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967" r:id="rId2"/>
    <p:sldMasterId id="2147483982" r:id="rId3"/>
    <p:sldMasterId id="2147483997" r:id="rId4"/>
  </p:sldMasterIdLst>
  <p:notesMasterIdLst>
    <p:notesMasterId r:id="rId93"/>
  </p:notesMasterIdLst>
  <p:handoutMasterIdLst>
    <p:handoutMasterId r:id="rId94"/>
  </p:handoutMasterIdLst>
  <p:sldIdLst>
    <p:sldId id="1659" r:id="rId5"/>
    <p:sldId id="1479" r:id="rId6"/>
    <p:sldId id="1775" r:id="rId7"/>
    <p:sldId id="1776" r:id="rId8"/>
    <p:sldId id="1660" r:id="rId9"/>
    <p:sldId id="1793" r:id="rId10"/>
    <p:sldId id="1666" r:id="rId11"/>
    <p:sldId id="1778" r:id="rId12"/>
    <p:sldId id="1779" r:id="rId13"/>
    <p:sldId id="1668" r:id="rId14"/>
    <p:sldId id="1782" r:id="rId15"/>
    <p:sldId id="1669" r:id="rId16"/>
    <p:sldId id="1777" r:id="rId17"/>
    <p:sldId id="1792" r:id="rId18"/>
    <p:sldId id="1672" r:id="rId19"/>
    <p:sldId id="1785" r:id="rId20"/>
    <p:sldId id="1786" r:id="rId21"/>
    <p:sldId id="1789" r:id="rId22"/>
    <p:sldId id="1679" r:id="rId23"/>
    <p:sldId id="1794" r:id="rId24"/>
    <p:sldId id="1823" r:id="rId25"/>
    <p:sldId id="1826" r:id="rId26"/>
    <p:sldId id="1684" r:id="rId27"/>
    <p:sldId id="1687" r:id="rId28"/>
    <p:sldId id="1795" r:id="rId29"/>
    <p:sldId id="1689" r:id="rId30"/>
    <p:sldId id="1690" r:id="rId31"/>
    <p:sldId id="1691" r:id="rId32"/>
    <p:sldId id="1797" r:id="rId33"/>
    <p:sldId id="1693" r:id="rId34"/>
    <p:sldId id="1796" r:id="rId35"/>
    <p:sldId id="1695" r:id="rId36"/>
    <p:sldId id="1696" r:id="rId37"/>
    <p:sldId id="1697" r:id="rId38"/>
    <p:sldId id="1698" r:id="rId39"/>
    <p:sldId id="1699" r:id="rId40"/>
    <p:sldId id="1824" r:id="rId41"/>
    <p:sldId id="1701" r:id="rId42"/>
    <p:sldId id="1702" r:id="rId43"/>
    <p:sldId id="1825" r:id="rId44"/>
    <p:sldId id="1827" r:id="rId45"/>
    <p:sldId id="1828" r:id="rId46"/>
    <p:sldId id="1800" r:id="rId47"/>
    <p:sldId id="1662" r:id="rId48"/>
    <p:sldId id="1704" r:id="rId49"/>
    <p:sldId id="1705" r:id="rId50"/>
    <p:sldId id="1829" r:id="rId51"/>
    <p:sldId id="1707" r:id="rId52"/>
    <p:sldId id="1709" r:id="rId53"/>
    <p:sldId id="1710" r:id="rId54"/>
    <p:sldId id="1711" r:id="rId55"/>
    <p:sldId id="1712" r:id="rId56"/>
    <p:sldId id="1714" r:id="rId57"/>
    <p:sldId id="1715" r:id="rId58"/>
    <p:sldId id="1716" r:id="rId59"/>
    <p:sldId id="1830" r:id="rId60"/>
    <p:sldId id="1831" r:id="rId61"/>
    <p:sldId id="1832" r:id="rId62"/>
    <p:sldId id="1721" r:id="rId63"/>
    <p:sldId id="1722" r:id="rId64"/>
    <p:sldId id="1723" r:id="rId65"/>
    <p:sldId id="1724" r:id="rId66"/>
    <p:sldId id="1725" r:id="rId67"/>
    <p:sldId id="1804" r:id="rId68"/>
    <p:sldId id="1730" r:id="rId69"/>
    <p:sldId id="1663" r:id="rId70"/>
    <p:sldId id="1733" r:id="rId71"/>
    <p:sldId id="1734" r:id="rId72"/>
    <p:sldId id="1735" r:id="rId73"/>
    <p:sldId id="1836" r:id="rId74"/>
    <p:sldId id="1837" r:id="rId75"/>
    <p:sldId id="1737" r:id="rId76"/>
    <p:sldId id="1738" r:id="rId77"/>
    <p:sldId id="1763" r:id="rId78"/>
    <p:sldId id="1764" r:id="rId79"/>
    <p:sldId id="1770" r:id="rId80"/>
    <p:sldId id="1771" r:id="rId81"/>
    <p:sldId id="1818" r:id="rId82"/>
    <p:sldId id="1664" r:id="rId83"/>
    <p:sldId id="1816" r:id="rId84"/>
    <p:sldId id="1838" r:id="rId85"/>
    <p:sldId id="1839" r:id="rId86"/>
    <p:sldId id="1840" r:id="rId87"/>
    <p:sldId id="1817" r:id="rId88"/>
    <p:sldId id="1819" r:id="rId89"/>
    <p:sldId id="1820" r:id="rId90"/>
    <p:sldId id="1821" r:id="rId91"/>
    <p:sldId id="1822" r:id="rId92"/>
  </p:sldIdLst>
  <p:sldSz cx="9144000" cy="6858000" type="screen4x3"/>
  <p:notesSz cx="6858000" cy="9144000"/>
  <p:defaultTextStyle>
    <a:defPPr>
      <a:defRPr lang="zh-CN"/>
    </a:defPPr>
    <a:lvl1pPr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b="1"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FFD215"/>
    <a:srgbClr val="6666FF"/>
    <a:srgbClr val="EAEAEA"/>
    <a:srgbClr val="2C5884"/>
    <a:srgbClr val="29547F"/>
    <a:srgbClr val="264D74"/>
    <a:srgbClr val="376F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25515" autoAdjust="0"/>
    <p:restoredTop sz="90385" autoAdjust="0"/>
  </p:normalViewPr>
  <p:slideViewPr>
    <p:cSldViewPr snapToGrid="0">
      <p:cViewPr>
        <p:scale>
          <a:sx n="43" d="100"/>
          <a:sy n="43" d="100"/>
        </p:scale>
        <p:origin x="1087"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5" d="100"/>
          <a:sy n="85" d="100"/>
        </p:scale>
        <p:origin x="3804" y="10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87FA592-B5EE-439A-A987-74CEED24D86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a:extLst>
              <a:ext uri="{FF2B5EF4-FFF2-40B4-BE49-F238E27FC236}">
                <a16:creationId xmlns:a16="http://schemas.microsoft.com/office/drawing/2014/main" id="{5CA70B4C-6BA9-479F-BB09-BEEBD9C3CB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DD0FBE2F-7EED-42D0-BDFA-426F1D37055E}" type="datetimeFigureOut">
              <a:rPr lang="zh-CN" altLang="en-US"/>
              <a:pPr>
                <a:defRPr/>
              </a:pPr>
              <a:t>2023/11/15</a:t>
            </a:fld>
            <a:endParaRPr lang="zh-CN" altLang="en-US"/>
          </a:p>
        </p:txBody>
      </p:sp>
      <p:sp>
        <p:nvSpPr>
          <p:cNvPr id="4" name="页脚占位符 3">
            <a:extLst>
              <a:ext uri="{FF2B5EF4-FFF2-40B4-BE49-F238E27FC236}">
                <a16:creationId xmlns:a16="http://schemas.microsoft.com/office/drawing/2014/main" id="{491D913A-C76E-4AF9-98F1-4110E766BB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5" name="灯片编号占位符 4">
            <a:extLst>
              <a:ext uri="{FF2B5EF4-FFF2-40B4-BE49-F238E27FC236}">
                <a16:creationId xmlns:a16="http://schemas.microsoft.com/office/drawing/2014/main" id="{6EC344F3-E06F-49B3-A369-347BC9C2B4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5D85ADA0-9D9E-4CB7-AEC5-C0D21F864B4B}" type="slidenum">
              <a:rPr lang="zh-CN" altLang="en-US"/>
              <a:pPr>
                <a:defRPr/>
              </a:pPr>
              <a:t>‹#›</a:t>
            </a:fld>
            <a:endParaRPr lang="zh-CN" altLang="en-US"/>
          </a:p>
        </p:txBody>
      </p:sp>
    </p:spTree>
    <p:extLst>
      <p:ext uri="{BB962C8B-B14F-4D97-AF65-F5344CB8AC3E}">
        <p14:creationId xmlns:p14="http://schemas.microsoft.com/office/powerpoint/2010/main" val="29078581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6E8904ED-46B0-49CA-930D-9261AB9CA5B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panose="020B0604020202020204" pitchFamily="34" charset="0"/>
              </a:defRPr>
            </a:lvl1pPr>
          </a:lstStyle>
          <a:p>
            <a:pPr>
              <a:defRPr/>
            </a:pPr>
            <a:endParaRPr lang="en-US" altLang="zh-CN"/>
          </a:p>
        </p:txBody>
      </p:sp>
      <p:sp>
        <p:nvSpPr>
          <p:cNvPr id="62467" name="Rectangle 3">
            <a:extLst>
              <a:ext uri="{FF2B5EF4-FFF2-40B4-BE49-F238E27FC236}">
                <a16:creationId xmlns:a16="http://schemas.microsoft.com/office/drawing/2014/main" id="{89BBBAFE-2A10-4319-BD9C-DD4B4AFBF603}"/>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panose="020B0604020202020204" pitchFamily="34" charset="0"/>
              </a:defRPr>
            </a:lvl1pPr>
          </a:lstStyle>
          <a:p>
            <a:pPr>
              <a:defRPr/>
            </a:pPr>
            <a:endParaRPr lang="en-US" altLang="zh-CN"/>
          </a:p>
        </p:txBody>
      </p:sp>
      <p:sp>
        <p:nvSpPr>
          <p:cNvPr id="9220" name="Rectangle 4">
            <a:extLst>
              <a:ext uri="{FF2B5EF4-FFF2-40B4-BE49-F238E27FC236}">
                <a16:creationId xmlns:a16="http://schemas.microsoft.com/office/drawing/2014/main" id="{29DE9A40-63EA-437D-85EB-C6FCDF456E1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2469" name="Rectangle 5">
            <a:extLst>
              <a:ext uri="{FF2B5EF4-FFF2-40B4-BE49-F238E27FC236}">
                <a16:creationId xmlns:a16="http://schemas.microsoft.com/office/drawing/2014/main" id="{E0E438B9-8EB7-4520-8C12-1D0E9549AC86}"/>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2470" name="Rectangle 6">
            <a:extLst>
              <a:ext uri="{FF2B5EF4-FFF2-40B4-BE49-F238E27FC236}">
                <a16:creationId xmlns:a16="http://schemas.microsoft.com/office/drawing/2014/main" id="{18129C6A-CF3F-48C3-9FD1-DE7BFDEB59FE}"/>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panose="020B0604020202020204" pitchFamily="34" charset="0"/>
              </a:defRPr>
            </a:lvl1pPr>
          </a:lstStyle>
          <a:p>
            <a:pPr>
              <a:defRPr/>
            </a:pPr>
            <a:endParaRPr lang="en-US" altLang="zh-CN"/>
          </a:p>
        </p:txBody>
      </p:sp>
      <p:sp>
        <p:nvSpPr>
          <p:cNvPr id="62471" name="Rectangle 7">
            <a:extLst>
              <a:ext uri="{FF2B5EF4-FFF2-40B4-BE49-F238E27FC236}">
                <a16:creationId xmlns:a16="http://schemas.microsoft.com/office/drawing/2014/main" id="{1FA7827F-5C13-4090-B23B-5C76651E5E5C}"/>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atin typeface="Arial" panose="020B0604020202020204" pitchFamily="34" charset="0"/>
              </a:defRPr>
            </a:lvl1pPr>
          </a:lstStyle>
          <a:p>
            <a:pPr>
              <a:defRPr/>
            </a:pPr>
            <a:fld id="{92CA01E0-A022-4A2A-ACA0-A0D528072D27}" type="slidenum">
              <a:rPr lang="en-US" altLang="zh-CN"/>
              <a:pPr>
                <a:defRPr/>
              </a:pPr>
              <a:t>‹#›</a:t>
            </a:fld>
            <a:endParaRPr lang="en-US" altLang="zh-CN"/>
          </a:p>
        </p:txBody>
      </p:sp>
    </p:spTree>
    <p:extLst>
      <p:ext uri="{BB962C8B-B14F-4D97-AF65-F5344CB8AC3E}">
        <p14:creationId xmlns:p14="http://schemas.microsoft.com/office/powerpoint/2010/main" val="3046285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17B648C6-E1EA-415C-9EA4-B0BE71ECACA3}"/>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836BD9E6-F330-420B-A52A-C3AEFB88D90D}" type="slidenum">
              <a:rPr lang="en-US" altLang="zh-CN" b="0" smtClean="0">
                <a:latin typeface="Arial" panose="020B0604020202020204" pitchFamily="34" charset="0"/>
              </a:rPr>
              <a:pPr/>
              <a:t>1</a:t>
            </a:fld>
            <a:endParaRPr lang="en-US" altLang="zh-CN" b="0">
              <a:latin typeface="Arial" panose="020B0604020202020204" pitchFamily="34" charset="0"/>
            </a:endParaRPr>
          </a:p>
        </p:txBody>
      </p:sp>
      <p:sp>
        <p:nvSpPr>
          <p:cNvPr id="12291" name="Rectangle 2">
            <a:extLst>
              <a:ext uri="{FF2B5EF4-FFF2-40B4-BE49-F238E27FC236}">
                <a16:creationId xmlns:a16="http://schemas.microsoft.com/office/drawing/2014/main" id="{5C732317-4DE2-425C-B114-067F5CABE46D}"/>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2EB09BA-B20B-45A0-AF45-E7B5BEA776D2}"/>
              </a:ext>
            </a:extLst>
          </p:cNvPr>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738978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83ED829C-ABFE-47AF-9CF3-7B8E17D19152}"/>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B977F00-D556-4CB1-B792-8B530F014F8B}" type="slidenum">
              <a:rPr lang="en-US" altLang="zh-CN" b="0" smtClean="0">
                <a:latin typeface="Arial" panose="020B0604020202020204" pitchFamily="34" charset="0"/>
              </a:rPr>
              <a:pPr/>
              <a:t>10</a:t>
            </a:fld>
            <a:endParaRPr lang="en-US" altLang="zh-CN" b="0">
              <a:latin typeface="Arial" panose="020B0604020202020204" pitchFamily="34" charset="0"/>
            </a:endParaRPr>
          </a:p>
        </p:txBody>
      </p:sp>
      <p:sp>
        <p:nvSpPr>
          <p:cNvPr id="32771" name="Rectangle 2">
            <a:extLst>
              <a:ext uri="{FF2B5EF4-FFF2-40B4-BE49-F238E27FC236}">
                <a16:creationId xmlns:a16="http://schemas.microsoft.com/office/drawing/2014/main" id="{6A1ECAC0-A17C-4B24-BECF-9C309174F8EB}"/>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02A0ED2B-E2DC-40F3-80AE-D6DC0FE4D12C}"/>
              </a:ext>
            </a:extLst>
          </p:cNvPr>
          <p:cNvSpPr>
            <a:spLocks noGrp="1" noChangeArrowheads="1"/>
          </p:cNvSpPr>
          <p:nvPr>
            <p:ph type="body" idx="1"/>
          </p:nvPr>
        </p:nvSpPr>
        <p:spPr>
          <a:noFill/>
        </p:spPr>
        <p:txBody>
          <a:bodyPr/>
          <a:lstStyle/>
          <a:p>
            <a:pPr algn="just" eaLnBrk="1" hangingPunct="1">
              <a:lnSpc>
                <a:spcPct val="170000"/>
              </a:lnSpc>
              <a:spcBef>
                <a:spcPct val="20000"/>
              </a:spcBef>
            </a:pPr>
            <a:r>
              <a:rPr lang="zh-CN" altLang="en-US" dirty="0">
                <a:solidFill>
                  <a:srgbClr val="FF99FF"/>
                </a:solidFill>
              </a:rPr>
              <a:t>工业产品的几何形状大致可分为两类：</a:t>
            </a:r>
            <a:r>
              <a:rPr lang="zh-CN" altLang="en-US" dirty="0">
                <a:solidFill>
                  <a:srgbClr val="333333"/>
                </a:solidFill>
              </a:rPr>
              <a:t>初等解析曲面、复杂方式自由变化的曲线曲面</a:t>
            </a:r>
          </a:p>
          <a:p>
            <a:pPr algn="just" eaLnBrk="1" hangingPunct="1">
              <a:lnSpc>
                <a:spcPct val="140000"/>
              </a:lnSpc>
            </a:pPr>
            <a:r>
              <a:rPr lang="zh-CN" altLang="en-US" dirty="0">
                <a:solidFill>
                  <a:srgbClr val="333333"/>
                </a:solidFill>
              </a:rPr>
              <a:t>在飞机工程与造船工厂里，传统上采用模线样板法表示和传递自由曲线曲面的形状。模线员与绘图员通过在型值点处固定均匀的带弹性的细木条或有机玻璃条或金属条来绘制所需要得曲线即模线，依此制成样板作为生产与检验的依据。在曲面上没有模线控制的部分取成光滑过渡。这是采用模拟量进行传递的设计制造方法。</a:t>
            </a:r>
          </a:p>
        </p:txBody>
      </p:sp>
    </p:spTree>
    <p:extLst>
      <p:ext uri="{BB962C8B-B14F-4D97-AF65-F5344CB8AC3E}">
        <p14:creationId xmlns:p14="http://schemas.microsoft.com/office/powerpoint/2010/main" val="4190051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7F43947A-764E-4C4B-922B-41C4DD77A2F7}"/>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AD9EDD4D-2D8C-459E-B0A4-7041CC4D249E}" type="slidenum">
              <a:rPr lang="en-US" altLang="zh-CN" b="0" smtClean="0">
                <a:latin typeface="Arial" panose="020B0604020202020204" pitchFamily="34" charset="0"/>
              </a:rPr>
              <a:pPr/>
              <a:t>11</a:t>
            </a:fld>
            <a:endParaRPr lang="en-US" altLang="zh-CN" b="0">
              <a:latin typeface="Arial" panose="020B0604020202020204" pitchFamily="34" charset="0"/>
            </a:endParaRPr>
          </a:p>
        </p:txBody>
      </p:sp>
      <p:sp>
        <p:nvSpPr>
          <p:cNvPr id="34819" name="Rectangle 2">
            <a:extLst>
              <a:ext uri="{FF2B5EF4-FFF2-40B4-BE49-F238E27FC236}">
                <a16:creationId xmlns:a16="http://schemas.microsoft.com/office/drawing/2014/main" id="{2298704E-2431-4D98-A8E9-408322E69952}"/>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51D0961A-F9C8-4DEA-8218-812A2EF8F2F9}"/>
              </a:ext>
            </a:extLst>
          </p:cNvPr>
          <p:cNvSpPr>
            <a:spLocks noGrp="1" noChangeArrowheads="1"/>
          </p:cNvSpPr>
          <p:nvPr>
            <p:ph type="body" idx="1"/>
          </p:nvPr>
        </p:nvSpPr>
        <p:spPr>
          <a:noFill/>
        </p:spPr>
        <p:txBody>
          <a:bodyPr/>
          <a:lstStyle/>
          <a:p>
            <a:pPr algn="just" eaLnBrk="1" hangingPunct="1">
              <a:lnSpc>
                <a:spcPct val="170000"/>
              </a:lnSpc>
              <a:spcBef>
                <a:spcPct val="20000"/>
              </a:spcBef>
            </a:pPr>
            <a:r>
              <a:rPr lang="zh-CN" altLang="en-US" dirty="0">
                <a:solidFill>
                  <a:srgbClr val="FF99FF"/>
                </a:solidFill>
              </a:rPr>
              <a:t>工业产品的几何形状大致可分为两类：</a:t>
            </a:r>
            <a:r>
              <a:rPr lang="zh-CN" altLang="en-US" dirty="0">
                <a:solidFill>
                  <a:srgbClr val="333333"/>
                </a:solidFill>
              </a:rPr>
              <a:t>初等解析曲面、复杂方式自由变化的曲线曲面</a:t>
            </a:r>
          </a:p>
          <a:p>
            <a:pPr algn="just" eaLnBrk="1" hangingPunct="1">
              <a:lnSpc>
                <a:spcPct val="140000"/>
              </a:lnSpc>
            </a:pPr>
            <a:r>
              <a:rPr lang="zh-CN" altLang="en-US" dirty="0">
                <a:solidFill>
                  <a:srgbClr val="333333"/>
                </a:solidFill>
              </a:rPr>
              <a:t>在飞机工程与造船工厂里，传统上采用模线样板法表示和传递自由曲线曲面的形状。模线员与绘图员通过在型值点处固定均匀的带弹性的细木条或有机玻璃条或金属条来绘制所需要得曲线即模线，依此制成样板作为生产与检验的依据。在曲面上没有模线控制的部分取成光滑过渡。这是采用模拟量进行传递的设计制造方法。</a:t>
            </a:r>
          </a:p>
        </p:txBody>
      </p:sp>
    </p:spTree>
    <p:extLst>
      <p:ext uri="{BB962C8B-B14F-4D97-AF65-F5344CB8AC3E}">
        <p14:creationId xmlns:p14="http://schemas.microsoft.com/office/powerpoint/2010/main" val="3568007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E7ABBCEE-DF0C-4219-8FFA-317265A6A8C2}"/>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36B94244-05A9-42AA-9823-F1C56B631316}" type="slidenum">
              <a:rPr lang="en-US" altLang="zh-CN" b="0" smtClean="0">
                <a:latin typeface="Arial" panose="020B0604020202020204" pitchFamily="34" charset="0"/>
              </a:rPr>
              <a:pPr/>
              <a:t>12</a:t>
            </a:fld>
            <a:endParaRPr lang="en-US" altLang="zh-CN" b="0">
              <a:latin typeface="Arial" panose="020B0604020202020204" pitchFamily="34" charset="0"/>
            </a:endParaRPr>
          </a:p>
        </p:txBody>
      </p:sp>
      <p:sp>
        <p:nvSpPr>
          <p:cNvPr id="36867" name="Rectangle 2">
            <a:extLst>
              <a:ext uri="{FF2B5EF4-FFF2-40B4-BE49-F238E27FC236}">
                <a16:creationId xmlns:a16="http://schemas.microsoft.com/office/drawing/2014/main" id="{B0F82AAE-5B9A-4444-9496-C3E58DAFF371}"/>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3B9C7A3D-EF93-430D-A368-2B3142F26340}"/>
              </a:ext>
            </a:extLst>
          </p:cNvPr>
          <p:cNvSpPr>
            <a:spLocks noGrp="1" noChangeArrowheads="1"/>
          </p:cNvSpPr>
          <p:nvPr>
            <p:ph type="body" idx="1"/>
          </p:nvPr>
        </p:nvSpPr>
        <p:spPr>
          <a:noFill/>
        </p:spPr>
        <p:txBody>
          <a:bodyPr/>
          <a:lstStyle/>
          <a:p>
            <a:pPr algn="just" eaLnBrk="1" hangingPunct="1">
              <a:lnSpc>
                <a:spcPct val="140000"/>
              </a:lnSpc>
            </a:pPr>
            <a:r>
              <a:rPr lang="zh-CN" altLang="en-US">
                <a:solidFill>
                  <a:srgbClr val="333333"/>
                </a:solidFill>
              </a:rPr>
              <a:t>在飞机工程与造船工厂里，传统上采用模线样板法表示和传递自由曲线曲面的形状。模线员与绘图员通过在型值点处固定均匀的带弹性的细木条或有机玻璃条或金属条来绘制所需要得曲线即模线，依此制成样板作为生产与检验的依据。在曲面上没有模线控制的部分取成光滑过渡。这是采用模拟量进行传递的设计制造方法。</a:t>
            </a:r>
          </a:p>
          <a:p>
            <a:pPr algn="just" eaLnBrk="1" hangingPunct="1">
              <a:lnSpc>
                <a:spcPct val="170000"/>
              </a:lnSpc>
              <a:spcBef>
                <a:spcPct val="20000"/>
              </a:spcBef>
            </a:pPr>
            <a:endParaRPr lang="en-US" altLang="zh-CN">
              <a:solidFill>
                <a:srgbClr val="333333"/>
              </a:solidFill>
            </a:endParaRPr>
          </a:p>
        </p:txBody>
      </p:sp>
    </p:spTree>
    <p:extLst>
      <p:ext uri="{BB962C8B-B14F-4D97-AF65-F5344CB8AC3E}">
        <p14:creationId xmlns:p14="http://schemas.microsoft.com/office/powerpoint/2010/main" val="1919937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21C53A53-C0AE-4AA3-A098-FA13555F1026}"/>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71CE07F4-61EA-47AF-873F-E8C057710A6A}" type="slidenum">
              <a:rPr lang="en-US" altLang="zh-CN" b="0" smtClean="0">
                <a:latin typeface="Arial" panose="020B0604020202020204" pitchFamily="34" charset="0"/>
              </a:rPr>
              <a:pPr/>
              <a:t>13</a:t>
            </a:fld>
            <a:endParaRPr lang="en-US" altLang="zh-CN" b="0">
              <a:latin typeface="Arial" panose="020B0604020202020204" pitchFamily="34" charset="0"/>
            </a:endParaRPr>
          </a:p>
        </p:txBody>
      </p:sp>
      <p:sp>
        <p:nvSpPr>
          <p:cNvPr id="38915" name="Rectangle 2">
            <a:extLst>
              <a:ext uri="{FF2B5EF4-FFF2-40B4-BE49-F238E27FC236}">
                <a16:creationId xmlns:a16="http://schemas.microsoft.com/office/drawing/2014/main" id="{8F6D066C-5277-4829-9A8A-281B0FF2656B}"/>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F45F8B9A-645E-4B58-96BD-A383468D81D0}"/>
              </a:ext>
            </a:extLst>
          </p:cNvPr>
          <p:cNvSpPr>
            <a:spLocks noGrp="1" noChangeArrowheads="1"/>
          </p:cNvSpPr>
          <p:nvPr>
            <p:ph type="body" idx="1"/>
          </p:nvPr>
        </p:nvSpPr>
        <p:spPr>
          <a:noFill/>
        </p:spPr>
        <p:txBody>
          <a:bodyPr/>
          <a:lstStyle/>
          <a:p>
            <a:pPr algn="just" eaLnBrk="1" hangingPunct="1">
              <a:lnSpc>
                <a:spcPct val="140000"/>
              </a:lnSpc>
            </a:pPr>
            <a:r>
              <a:rPr lang="zh-CN" altLang="en-US" dirty="0">
                <a:solidFill>
                  <a:srgbClr val="333333"/>
                </a:solidFill>
              </a:rPr>
              <a:t>在飞机工程与造船工厂里，传统上采用模线样板法表示和传递自由曲线曲面的形状。模线员与绘图员通过在型值点处固定均匀的带弹性的细木条或有机玻璃条或金属条来绘制所需要得曲线即模线，依此制成样板作为生产与检验的依据。在曲面上没有模线控制的部分取成光滑过渡。这是采用模拟量进行传递的设计制造方法。</a:t>
            </a:r>
          </a:p>
          <a:p>
            <a:pPr algn="just" eaLnBrk="1" hangingPunct="1">
              <a:lnSpc>
                <a:spcPct val="170000"/>
              </a:lnSpc>
              <a:spcBef>
                <a:spcPct val="20000"/>
              </a:spcBef>
            </a:pPr>
            <a:r>
              <a:rPr lang="zh-CN" altLang="en-US" dirty="0">
                <a:solidFill>
                  <a:srgbClr val="333333"/>
                </a:solidFill>
              </a:rPr>
              <a:t>人们发现可以用数学方法唯一</a:t>
            </a:r>
            <a:r>
              <a:rPr lang="zh-CN" altLang="en-US" dirty="0">
                <a:solidFill>
                  <a:srgbClr val="FFE265"/>
                </a:solidFill>
              </a:rPr>
              <a:t>地定义自由曲线曲面的形状，</a:t>
            </a:r>
            <a:r>
              <a:rPr lang="zh-CN" altLang="en-US" sz="1600" dirty="0">
                <a:solidFill>
                  <a:srgbClr val="0070C0"/>
                </a:solidFill>
              </a:rPr>
              <a:t>将形状信息从模拟量传递改变为数值量传递</a:t>
            </a:r>
            <a:r>
              <a:rPr lang="zh-CN" altLang="en-US" dirty="0">
                <a:solidFill>
                  <a:srgbClr val="FFE265"/>
                </a:solidFill>
              </a:rPr>
              <a:t>，由此导致了计算机辅助几何设计学科的产生</a:t>
            </a:r>
            <a:r>
              <a:rPr lang="en-US" altLang="zh-CN" dirty="0">
                <a:solidFill>
                  <a:srgbClr val="FFE265"/>
                </a:solidFill>
              </a:rPr>
              <a:t>.1974</a:t>
            </a:r>
            <a:r>
              <a:rPr lang="zh-CN" altLang="en-US" dirty="0">
                <a:solidFill>
                  <a:srgbClr val="FFE265"/>
                </a:solidFill>
              </a:rPr>
              <a:t>年，美国犹他大学首先举行了</a:t>
            </a:r>
            <a:r>
              <a:rPr lang="en-US" altLang="zh-CN" dirty="0">
                <a:solidFill>
                  <a:srgbClr val="FFE265"/>
                </a:solidFill>
              </a:rPr>
              <a:t>CAGD</a:t>
            </a:r>
            <a:r>
              <a:rPr lang="zh-CN" altLang="en-US" dirty="0">
                <a:solidFill>
                  <a:srgbClr val="FFE265"/>
                </a:solidFill>
              </a:rPr>
              <a:t>会议，标志着</a:t>
            </a:r>
            <a:r>
              <a:rPr lang="en-US" altLang="zh-CN" dirty="0">
                <a:solidFill>
                  <a:srgbClr val="FFE265"/>
                </a:solidFill>
              </a:rPr>
              <a:t>CAGD</a:t>
            </a:r>
            <a:r>
              <a:rPr lang="zh-CN" altLang="en-US" dirty="0">
                <a:solidFill>
                  <a:srgbClr val="FFE265"/>
                </a:solidFill>
              </a:rPr>
              <a:t>得正式诞生。它是综合了微分几何、代数几何、数值计算、逼近论、拓扑学以及数控技术等的一门边缘学科。</a:t>
            </a:r>
          </a:p>
          <a:p>
            <a:pPr algn="just" eaLnBrk="1" hangingPunct="1">
              <a:lnSpc>
                <a:spcPct val="170000"/>
              </a:lnSpc>
              <a:spcBef>
                <a:spcPct val="20000"/>
              </a:spcBef>
            </a:pPr>
            <a:r>
              <a:rPr lang="en-US" altLang="zh-CN" dirty="0">
                <a:solidFill>
                  <a:srgbClr val="FFE265"/>
                </a:solidFill>
              </a:rPr>
              <a:t>CAGD</a:t>
            </a:r>
            <a:r>
              <a:rPr lang="zh-CN" altLang="en-US" dirty="0">
                <a:solidFill>
                  <a:srgbClr val="FFE265"/>
                </a:solidFill>
              </a:rPr>
              <a:t>依据定义形状的几何信息可建立相应的曲线曲面方程，即数学模型，并在计算机上通过执行计算和处理程序，计算出曲线曲面上大量的点及其他信息。通过分析与综合可了解所定义形状的局部和整体的几何特征。</a:t>
            </a:r>
          </a:p>
          <a:p>
            <a:pPr algn="just" eaLnBrk="1" hangingPunct="1">
              <a:lnSpc>
                <a:spcPct val="170000"/>
              </a:lnSpc>
              <a:spcBef>
                <a:spcPct val="20000"/>
              </a:spcBef>
            </a:pPr>
            <a:endParaRPr lang="zh-CN" altLang="en-US" dirty="0">
              <a:solidFill>
                <a:srgbClr val="333333"/>
              </a:solidFill>
            </a:endParaRPr>
          </a:p>
          <a:p>
            <a:pPr algn="just" eaLnBrk="1" hangingPunct="1">
              <a:lnSpc>
                <a:spcPct val="170000"/>
              </a:lnSpc>
              <a:spcBef>
                <a:spcPct val="20000"/>
              </a:spcBef>
            </a:pPr>
            <a:endParaRPr lang="en-US" altLang="zh-CN" dirty="0">
              <a:solidFill>
                <a:srgbClr val="333333"/>
              </a:solidFill>
            </a:endParaRPr>
          </a:p>
        </p:txBody>
      </p:sp>
    </p:spTree>
    <p:extLst>
      <p:ext uri="{BB962C8B-B14F-4D97-AF65-F5344CB8AC3E}">
        <p14:creationId xmlns:p14="http://schemas.microsoft.com/office/powerpoint/2010/main" val="698375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981E6E5F-650F-4769-B9DA-F173CFABE6E5}"/>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E8E0B36F-1E47-4085-A33A-5947683B0D02}" type="slidenum">
              <a:rPr lang="en-US" altLang="zh-CN" b="0" smtClean="0">
                <a:latin typeface="Arial" panose="020B0604020202020204" pitchFamily="34" charset="0"/>
              </a:rPr>
              <a:pPr/>
              <a:t>14</a:t>
            </a:fld>
            <a:endParaRPr lang="en-US" altLang="zh-CN" b="0">
              <a:latin typeface="Arial" panose="020B0604020202020204" pitchFamily="34" charset="0"/>
            </a:endParaRPr>
          </a:p>
        </p:txBody>
      </p:sp>
      <p:sp>
        <p:nvSpPr>
          <p:cNvPr id="40963" name="Rectangle 2">
            <a:extLst>
              <a:ext uri="{FF2B5EF4-FFF2-40B4-BE49-F238E27FC236}">
                <a16:creationId xmlns:a16="http://schemas.microsoft.com/office/drawing/2014/main" id="{ADA3A0C7-3C84-45BB-B80C-7B9D183A927C}"/>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E723ED21-4993-4A3C-BCCF-FD25E863FDEB}"/>
              </a:ext>
            </a:extLst>
          </p:cNvPr>
          <p:cNvSpPr>
            <a:spLocks noGrp="1" noChangeArrowheads="1"/>
          </p:cNvSpPr>
          <p:nvPr>
            <p:ph type="body" idx="1"/>
          </p:nvPr>
        </p:nvSpPr>
        <p:spPr>
          <a:noFill/>
        </p:spPr>
        <p:txBody>
          <a:bodyPr/>
          <a:lstStyle/>
          <a:p>
            <a:pPr algn="just" eaLnBrk="1" hangingPunct="1">
              <a:lnSpc>
                <a:spcPct val="170000"/>
              </a:lnSpc>
              <a:spcBef>
                <a:spcPct val="20000"/>
              </a:spcBef>
            </a:pPr>
            <a:endParaRPr kumimoji="1" lang="zh-CN" altLang="en-US" dirty="0"/>
          </a:p>
        </p:txBody>
      </p:sp>
    </p:spTree>
    <p:extLst>
      <p:ext uri="{BB962C8B-B14F-4D97-AF65-F5344CB8AC3E}">
        <p14:creationId xmlns:p14="http://schemas.microsoft.com/office/powerpoint/2010/main" val="515464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CDDB0B79-D62F-47B4-B375-B2EE9BCCD2FB}"/>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8048A46F-4A23-46EE-B08B-CEAA1B0DC370}" type="slidenum">
              <a:rPr lang="en-US" altLang="zh-CN" b="0" smtClean="0">
                <a:latin typeface="Arial" panose="020B0604020202020204" pitchFamily="34" charset="0"/>
              </a:rPr>
              <a:pPr/>
              <a:t>15</a:t>
            </a:fld>
            <a:endParaRPr lang="en-US" altLang="zh-CN" b="0">
              <a:latin typeface="Arial" panose="020B0604020202020204" pitchFamily="34" charset="0"/>
            </a:endParaRPr>
          </a:p>
        </p:txBody>
      </p:sp>
      <p:sp>
        <p:nvSpPr>
          <p:cNvPr id="43011" name="Rectangle 2">
            <a:extLst>
              <a:ext uri="{FF2B5EF4-FFF2-40B4-BE49-F238E27FC236}">
                <a16:creationId xmlns:a16="http://schemas.microsoft.com/office/drawing/2014/main" id="{A2337276-6688-4B60-BEEC-E4F572451398}"/>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E51FF4F3-49E4-4DE8-BE30-A02AEE1D425F}"/>
              </a:ext>
            </a:extLst>
          </p:cNvPr>
          <p:cNvSpPr>
            <a:spLocks noGrp="1" noChangeArrowheads="1"/>
          </p:cNvSpPr>
          <p:nvPr>
            <p:ph type="body" idx="1"/>
          </p:nvPr>
        </p:nvSpPr>
        <p:spPr>
          <a:noFill/>
        </p:spPr>
        <p:txBody>
          <a:bodyPr/>
          <a:lstStyle/>
          <a:p>
            <a:pPr algn="just" eaLnBrk="1" hangingPunct="1"/>
            <a:r>
              <a:rPr lang="en-US" altLang="zh-CN" b="1" dirty="0">
                <a:solidFill>
                  <a:srgbClr val="333333"/>
                </a:solidFill>
              </a:rPr>
              <a:t>1.</a:t>
            </a:r>
            <a:r>
              <a:rPr lang="zh-CN" altLang="en-US" b="1" dirty="0">
                <a:solidFill>
                  <a:srgbClr val="333333"/>
                </a:solidFill>
              </a:rPr>
              <a:t>非参数表示：对于一条曲线，其上各个坐标变量之间满足一定关系，将这种关系以一个方程描述出来，则得到该曲线的非参数表示。如果一个坐标变量能够用另一个坐标变量显式地表示出来，得到的即是曲线的显式表示。</a:t>
            </a:r>
            <a:endParaRPr lang="en-US" altLang="zh-CN" b="1" dirty="0">
              <a:solidFill>
                <a:srgbClr val="333333"/>
              </a:solidFill>
            </a:endParaRPr>
          </a:p>
          <a:p>
            <a:pPr algn="just" eaLnBrk="1" hangingPunct="1"/>
            <a:r>
              <a:rPr lang="en-US" altLang="zh-CN" b="1" dirty="0">
                <a:solidFill>
                  <a:srgbClr val="333333"/>
                </a:solidFill>
              </a:rPr>
              <a:t>2.</a:t>
            </a:r>
            <a:r>
              <a:rPr lang="zh-CN" altLang="en-US" b="1" dirty="0">
                <a:solidFill>
                  <a:srgbClr val="333333"/>
                </a:solidFill>
              </a:rPr>
              <a:t>参数表示：所谓曲线的参数表示就是将曲线上各点的坐标表示成参数方程的形式。这样给定一个参数值，就得到曲线上一点的坐标，当参数在给定范围内连续变化时，就得到曲线。</a:t>
            </a:r>
            <a:endParaRPr lang="en-US" altLang="zh-CN" b="1" dirty="0">
              <a:solidFill>
                <a:srgbClr val="333333"/>
              </a:solidFill>
            </a:endParaRPr>
          </a:p>
          <a:p>
            <a:pPr algn="just" eaLnBrk="1" hangingPunct="1"/>
            <a:endParaRPr lang="en-US" altLang="zh-CN" b="1" dirty="0">
              <a:solidFill>
                <a:srgbClr val="333333"/>
              </a:solidFill>
            </a:endParaRPr>
          </a:p>
          <a:p>
            <a:pPr algn="just" eaLnBrk="1" hangingPunct="1"/>
            <a:endParaRPr lang="en-US" altLang="zh-CN" b="1" dirty="0">
              <a:solidFill>
                <a:srgbClr val="333333"/>
              </a:solidFill>
            </a:endParaRPr>
          </a:p>
          <a:p>
            <a:pPr algn="just" eaLnBrk="1" hangingPunct="1"/>
            <a:r>
              <a:rPr lang="zh-CN" altLang="en-US" b="1" dirty="0">
                <a:solidFill>
                  <a:srgbClr val="333333"/>
                </a:solidFill>
              </a:rPr>
              <a:t>弗格森双三次曲面片</a:t>
            </a:r>
          </a:p>
          <a:p>
            <a:pPr algn="just" eaLnBrk="1" hangingPunct="1"/>
            <a:r>
              <a:rPr lang="en-US" altLang="zh-CN" dirty="0"/>
              <a:t>Ferguson, J. C., </a:t>
            </a:r>
            <a:r>
              <a:rPr lang="en-US" altLang="zh-CN" i="1" dirty="0"/>
              <a:t>Multi-variable Curve Interpolation</a:t>
            </a:r>
            <a:r>
              <a:rPr lang="en-US" altLang="zh-CN" dirty="0"/>
              <a:t>, The Boeing Company, Document D2--22504, July 1963. </a:t>
            </a:r>
            <a:endParaRPr lang="en-US" altLang="zh-CN" dirty="0">
              <a:solidFill>
                <a:srgbClr val="333333"/>
              </a:solidFill>
            </a:endParaRPr>
          </a:p>
          <a:p>
            <a:pPr algn="just" eaLnBrk="1" hangingPunct="1"/>
            <a:r>
              <a:rPr lang="zh-CN" altLang="en-US" b="1" dirty="0">
                <a:solidFill>
                  <a:srgbClr val="333333"/>
                </a:solidFill>
              </a:rPr>
              <a:t>孔斯双三次曲面片</a:t>
            </a:r>
            <a:endParaRPr lang="zh-CN" altLang="en-US" dirty="0">
              <a:solidFill>
                <a:srgbClr val="333333"/>
              </a:solidFill>
            </a:endParaRPr>
          </a:p>
          <a:p>
            <a:pPr algn="just" eaLnBrk="1" hangingPunct="1"/>
            <a:r>
              <a:rPr lang="zh-CN" altLang="en-US" b="1" dirty="0">
                <a:solidFill>
                  <a:srgbClr val="333333"/>
                </a:solidFill>
              </a:rPr>
              <a:t>样条方法</a:t>
            </a:r>
            <a:endParaRPr lang="zh-CN" altLang="en-US" dirty="0">
              <a:solidFill>
                <a:srgbClr val="333333"/>
              </a:solidFill>
            </a:endParaRPr>
          </a:p>
          <a:p>
            <a:pPr algn="just" eaLnBrk="1" hangingPunct="1"/>
            <a:r>
              <a:rPr lang="en-US" altLang="zh-CN" b="1" dirty="0">
                <a:solidFill>
                  <a:srgbClr val="333333"/>
                </a:solidFill>
              </a:rPr>
              <a:t>Bezier</a:t>
            </a:r>
            <a:r>
              <a:rPr lang="zh-CN" altLang="en-US" b="1" dirty="0">
                <a:solidFill>
                  <a:srgbClr val="333333"/>
                </a:solidFill>
              </a:rPr>
              <a:t>方法</a:t>
            </a:r>
            <a:endParaRPr lang="zh-CN" altLang="en-US" dirty="0">
              <a:solidFill>
                <a:srgbClr val="333333"/>
              </a:solidFill>
            </a:endParaRPr>
          </a:p>
          <a:p>
            <a:pPr algn="just" eaLnBrk="1" hangingPunct="1"/>
            <a:r>
              <a:rPr lang="en-US" altLang="zh-CN" b="1" dirty="0">
                <a:solidFill>
                  <a:srgbClr val="333333"/>
                </a:solidFill>
              </a:rPr>
              <a:t>B</a:t>
            </a:r>
            <a:r>
              <a:rPr lang="zh-CN" altLang="en-US" b="1" dirty="0">
                <a:solidFill>
                  <a:srgbClr val="333333"/>
                </a:solidFill>
              </a:rPr>
              <a:t>样条方法</a:t>
            </a:r>
            <a:endParaRPr lang="zh-CN" altLang="en-US" dirty="0">
              <a:solidFill>
                <a:srgbClr val="333333"/>
              </a:solidFill>
            </a:endParaRPr>
          </a:p>
          <a:p>
            <a:pPr algn="just" eaLnBrk="1" hangingPunct="1"/>
            <a:r>
              <a:rPr lang="zh-CN" altLang="en-US" b="1" dirty="0">
                <a:solidFill>
                  <a:srgbClr val="333333"/>
                </a:solidFill>
              </a:rPr>
              <a:t>有理</a:t>
            </a:r>
            <a:r>
              <a:rPr lang="en-US" altLang="zh-CN" b="1" dirty="0">
                <a:solidFill>
                  <a:srgbClr val="333333"/>
                </a:solidFill>
              </a:rPr>
              <a:t>Bezier</a:t>
            </a:r>
            <a:endParaRPr lang="en-US" altLang="zh-CN" dirty="0">
              <a:solidFill>
                <a:srgbClr val="333333"/>
              </a:solidFill>
            </a:endParaRPr>
          </a:p>
          <a:p>
            <a:pPr algn="just" eaLnBrk="1" hangingPunct="1"/>
            <a:r>
              <a:rPr lang="zh-CN" altLang="en-US" b="1" dirty="0">
                <a:solidFill>
                  <a:srgbClr val="333333"/>
                </a:solidFill>
              </a:rPr>
              <a:t>非均匀有理</a:t>
            </a:r>
            <a:r>
              <a:rPr lang="en-US" altLang="zh-CN" b="1" dirty="0">
                <a:solidFill>
                  <a:srgbClr val="333333"/>
                </a:solidFill>
              </a:rPr>
              <a:t>B</a:t>
            </a:r>
            <a:r>
              <a:rPr lang="zh-CN" altLang="en-US" b="1" dirty="0">
                <a:solidFill>
                  <a:srgbClr val="333333"/>
                </a:solidFill>
              </a:rPr>
              <a:t>样条方法</a:t>
            </a:r>
            <a:endParaRPr lang="zh-CN" altLang="en-US" dirty="0">
              <a:solidFill>
                <a:srgbClr val="333333"/>
              </a:solidFill>
            </a:endParaRPr>
          </a:p>
          <a:p>
            <a:pPr eaLnBrk="1" hangingPunct="1"/>
            <a:endParaRPr lang="en-US" altLang="zh-CN" dirty="0"/>
          </a:p>
        </p:txBody>
      </p:sp>
    </p:spTree>
    <p:extLst>
      <p:ext uri="{BB962C8B-B14F-4D97-AF65-F5344CB8AC3E}">
        <p14:creationId xmlns:p14="http://schemas.microsoft.com/office/powerpoint/2010/main" val="2267242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F3203527-A1F6-40B0-8506-4AF0D9C388FD}"/>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49B76963-2489-4145-B97F-1D1732A576F7}" type="slidenum">
              <a:rPr lang="en-US" altLang="zh-CN" b="0" smtClean="0">
                <a:latin typeface="Arial" panose="020B0604020202020204" pitchFamily="34" charset="0"/>
              </a:rPr>
              <a:pPr/>
              <a:t>16</a:t>
            </a:fld>
            <a:endParaRPr lang="en-US" altLang="zh-CN" b="0">
              <a:latin typeface="Arial" panose="020B0604020202020204" pitchFamily="34" charset="0"/>
            </a:endParaRPr>
          </a:p>
        </p:txBody>
      </p:sp>
      <p:sp>
        <p:nvSpPr>
          <p:cNvPr id="45059" name="Rectangle 2">
            <a:extLst>
              <a:ext uri="{FF2B5EF4-FFF2-40B4-BE49-F238E27FC236}">
                <a16:creationId xmlns:a16="http://schemas.microsoft.com/office/drawing/2014/main" id="{87D5D6B9-3857-4BA9-8F04-9799F4663491}"/>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8D54DF4C-02E0-4AF8-8CD7-649520FD7B1B}"/>
              </a:ext>
            </a:extLst>
          </p:cNvPr>
          <p:cNvSpPr>
            <a:spLocks noGrp="1" noChangeArrowheads="1"/>
          </p:cNvSpPr>
          <p:nvPr>
            <p:ph type="body" idx="1"/>
          </p:nvPr>
        </p:nvSpPr>
        <p:spPr>
          <a:noFill/>
        </p:spPr>
        <p:txBody>
          <a:bodyPr/>
          <a:lstStyle/>
          <a:p>
            <a:pPr algn="just" eaLnBrk="1" hangingPunct="1"/>
            <a:r>
              <a:rPr lang="zh-CN" altLang="en-US" b="1" dirty="0">
                <a:solidFill>
                  <a:srgbClr val="333333"/>
                </a:solidFill>
              </a:rPr>
              <a:t>弗格森双三次曲面片</a:t>
            </a:r>
          </a:p>
          <a:p>
            <a:pPr algn="just" eaLnBrk="1" hangingPunct="1"/>
            <a:r>
              <a:rPr lang="en-US" altLang="zh-CN" dirty="0"/>
              <a:t>Ferguson, J. C., </a:t>
            </a:r>
            <a:r>
              <a:rPr lang="en-US" altLang="zh-CN" i="1" dirty="0"/>
              <a:t>Multi-variable Curve Interpolation</a:t>
            </a:r>
            <a:r>
              <a:rPr lang="en-US" altLang="zh-CN" dirty="0"/>
              <a:t>, The Boeing Company, Document D2--22504, July 1963. </a:t>
            </a:r>
            <a:endParaRPr lang="en-US" altLang="zh-CN" dirty="0">
              <a:solidFill>
                <a:srgbClr val="333333"/>
              </a:solidFill>
            </a:endParaRPr>
          </a:p>
          <a:p>
            <a:pPr algn="just" eaLnBrk="1" hangingPunct="1"/>
            <a:r>
              <a:rPr lang="zh-CN" altLang="en-US" b="1" dirty="0">
                <a:solidFill>
                  <a:srgbClr val="333333"/>
                </a:solidFill>
              </a:rPr>
              <a:t>孔斯双三次曲面片</a:t>
            </a:r>
          </a:p>
          <a:p>
            <a:pPr algn="just" eaLnBrk="1" hangingPunct="1"/>
            <a:r>
              <a:rPr lang="en-US" altLang="zh-CN" dirty="0"/>
              <a:t>Coons, S. A., </a:t>
            </a:r>
            <a:r>
              <a:rPr lang="en-US" altLang="zh-CN" i="1" dirty="0"/>
              <a:t>Surfaces for Computer-Aided Design of Space Figures</a:t>
            </a:r>
            <a:r>
              <a:rPr lang="en-US" altLang="zh-CN" dirty="0"/>
              <a:t>, M.I.T. ESL Memorandum 9442-M-139, January 1964. </a:t>
            </a:r>
            <a:endParaRPr lang="en-US" altLang="zh-CN" dirty="0">
              <a:solidFill>
                <a:srgbClr val="333333"/>
              </a:solidFill>
            </a:endParaRPr>
          </a:p>
          <a:p>
            <a:pPr algn="just" eaLnBrk="1" hangingPunct="1"/>
            <a:r>
              <a:rPr lang="zh-CN" altLang="en-US" b="1" dirty="0">
                <a:solidFill>
                  <a:srgbClr val="333333"/>
                </a:solidFill>
              </a:rPr>
              <a:t>样条方法</a:t>
            </a:r>
            <a:endParaRPr lang="zh-CN" altLang="en-US" dirty="0">
              <a:solidFill>
                <a:srgbClr val="333333"/>
              </a:solidFill>
            </a:endParaRPr>
          </a:p>
          <a:p>
            <a:pPr algn="just" eaLnBrk="1" hangingPunct="1"/>
            <a:r>
              <a:rPr lang="en-US" altLang="zh-CN" b="1" dirty="0">
                <a:solidFill>
                  <a:srgbClr val="333333"/>
                </a:solidFill>
              </a:rPr>
              <a:t>Bezier</a:t>
            </a:r>
            <a:r>
              <a:rPr lang="zh-CN" altLang="en-US" b="1" dirty="0">
                <a:solidFill>
                  <a:srgbClr val="333333"/>
                </a:solidFill>
              </a:rPr>
              <a:t>方法</a:t>
            </a:r>
            <a:endParaRPr lang="zh-CN" altLang="en-US" dirty="0">
              <a:solidFill>
                <a:srgbClr val="333333"/>
              </a:solidFill>
            </a:endParaRPr>
          </a:p>
          <a:p>
            <a:pPr algn="just" eaLnBrk="1" hangingPunct="1"/>
            <a:r>
              <a:rPr lang="en-US" altLang="zh-CN" b="1" dirty="0">
                <a:solidFill>
                  <a:srgbClr val="333333"/>
                </a:solidFill>
              </a:rPr>
              <a:t>B</a:t>
            </a:r>
            <a:r>
              <a:rPr lang="zh-CN" altLang="en-US" b="1" dirty="0">
                <a:solidFill>
                  <a:srgbClr val="333333"/>
                </a:solidFill>
              </a:rPr>
              <a:t>样条方法</a:t>
            </a:r>
            <a:endParaRPr lang="zh-CN" altLang="en-US" dirty="0">
              <a:solidFill>
                <a:srgbClr val="333333"/>
              </a:solidFill>
            </a:endParaRPr>
          </a:p>
          <a:p>
            <a:pPr algn="just" eaLnBrk="1" hangingPunct="1"/>
            <a:r>
              <a:rPr lang="zh-CN" altLang="en-US" b="1" dirty="0">
                <a:solidFill>
                  <a:srgbClr val="333333"/>
                </a:solidFill>
              </a:rPr>
              <a:t>有理</a:t>
            </a:r>
            <a:r>
              <a:rPr lang="en-US" altLang="zh-CN" b="1" dirty="0">
                <a:solidFill>
                  <a:srgbClr val="333333"/>
                </a:solidFill>
              </a:rPr>
              <a:t>Bezier</a:t>
            </a:r>
            <a:endParaRPr lang="en-US" altLang="zh-CN" dirty="0">
              <a:solidFill>
                <a:srgbClr val="333333"/>
              </a:solidFill>
            </a:endParaRPr>
          </a:p>
          <a:p>
            <a:pPr algn="just" eaLnBrk="1" hangingPunct="1"/>
            <a:r>
              <a:rPr lang="zh-CN" altLang="en-US" b="1" dirty="0">
                <a:solidFill>
                  <a:srgbClr val="333333"/>
                </a:solidFill>
              </a:rPr>
              <a:t>非均匀有理</a:t>
            </a:r>
            <a:r>
              <a:rPr lang="en-US" altLang="zh-CN" b="1" dirty="0">
                <a:solidFill>
                  <a:srgbClr val="333333"/>
                </a:solidFill>
              </a:rPr>
              <a:t>B</a:t>
            </a:r>
            <a:r>
              <a:rPr lang="zh-CN" altLang="en-US" b="1" dirty="0">
                <a:solidFill>
                  <a:srgbClr val="333333"/>
                </a:solidFill>
              </a:rPr>
              <a:t>样条方法</a:t>
            </a:r>
            <a:endParaRPr lang="zh-CN" altLang="en-US" dirty="0">
              <a:solidFill>
                <a:srgbClr val="333333"/>
              </a:solidFill>
            </a:endParaRPr>
          </a:p>
          <a:p>
            <a:pPr eaLnBrk="1" hangingPunct="1"/>
            <a:endParaRPr lang="en-US" altLang="zh-CN" dirty="0"/>
          </a:p>
        </p:txBody>
      </p:sp>
    </p:spTree>
    <p:extLst>
      <p:ext uri="{BB962C8B-B14F-4D97-AF65-F5344CB8AC3E}">
        <p14:creationId xmlns:p14="http://schemas.microsoft.com/office/powerpoint/2010/main" val="1331844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4139716C-7107-4AC7-9B23-4CC8CCFEE3B0}"/>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2F3BADAB-3679-4949-85D1-660723CC3E51}" type="slidenum">
              <a:rPr lang="en-US" altLang="zh-CN" b="0" smtClean="0">
                <a:latin typeface="Arial" panose="020B0604020202020204" pitchFamily="34" charset="0"/>
              </a:rPr>
              <a:pPr/>
              <a:t>17</a:t>
            </a:fld>
            <a:endParaRPr lang="en-US" altLang="zh-CN" b="0">
              <a:latin typeface="Arial" panose="020B0604020202020204" pitchFamily="34" charset="0"/>
            </a:endParaRPr>
          </a:p>
        </p:txBody>
      </p:sp>
      <p:sp>
        <p:nvSpPr>
          <p:cNvPr id="47107" name="Rectangle 2">
            <a:extLst>
              <a:ext uri="{FF2B5EF4-FFF2-40B4-BE49-F238E27FC236}">
                <a16:creationId xmlns:a16="http://schemas.microsoft.com/office/drawing/2014/main" id="{5FC6841B-D5D9-484A-83C2-C73CCED5B2E2}"/>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C27605DE-065B-49D0-9CCF-6E4BAB641C66}"/>
              </a:ext>
            </a:extLst>
          </p:cNvPr>
          <p:cNvSpPr>
            <a:spLocks noGrp="1" noChangeArrowheads="1"/>
          </p:cNvSpPr>
          <p:nvPr>
            <p:ph type="body" idx="1"/>
          </p:nvPr>
        </p:nvSpPr>
        <p:spPr>
          <a:noFill/>
        </p:spPr>
        <p:txBody>
          <a:bodyPr/>
          <a:lstStyle/>
          <a:p>
            <a:pPr algn="just" eaLnBrk="1" hangingPunct="1"/>
            <a:r>
              <a:rPr lang="zh-CN" altLang="en-US" b="1" dirty="0">
                <a:solidFill>
                  <a:srgbClr val="333333"/>
                </a:solidFill>
              </a:rPr>
              <a:t>弗格森双三次曲面片</a:t>
            </a:r>
          </a:p>
          <a:p>
            <a:pPr algn="just" eaLnBrk="1" hangingPunct="1"/>
            <a:r>
              <a:rPr lang="en-US" altLang="zh-CN" dirty="0"/>
              <a:t>Ferguson, J. C., </a:t>
            </a:r>
            <a:r>
              <a:rPr lang="en-US" altLang="zh-CN" i="1" dirty="0"/>
              <a:t>Multi-variable Curve Interpolation</a:t>
            </a:r>
            <a:r>
              <a:rPr lang="en-US" altLang="zh-CN" dirty="0"/>
              <a:t>, The Boeing Company, Document D2--22504, July 1963. </a:t>
            </a:r>
            <a:endParaRPr lang="en-US" altLang="zh-CN" dirty="0">
              <a:solidFill>
                <a:srgbClr val="333333"/>
              </a:solidFill>
            </a:endParaRPr>
          </a:p>
          <a:p>
            <a:pPr algn="just" eaLnBrk="1" hangingPunct="1"/>
            <a:r>
              <a:rPr lang="zh-CN" altLang="en-US" b="1" dirty="0">
                <a:solidFill>
                  <a:srgbClr val="333333"/>
                </a:solidFill>
              </a:rPr>
              <a:t>孔斯双三次曲面片</a:t>
            </a:r>
          </a:p>
          <a:p>
            <a:pPr algn="just" eaLnBrk="1" hangingPunct="1"/>
            <a:r>
              <a:rPr lang="en-US" altLang="zh-CN" dirty="0"/>
              <a:t>Coons, S. A., </a:t>
            </a:r>
            <a:r>
              <a:rPr lang="en-US" altLang="zh-CN" i="1" dirty="0"/>
              <a:t>Surfaces for Computer-Aided Design of Space Figures</a:t>
            </a:r>
            <a:r>
              <a:rPr lang="en-US" altLang="zh-CN" dirty="0"/>
              <a:t>, M.I.T. ESL Memorandum 9442-M-139, January 1964. </a:t>
            </a:r>
            <a:endParaRPr lang="en-US" altLang="zh-CN" dirty="0">
              <a:solidFill>
                <a:srgbClr val="333333"/>
              </a:solidFill>
            </a:endParaRPr>
          </a:p>
          <a:p>
            <a:pPr algn="just" eaLnBrk="1" hangingPunct="1"/>
            <a:r>
              <a:rPr lang="zh-CN" altLang="en-US" b="1" dirty="0">
                <a:solidFill>
                  <a:srgbClr val="333333"/>
                </a:solidFill>
              </a:rPr>
              <a:t>样条方法</a:t>
            </a:r>
            <a:endParaRPr lang="zh-CN" altLang="en-US" dirty="0">
              <a:solidFill>
                <a:srgbClr val="333333"/>
              </a:solidFill>
            </a:endParaRPr>
          </a:p>
          <a:p>
            <a:pPr algn="just" eaLnBrk="1" hangingPunct="1"/>
            <a:r>
              <a:rPr lang="en-US" altLang="zh-CN" b="1" dirty="0">
                <a:solidFill>
                  <a:srgbClr val="333333"/>
                </a:solidFill>
              </a:rPr>
              <a:t>Bezier</a:t>
            </a:r>
            <a:r>
              <a:rPr lang="zh-CN" altLang="en-US" b="1" dirty="0">
                <a:solidFill>
                  <a:srgbClr val="333333"/>
                </a:solidFill>
              </a:rPr>
              <a:t>方法</a:t>
            </a:r>
            <a:endParaRPr lang="zh-CN" altLang="en-US" dirty="0">
              <a:solidFill>
                <a:srgbClr val="333333"/>
              </a:solidFill>
            </a:endParaRPr>
          </a:p>
          <a:p>
            <a:pPr algn="just" eaLnBrk="1" hangingPunct="1"/>
            <a:r>
              <a:rPr lang="en-US" altLang="zh-CN" b="1" dirty="0">
                <a:solidFill>
                  <a:srgbClr val="333333"/>
                </a:solidFill>
              </a:rPr>
              <a:t>B</a:t>
            </a:r>
            <a:r>
              <a:rPr lang="zh-CN" altLang="en-US" b="1" dirty="0">
                <a:solidFill>
                  <a:srgbClr val="333333"/>
                </a:solidFill>
              </a:rPr>
              <a:t>样条方法</a:t>
            </a:r>
            <a:endParaRPr lang="zh-CN" altLang="en-US" dirty="0">
              <a:solidFill>
                <a:srgbClr val="333333"/>
              </a:solidFill>
            </a:endParaRPr>
          </a:p>
          <a:p>
            <a:pPr algn="just" eaLnBrk="1" hangingPunct="1"/>
            <a:r>
              <a:rPr lang="zh-CN" altLang="en-US" b="1" dirty="0">
                <a:solidFill>
                  <a:srgbClr val="333333"/>
                </a:solidFill>
              </a:rPr>
              <a:t>有理</a:t>
            </a:r>
            <a:r>
              <a:rPr lang="en-US" altLang="zh-CN" b="1" dirty="0">
                <a:solidFill>
                  <a:srgbClr val="333333"/>
                </a:solidFill>
              </a:rPr>
              <a:t>Bezier</a:t>
            </a:r>
            <a:endParaRPr lang="en-US" altLang="zh-CN" dirty="0">
              <a:solidFill>
                <a:srgbClr val="333333"/>
              </a:solidFill>
            </a:endParaRPr>
          </a:p>
          <a:p>
            <a:pPr algn="just" eaLnBrk="1" hangingPunct="1"/>
            <a:r>
              <a:rPr lang="zh-CN" altLang="en-US" b="1" dirty="0">
                <a:solidFill>
                  <a:srgbClr val="333333"/>
                </a:solidFill>
              </a:rPr>
              <a:t>非均匀有理</a:t>
            </a:r>
            <a:r>
              <a:rPr lang="en-US" altLang="zh-CN" b="1" dirty="0">
                <a:solidFill>
                  <a:srgbClr val="333333"/>
                </a:solidFill>
              </a:rPr>
              <a:t>B</a:t>
            </a:r>
            <a:r>
              <a:rPr lang="zh-CN" altLang="en-US" b="1" dirty="0">
                <a:solidFill>
                  <a:srgbClr val="333333"/>
                </a:solidFill>
              </a:rPr>
              <a:t>样条方法</a:t>
            </a:r>
            <a:endParaRPr lang="zh-CN" altLang="en-US" dirty="0">
              <a:solidFill>
                <a:srgbClr val="333333"/>
              </a:solidFill>
            </a:endParaRPr>
          </a:p>
          <a:p>
            <a:pPr eaLnBrk="1" hangingPunct="1"/>
            <a:endParaRPr lang="en-US" altLang="zh-CN" dirty="0"/>
          </a:p>
        </p:txBody>
      </p:sp>
    </p:spTree>
    <p:extLst>
      <p:ext uri="{BB962C8B-B14F-4D97-AF65-F5344CB8AC3E}">
        <p14:creationId xmlns:p14="http://schemas.microsoft.com/office/powerpoint/2010/main" val="310299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7E1A403A-3061-4650-937A-71E72FFBE1D2}"/>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74A286F6-22BF-4E5E-9674-D20BA6A08CFC}" type="slidenum">
              <a:rPr lang="en-US" altLang="zh-CN" b="0" smtClean="0">
                <a:latin typeface="Arial" panose="020B0604020202020204" pitchFamily="34" charset="0"/>
              </a:rPr>
              <a:pPr/>
              <a:t>18</a:t>
            </a:fld>
            <a:endParaRPr lang="en-US" altLang="zh-CN" b="0">
              <a:latin typeface="Arial" panose="020B0604020202020204" pitchFamily="34" charset="0"/>
            </a:endParaRPr>
          </a:p>
        </p:txBody>
      </p:sp>
      <p:sp>
        <p:nvSpPr>
          <p:cNvPr id="49155" name="Rectangle 2">
            <a:extLst>
              <a:ext uri="{FF2B5EF4-FFF2-40B4-BE49-F238E27FC236}">
                <a16:creationId xmlns:a16="http://schemas.microsoft.com/office/drawing/2014/main" id="{E9822A6B-8D93-4AA3-A329-9766B9031E97}"/>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CBD0DEC0-B38C-4990-8B76-FAEE2552E3AE}"/>
              </a:ext>
            </a:extLst>
          </p:cNvPr>
          <p:cNvSpPr>
            <a:spLocks noGrp="1" noChangeArrowheads="1"/>
          </p:cNvSpPr>
          <p:nvPr>
            <p:ph type="body" idx="1"/>
          </p:nvPr>
        </p:nvSpPr>
        <p:spPr>
          <a:noFill/>
        </p:spPr>
        <p:txBody>
          <a:bodyPr/>
          <a:lstStyle/>
          <a:p>
            <a:pPr algn="just" eaLnBrk="1" hangingPunct="1">
              <a:lnSpc>
                <a:spcPct val="170000"/>
              </a:lnSpc>
              <a:spcBef>
                <a:spcPct val="20000"/>
              </a:spcBef>
            </a:pPr>
            <a:r>
              <a:rPr kumimoji="1" lang="zh-CN" altLang="en-US"/>
              <a:t>由离散点来近似地决定曲线和曲面，即通过测量或实验得到一系列有序点列，根据这些点列需构造出一条光滑曲线，以直观地反映出实验特性、变化规律和趋势等。</a:t>
            </a:r>
          </a:p>
        </p:txBody>
      </p:sp>
    </p:spTree>
    <p:extLst>
      <p:ext uri="{BB962C8B-B14F-4D97-AF65-F5344CB8AC3E}">
        <p14:creationId xmlns:p14="http://schemas.microsoft.com/office/powerpoint/2010/main" val="1675936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AB303525-4A8D-471D-9859-C4E3D873A31B}"/>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335A1602-AF2A-4B83-ABF6-C592F297A6CF}" type="slidenum">
              <a:rPr lang="en-US" altLang="zh-CN" b="0" smtClean="0">
                <a:latin typeface="Arial" panose="020B0604020202020204" pitchFamily="34" charset="0"/>
              </a:rPr>
              <a:pPr/>
              <a:t>19</a:t>
            </a:fld>
            <a:endParaRPr lang="en-US" altLang="zh-CN" b="0">
              <a:latin typeface="Arial" panose="020B0604020202020204" pitchFamily="34" charset="0"/>
            </a:endParaRPr>
          </a:p>
        </p:txBody>
      </p:sp>
      <p:sp>
        <p:nvSpPr>
          <p:cNvPr id="51203" name="Rectangle 2">
            <a:extLst>
              <a:ext uri="{FF2B5EF4-FFF2-40B4-BE49-F238E27FC236}">
                <a16:creationId xmlns:a16="http://schemas.microsoft.com/office/drawing/2014/main" id="{E17B1858-6CA7-4B32-976C-188A19447BDC}"/>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601E7902-2299-4416-A2F4-9588B1E42CB3}"/>
              </a:ext>
            </a:extLst>
          </p:cNvPr>
          <p:cNvSpPr>
            <a:spLocks noGrp="1" noChangeArrowheads="1"/>
          </p:cNvSpPr>
          <p:nvPr>
            <p:ph type="body" idx="1"/>
          </p:nvPr>
        </p:nvSpPr>
        <p:spPr>
          <a:noFill/>
        </p:spPr>
        <p:txBody>
          <a:bodyPr/>
          <a:lstStyle/>
          <a:p>
            <a:pPr algn="just" eaLnBrk="1" hangingPunct="1">
              <a:lnSpc>
                <a:spcPct val="130000"/>
              </a:lnSpc>
            </a:pPr>
            <a:r>
              <a:rPr lang="en-US" altLang="zh-CN" dirty="0">
                <a:solidFill>
                  <a:srgbClr val="333333"/>
                </a:solidFill>
              </a:rPr>
              <a:t>1.</a:t>
            </a:r>
            <a:r>
              <a:rPr lang="zh-CN" altLang="en-US" dirty="0">
                <a:solidFill>
                  <a:srgbClr val="333333"/>
                </a:solidFill>
              </a:rPr>
              <a:t>唯一性</a:t>
            </a:r>
            <a:r>
              <a:rPr lang="en-US" altLang="zh-CN" dirty="0">
                <a:solidFill>
                  <a:srgbClr val="333333"/>
                </a:solidFill>
              </a:rPr>
              <a:t>:</a:t>
            </a:r>
            <a:r>
              <a:rPr lang="zh-CN" altLang="en-US" dirty="0">
                <a:solidFill>
                  <a:srgbClr val="333333"/>
                </a:solidFill>
              </a:rPr>
              <a:t>由已给定的有限信息决定的形状应是唯一的</a:t>
            </a:r>
          </a:p>
          <a:p>
            <a:pPr algn="just" eaLnBrk="1" hangingPunct="1">
              <a:lnSpc>
                <a:spcPct val="130000"/>
              </a:lnSpc>
            </a:pPr>
            <a:r>
              <a:rPr lang="en-US" altLang="zh-CN" dirty="0">
                <a:solidFill>
                  <a:srgbClr val="333333"/>
                </a:solidFill>
              </a:rPr>
              <a:t>2.</a:t>
            </a:r>
            <a:r>
              <a:rPr lang="zh-CN" altLang="en-US" dirty="0">
                <a:solidFill>
                  <a:srgbClr val="333333"/>
                </a:solidFill>
              </a:rPr>
              <a:t>几何不变性：确定形状相对位置后，形状不应随所取的坐标系的改变而改变。</a:t>
            </a:r>
            <a:r>
              <a:rPr lang="zh-CN" altLang="en-US">
                <a:solidFill>
                  <a:srgbClr val="333333"/>
                </a:solidFill>
              </a:rPr>
              <a:t>曲线的形状和</a:t>
            </a:r>
            <a:r>
              <a:rPr lang="zh-CN" altLang="en-US" dirty="0">
                <a:solidFill>
                  <a:srgbClr val="333333"/>
                </a:solidFill>
              </a:rPr>
              <a:t>位置与坐标系的选择无关。</a:t>
            </a:r>
          </a:p>
          <a:p>
            <a:pPr algn="just" eaLnBrk="1" hangingPunct="1">
              <a:lnSpc>
                <a:spcPct val="130000"/>
              </a:lnSpc>
            </a:pPr>
            <a:r>
              <a:rPr lang="en-US" altLang="zh-CN" dirty="0">
                <a:solidFill>
                  <a:srgbClr val="333333"/>
                </a:solidFill>
              </a:rPr>
              <a:t>3.</a:t>
            </a:r>
            <a:r>
              <a:rPr lang="zh-CN" altLang="en-US" dirty="0">
                <a:solidFill>
                  <a:srgbClr val="333333"/>
                </a:solidFill>
              </a:rPr>
              <a:t>易于定界：容易界定参变量取值范围</a:t>
            </a:r>
          </a:p>
          <a:p>
            <a:pPr algn="just" eaLnBrk="1" hangingPunct="1">
              <a:lnSpc>
                <a:spcPct val="130000"/>
              </a:lnSpc>
            </a:pPr>
            <a:r>
              <a:rPr lang="en-US" altLang="zh-CN" dirty="0">
                <a:solidFill>
                  <a:srgbClr val="333333"/>
                </a:solidFill>
              </a:rPr>
              <a:t>4.</a:t>
            </a:r>
            <a:r>
              <a:rPr lang="zh-CN" altLang="en-US" dirty="0">
                <a:solidFill>
                  <a:srgbClr val="333333"/>
                </a:solidFill>
              </a:rPr>
              <a:t>统一性：二维三维的曲线曲面能统一标识；能统一表示各种形状及处理各种情况，包括特殊情况。既能表示自由曲线曲面，又</a:t>
            </a:r>
            <a:r>
              <a:rPr lang="zh-CN" altLang="en-US">
                <a:solidFill>
                  <a:srgbClr val="333333"/>
                </a:solidFill>
              </a:rPr>
              <a:t>能表示初等</a:t>
            </a:r>
            <a:r>
              <a:rPr lang="zh-CN" altLang="en-US" dirty="0">
                <a:solidFill>
                  <a:srgbClr val="333333"/>
                </a:solidFill>
              </a:rPr>
              <a:t>解析曲线曲面。</a:t>
            </a:r>
          </a:p>
          <a:p>
            <a:pPr algn="just" eaLnBrk="1" hangingPunct="1">
              <a:lnSpc>
                <a:spcPct val="130000"/>
              </a:lnSpc>
            </a:pPr>
            <a:r>
              <a:rPr lang="en-US" altLang="zh-CN" dirty="0">
                <a:solidFill>
                  <a:srgbClr val="333333"/>
                </a:solidFill>
              </a:rPr>
              <a:t>5.</a:t>
            </a:r>
            <a:r>
              <a:rPr lang="zh-CN" altLang="en-US" dirty="0">
                <a:solidFill>
                  <a:srgbClr val="333333"/>
                </a:solidFill>
              </a:rPr>
              <a:t>易于实现光滑连接：易于实现曲线段</a:t>
            </a:r>
            <a:r>
              <a:rPr lang="en-US" altLang="zh-CN" dirty="0">
                <a:solidFill>
                  <a:srgbClr val="333333"/>
                </a:solidFill>
              </a:rPr>
              <a:t>/</a:t>
            </a:r>
            <a:r>
              <a:rPr lang="zh-CN" altLang="en-US" dirty="0">
                <a:solidFill>
                  <a:srgbClr val="333333"/>
                </a:solidFill>
              </a:rPr>
              <a:t>曲面片之间的光滑链接</a:t>
            </a:r>
          </a:p>
          <a:p>
            <a:pPr algn="just" eaLnBrk="1" hangingPunct="1">
              <a:lnSpc>
                <a:spcPct val="130000"/>
              </a:lnSpc>
            </a:pPr>
            <a:r>
              <a:rPr lang="en-US" altLang="zh-CN" dirty="0">
                <a:solidFill>
                  <a:srgbClr val="333333"/>
                </a:solidFill>
              </a:rPr>
              <a:t>6.</a:t>
            </a:r>
            <a:r>
              <a:rPr lang="zh-CN" altLang="en-US" dirty="0">
                <a:solidFill>
                  <a:srgbClr val="333333"/>
                </a:solidFill>
              </a:rPr>
              <a:t>几何直观：参数的几何意义明显直观</a:t>
            </a:r>
          </a:p>
          <a:p>
            <a:pPr eaLnBrk="1" hangingPunct="1"/>
            <a:endParaRPr lang="en-US" altLang="zh-CN" dirty="0"/>
          </a:p>
        </p:txBody>
      </p:sp>
    </p:spTree>
    <p:extLst>
      <p:ext uri="{BB962C8B-B14F-4D97-AF65-F5344CB8AC3E}">
        <p14:creationId xmlns:p14="http://schemas.microsoft.com/office/powerpoint/2010/main" val="719541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2A215B5B-4B2E-40C7-8B7C-8CC6C04723BC}"/>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5871D145-5027-4E52-81DF-11375DF5AF63}" type="slidenum">
              <a:rPr lang="en-US" altLang="zh-CN" b="0" smtClean="0">
                <a:latin typeface="Arial" panose="020B0604020202020204" pitchFamily="34" charset="0"/>
              </a:rPr>
              <a:pPr/>
              <a:t>2</a:t>
            </a:fld>
            <a:endParaRPr lang="en-US" altLang="zh-CN" b="0">
              <a:latin typeface="Arial" panose="020B0604020202020204" pitchFamily="34" charset="0"/>
            </a:endParaRPr>
          </a:p>
        </p:txBody>
      </p:sp>
      <p:sp>
        <p:nvSpPr>
          <p:cNvPr id="14339" name="Rectangle 2">
            <a:extLst>
              <a:ext uri="{FF2B5EF4-FFF2-40B4-BE49-F238E27FC236}">
                <a16:creationId xmlns:a16="http://schemas.microsoft.com/office/drawing/2014/main" id="{5612E83A-B07F-4837-A123-143B52ADC38D}"/>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5528C908-7145-4DE0-ACA9-A9DC18958235}"/>
              </a:ext>
            </a:extLst>
          </p:cNvPr>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224832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4B59D307-9053-44B2-A738-D58662AF28EA}"/>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D411440E-A471-4A27-B38A-F107F5817CF8}" type="slidenum">
              <a:rPr lang="en-US" altLang="zh-CN" b="0" smtClean="0">
                <a:latin typeface="Arial" panose="020B0604020202020204" pitchFamily="34" charset="0"/>
              </a:rPr>
              <a:pPr/>
              <a:t>20</a:t>
            </a:fld>
            <a:endParaRPr lang="en-US" altLang="zh-CN" b="0">
              <a:latin typeface="Arial" panose="020B0604020202020204" pitchFamily="34" charset="0"/>
            </a:endParaRPr>
          </a:p>
        </p:txBody>
      </p:sp>
      <p:sp>
        <p:nvSpPr>
          <p:cNvPr id="53251" name="Rectangle 2">
            <a:extLst>
              <a:ext uri="{FF2B5EF4-FFF2-40B4-BE49-F238E27FC236}">
                <a16:creationId xmlns:a16="http://schemas.microsoft.com/office/drawing/2014/main" id="{E0211D94-E1EC-42E0-8563-E7C5867CD5AE}"/>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12A40CD0-CA45-4774-82D8-BD35A36371E2}"/>
              </a:ext>
            </a:extLst>
          </p:cNvPr>
          <p:cNvSpPr>
            <a:spLocks noGrp="1" noChangeArrowheads="1"/>
          </p:cNvSpPr>
          <p:nvPr>
            <p:ph type="body" idx="1"/>
          </p:nvPr>
        </p:nvSpPr>
        <p:spPr>
          <a:noFill/>
        </p:spPr>
        <p:txBody>
          <a:bodyPr/>
          <a:lstStyle/>
          <a:p>
            <a:pPr algn="just" eaLnBrk="1" hangingPunct="1">
              <a:lnSpc>
                <a:spcPct val="130000"/>
              </a:lnSpc>
            </a:pPr>
            <a:r>
              <a:rPr lang="en-US" altLang="zh-CN" dirty="0">
                <a:solidFill>
                  <a:srgbClr val="333333"/>
                </a:solidFill>
              </a:rPr>
              <a:t>1.</a:t>
            </a:r>
            <a:r>
              <a:rPr lang="zh-CN" altLang="en-US" dirty="0">
                <a:solidFill>
                  <a:srgbClr val="333333"/>
                </a:solidFill>
              </a:rPr>
              <a:t>唯一性</a:t>
            </a:r>
            <a:r>
              <a:rPr lang="en-US" altLang="zh-CN" dirty="0">
                <a:solidFill>
                  <a:srgbClr val="333333"/>
                </a:solidFill>
              </a:rPr>
              <a:t>:</a:t>
            </a:r>
            <a:r>
              <a:rPr lang="zh-CN" altLang="en-US" dirty="0">
                <a:solidFill>
                  <a:srgbClr val="333333"/>
                </a:solidFill>
              </a:rPr>
              <a:t>由已给定的有限信息决定的形状应是唯一的</a:t>
            </a:r>
          </a:p>
          <a:p>
            <a:pPr algn="just" eaLnBrk="1" hangingPunct="1">
              <a:lnSpc>
                <a:spcPct val="130000"/>
              </a:lnSpc>
            </a:pPr>
            <a:r>
              <a:rPr lang="en-US" altLang="zh-CN" dirty="0">
                <a:solidFill>
                  <a:srgbClr val="333333"/>
                </a:solidFill>
              </a:rPr>
              <a:t>2.</a:t>
            </a:r>
            <a:r>
              <a:rPr lang="zh-CN" altLang="en-US" dirty="0">
                <a:solidFill>
                  <a:srgbClr val="333333"/>
                </a:solidFill>
              </a:rPr>
              <a:t>几何不变性：确定形状相对位置后，形状不应随所取的坐标系的改变而改变。</a:t>
            </a:r>
            <a:r>
              <a:rPr lang="zh-CN" altLang="en-US">
                <a:solidFill>
                  <a:srgbClr val="333333"/>
                </a:solidFill>
              </a:rPr>
              <a:t>曲线的形状和</a:t>
            </a:r>
            <a:r>
              <a:rPr lang="zh-CN" altLang="en-US" dirty="0">
                <a:solidFill>
                  <a:srgbClr val="333333"/>
                </a:solidFill>
              </a:rPr>
              <a:t>位置与坐标系的选择无关。</a:t>
            </a:r>
          </a:p>
          <a:p>
            <a:pPr algn="just" eaLnBrk="1" hangingPunct="1">
              <a:lnSpc>
                <a:spcPct val="130000"/>
              </a:lnSpc>
            </a:pPr>
            <a:r>
              <a:rPr lang="en-US" altLang="zh-CN" dirty="0">
                <a:solidFill>
                  <a:srgbClr val="333333"/>
                </a:solidFill>
              </a:rPr>
              <a:t>3.</a:t>
            </a:r>
            <a:r>
              <a:rPr lang="zh-CN" altLang="en-US" dirty="0">
                <a:solidFill>
                  <a:srgbClr val="333333"/>
                </a:solidFill>
              </a:rPr>
              <a:t>易于定界：容易界定参变量取值范围</a:t>
            </a:r>
          </a:p>
          <a:p>
            <a:pPr algn="just" eaLnBrk="1" hangingPunct="1">
              <a:lnSpc>
                <a:spcPct val="130000"/>
              </a:lnSpc>
            </a:pPr>
            <a:r>
              <a:rPr lang="en-US" altLang="zh-CN" dirty="0">
                <a:solidFill>
                  <a:srgbClr val="333333"/>
                </a:solidFill>
              </a:rPr>
              <a:t>4.</a:t>
            </a:r>
            <a:r>
              <a:rPr lang="zh-CN" altLang="en-US" dirty="0">
                <a:solidFill>
                  <a:srgbClr val="333333"/>
                </a:solidFill>
              </a:rPr>
              <a:t>统一性：二维三维的曲线曲面能统一标识；能统一表示各种形状及处理各种情况，包括特殊情况。既能表示自由曲线曲面，又能表示出等解析曲线曲面。</a:t>
            </a:r>
          </a:p>
          <a:p>
            <a:pPr algn="just" eaLnBrk="1" hangingPunct="1">
              <a:lnSpc>
                <a:spcPct val="130000"/>
              </a:lnSpc>
            </a:pPr>
            <a:r>
              <a:rPr lang="en-US" altLang="zh-CN" dirty="0">
                <a:solidFill>
                  <a:srgbClr val="333333"/>
                </a:solidFill>
              </a:rPr>
              <a:t>5.</a:t>
            </a:r>
            <a:r>
              <a:rPr lang="zh-CN" altLang="en-US" dirty="0">
                <a:solidFill>
                  <a:srgbClr val="333333"/>
                </a:solidFill>
              </a:rPr>
              <a:t>易于实现光滑连接：易于实现曲线段</a:t>
            </a:r>
            <a:r>
              <a:rPr lang="en-US" altLang="zh-CN" dirty="0">
                <a:solidFill>
                  <a:srgbClr val="333333"/>
                </a:solidFill>
              </a:rPr>
              <a:t>/</a:t>
            </a:r>
            <a:r>
              <a:rPr lang="zh-CN" altLang="en-US" dirty="0">
                <a:solidFill>
                  <a:srgbClr val="333333"/>
                </a:solidFill>
              </a:rPr>
              <a:t>曲面片之间的光滑链接</a:t>
            </a:r>
          </a:p>
          <a:p>
            <a:pPr algn="just" eaLnBrk="1" hangingPunct="1">
              <a:lnSpc>
                <a:spcPct val="130000"/>
              </a:lnSpc>
            </a:pPr>
            <a:r>
              <a:rPr lang="en-US" altLang="zh-CN" dirty="0">
                <a:solidFill>
                  <a:srgbClr val="333333"/>
                </a:solidFill>
              </a:rPr>
              <a:t>6.</a:t>
            </a:r>
            <a:r>
              <a:rPr lang="zh-CN" altLang="en-US" dirty="0">
                <a:solidFill>
                  <a:srgbClr val="333333"/>
                </a:solidFill>
              </a:rPr>
              <a:t>几何直观：参数的几何意义明显直观</a:t>
            </a:r>
          </a:p>
        </p:txBody>
      </p:sp>
    </p:spTree>
    <p:extLst>
      <p:ext uri="{BB962C8B-B14F-4D97-AF65-F5344CB8AC3E}">
        <p14:creationId xmlns:p14="http://schemas.microsoft.com/office/powerpoint/2010/main" val="3095321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F4766F-D81A-482D-A027-2AA792F98510}"/>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8F7A6E6B-FB8E-45AE-ADC2-476D882EA173}" type="slidenum">
              <a:rPr lang="en-US" altLang="zh-CN" b="0" smtClean="0">
                <a:solidFill>
                  <a:srgbClr val="000000"/>
                </a:solidFill>
                <a:latin typeface="Arial" panose="020B0604020202020204" pitchFamily="34" charset="0"/>
              </a:rPr>
              <a:pPr/>
              <a:t>21</a:t>
            </a:fld>
            <a:endParaRPr lang="en-US" altLang="zh-CN" b="0">
              <a:solidFill>
                <a:srgbClr val="000000"/>
              </a:solidFill>
              <a:latin typeface="Arial" panose="020B0604020202020204" pitchFamily="34" charset="0"/>
            </a:endParaRPr>
          </a:p>
        </p:txBody>
      </p:sp>
      <p:sp>
        <p:nvSpPr>
          <p:cNvPr id="55299" name="Rectangle 2">
            <a:extLst>
              <a:ext uri="{FF2B5EF4-FFF2-40B4-BE49-F238E27FC236}">
                <a16:creationId xmlns:a16="http://schemas.microsoft.com/office/drawing/2014/main" id="{C73E2910-51F2-4CFD-925E-1FB28D02BE1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066FB297-1BE4-450C-B1F4-DB379A3BAEF6}"/>
              </a:ext>
            </a:extLst>
          </p:cNvPr>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999221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4F4766F-D81A-482D-A027-2AA792F98510}"/>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8F7A6E6B-FB8E-45AE-ADC2-476D882EA173}" type="slidenum">
              <a:rPr lang="en-US" altLang="zh-CN" b="0" smtClean="0">
                <a:solidFill>
                  <a:srgbClr val="000000"/>
                </a:solidFill>
                <a:latin typeface="Arial" panose="020B0604020202020204" pitchFamily="34" charset="0"/>
              </a:rPr>
              <a:pPr/>
              <a:t>22</a:t>
            </a:fld>
            <a:endParaRPr lang="en-US" altLang="zh-CN" b="0">
              <a:solidFill>
                <a:srgbClr val="000000"/>
              </a:solidFill>
              <a:latin typeface="Arial" panose="020B0604020202020204" pitchFamily="34" charset="0"/>
            </a:endParaRPr>
          </a:p>
        </p:txBody>
      </p:sp>
      <p:sp>
        <p:nvSpPr>
          <p:cNvPr id="55299" name="Rectangle 2">
            <a:extLst>
              <a:ext uri="{FF2B5EF4-FFF2-40B4-BE49-F238E27FC236}">
                <a16:creationId xmlns:a16="http://schemas.microsoft.com/office/drawing/2014/main" id="{C73E2910-51F2-4CFD-925E-1FB28D02BE10}"/>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066FB297-1BE4-450C-B1F4-DB379A3BAEF6}"/>
              </a:ext>
            </a:extLst>
          </p:cNvPr>
          <p:cNvSpPr>
            <a:spLocks noGrp="1" noChangeArrowheads="1"/>
          </p:cNvSpPr>
          <p:nvPr>
            <p:ph type="body" idx="1"/>
          </p:nvPr>
        </p:nvSpPr>
        <p:spPr>
          <a:noFill/>
        </p:spPr>
        <p:txBody>
          <a:bodyPr/>
          <a:lstStyle/>
          <a:p>
            <a:pPr eaLnBrk="1" hangingPunct="1"/>
            <a:r>
              <a:rPr lang="zh-CN" altLang="en-US" dirty="0"/>
              <a:t>所谓曲线的参数表示即是将曲线上各点的坐标表示成参数方程的形式。如果参数为</a:t>
            </a:r>
            <a:r>
              <a:rPr lang="en-US" altLang="zh-CN" dirty="0"/>
              <a:t>t,</a:t>
            </a:r>
            <a:r>
              <a:rPr lang="zh-CN" altLang="en-US" dirty="0"/>
              <a:t>曲线的参数表示为上。</a:t>
            </a:r>
            <a:endParaRPr lang="en-US" altLang="zh-CN" dirty="0"/>
          </a:p>
          <a:p>
            <a:pPr eaLnBrk="1" hangingPunct="1"/>
            <a:r>
              <a:rPr lang="zh-CN" altLang="en-US" dirty="0"/>
              <a:t>将</a:t>
            </a:r>
            <a:r>
              <a:rPr lang="en-US" altLang="zh-CN" dirty="0"/>
              <a:t>t</a:t>
            </a:r>
            <a:r>
              <a:rPr lang="zh-CN" altLang="en-US" dirty="0"/>
              <a:t>限制在</a:t>
            </a:r>
            <a:r>
              <a:rPr lang="en-US" altLang="zh-CN" dirty="0"/>
              <a:t>[</a:t>
            </a:r>
            <a:r>
              <a:rPr lang="en-US" altLang="zh-CN" dirty="0" err="1"/>
              <a:t>a,b</a:t>
            </a:r>
            <a:r>
              <a:rPr lang="en-US" altLang="zh-CN" dirty="0"/>
              <a:t>]</a:t>
            </a:r>
            <a:r>
              <a:rPr lang="zh-CN" altLang="en-US" dirty="0"/>
              <a:t>，得到曲线段。</a:t>
            </a:r>
            <a:endParaRPr lang="en-US" altLang="zh-CN" dirty="0"/>
          </a:p>
          <a:p>
            <a:pPr eaLnBrk="1" hangingPunct="1"/>
            <a:r>
              <a:rPr lang="zh-CN" altLang="en-US" dirty="0"/>
              <a:t>为了方便起见，可以将区间规范化成</a:t>
            </a:r>
            <a:r>
              <a:rPr lang="en-US" altLang="zh-CN" dirty="0"/>
              <a:t>[0,1]</a:t>
            </a:r>
            <a:r>
              <a:rPr lang="zh-CN" altLang="en-US" dirty="0"/>
              <a:t>。</a:t>
            </a:r>
            <a:endParaRPr lang="zh-CN" altLang="zh-CN" dirty="0"/>
          </a:p>
        </p:txBody>
      </p:sp>
    </p:spTree>
    <p:extLst>
      <p:ext uri="{BB962C8B-B14F-4D97-AF65-F5344CB8AC3E}">
        <p14:creationId xmlns:p14="http://schemas.microsoft.com/office/powerpoint/2010/main" val="863120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3AAC3112-9F66-479B-8EDB-33D76F0C5DB0}"/>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939EEE50-E878-4575-B61B-5115FAB7DF79}" type="slidenum">
              <a:rPr lang="en-US" altLang="zh-CN" b="0" smtClean="0">
                <a:latin typeface="Arial" panose="020B0604020202020204" pitchFamily="34" charset="0"/>
              </a:rPr>
              <a:pPr/>
              <a:t>23</a:t>
            </a:fld>
            <a:endParaRPr lang="en-US" altLang="zh-CN" b="0">
              <a:latin typeface="Arial" panose="020B0604020202020204" pitchFamily="34" charset="0"/>
            </a:endParaRPr>
          </a:p>
        </p:txBody>
      </p:sp>
      <p:sp>
        <p:nvSpPr>
          <p:cNvPr id="57347" name="Rectangle 2">
            <a:extLst>
              <a:ext uri="{FF2B5EF4-FFF2-40B4-BE49-F238E27FC236}">
                <a16:creationId xmlns:a16="http://schemas.microsoft.com/office/drawing/2014/main" id="{805C5DDC-DDDE-4F59-85E7-A937675D7763}"/>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A17A2A75-7851-4F34-B4B5-C7FC90B6FF92}"/>
              </a:ext>
            </a:extLst>
          </p:cNvPr>
          <p:cNvSpPr>
            <a:spLocks noGrp="1" noChangeArrowheads="1"/>
          </p:cNvSpPr>
          <p:nvPr>
            <p:ph type="body" idx="1"/>
          </p:nvPr>
        </p:nvSpPr>
        <p:spPr>
          <a:noFill/>
        </p:spPr>
        <p:txBody>
          <a:bodyPr/>
          <a:lstStyle/>
          <a:p>
            <a:pPr algn="just" eaLnBrk="1" hangingPunct="1">
              <a:lnSpc>
                <a:spcPct val="110000"/>
              </a:lnSpc>
            </a:pPr>
            <a:r>
              <a:rPr lang="zh-CN" altLang="en-US">
                <a:solidFill>
                  <a:srgbClr val="333333"/>
                </a:solidFill>
              </a:rPr>
              <a:t>参数表示方法的优点： </a:t>
            </a:r>
          </a:p>
          <a:p>
            <a:pPr algn="just" eaLnBrk="1" hangingPunct="1">
              <a:lnSpc>
                <a:spcPct val="110000"/>
              </a:lnSpc>
            </a:pPr>
            <a:r>
              <a:rPr lang="en-US" altLang="zh-CN">
                <a:solidFill>
                  <a:srgbClr val="333333"/>
                </a:solidFill>
              </a:rPr>
              <a:t>1</a:t>
            </a:r>
            <a:r>
              <a:rPr lang="zh-CN" altLang="en-US">
                <a:solidFill>
                  <a:srgbClr val="333333"/>
                </a:solidFill>
              </a:rPr>
              <a:t>．点动成线</a:t>
            </a:r>
          </a:p>
          <a:p>
            <a:pPr algn="just" eaLnBrk="1" hangingPunct="1">
              <a:lnSpc>
                <a:spcPct val="110000"/>
              </a:lnSpc>
            </a:pPr>
            <a:r>
              <a:rPr lang="en-US" altLang="zh-CN">
                <a:solidFill>
                  <a:srgbClr val="333333"/>
                </a:solidFill>
              </a:rPr>
              <a:t>2</a:t>
            </a:r>
            <a:r>
              <a:rPr lang="zh-CN" altLang="en-US">
                <a:solidFill>
                  <a:srgbClr val="333333"/>
                </a:solidFill>
              </a:rPr>
              <a:t>．选取具有</a:t>
            </a:r>
            <a:r>
              <a:rPr lang="zh-CN" altLang="en-US" b="1">
                <a:solidFill>
                  <a:srgbClr val="333333"/>
                </a:solidFill>
              </a:rPr>
              <a:t>几何不变性</a:t>
            </a:r>
            <a:r>
              <a:rPr lang="zh-CN" altLang="en-US">
                <a:solidFill>
                  <a:srgbClr val="333333"/>
                </a:solidFill>
              </a:rPr>
              <a:t>的参数曲线曲面表示形式。</a:t>
            </a:r>
          </a:p>
          <a:p>
            <a:pPr algn="just" eaLnBrk="1" hangingPunct="1">
              <a:lnSpc>
                <a:spcPct val="110000"/>
              </a:lnSpc>
            </a:pPr>
            <a:r>
              <a:rPr lang="en-US" altLang="zh-CN">
                <a:solidFill>
                  <a:srgbClr val="333333"/>
                </a:solidFill>
              </a:rPr>
              <a:t>3</a:t>
            </a:r>
            <a:r>
              <a:rPr lang="zh-CN" altLang="en-US">
                <a:solidFill>
                  <a:srgbClr val="333333"/>
                </a:solidFill>
              </a:rPr>
              <a:t>．斜率</a:t>
            </a:r>
          </a:p>
          <a:p>
            <a:pPr eaLnBrk="1" hangingPunct="1"/>
            <a:endParaRPr lang="en-US" altLang="zh-CN"/>
          </a:p>
        </p:txBody>
      </p:sp>
    </p:spTree>
    <p:extLst>
      <p:ext uri="{BB962C8B-B14F-4D97-AF65-F5344CB8AC3E}">
        <p14:creationId xmlns:p14="http://schemas.microsoft.com/office/powerpoint/2010/main" val="2324081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F4EC9E94-D947-4D47-9460-A5C9E42244F1}"/>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916081A-C28B-43FE-9DBE-E5CACE43C0EC}" type="slidenum">
              <a:rPr lang="en-US" altLang="zh-CN" b="0" smtClean="0">
                <a:latin typeface="Arial" panose="020B0604020202020204" pitchFamily="34" charset="0"/>
              </a:rPr>
              <a:pPr/>
              <a:t>24</a:t>
            </a:fld>
            <a:endParaRPr lang="en-US" altLang="zh-CN" b="0">
              <a:latin typeface="Arial" panose="020B0604020202020204" pitchFamily="34" charset="0"/>
            </a:endParaRPr>
          </a:p>
        </p:txBody>
      </p:sp>
      <p:sp>
        <p:nvSpPr>
          <p:cNvPr id="59395" name="Rectangle 2">
            <a:extLst>
              <a:ext uri="{FF2B5EF4-FFF2-40B4-BE49-F238E27FC236}">
                <a16:creationId xmlns:a16="http://schemas.microsoft.com/office/drawing/2014/main" id="{2FFB1B4A-0585-4CEF-925F-6BCCC1D22195}"/>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3283583D-3711-479F-8978-EFF65AA13578}"/>
              </a:ext>
            </a:extLst>
          </p:cNvPr>
          <p:cNvSpPr>
            <a:spLocks noGrp="1" noChangeArrowheads="1"/>
          </p:cNvSpPr>
          <p:nvPr>
            <p:ph type="body" idx="1"/>
          </p:nvPr>
        </p:nvSpPr>
        <p:spPr>
          <a:noFill/>
        </p:spPr>
        <p:txBody>
          <a:bodyPr/>
          <a:lstStyle/>
          <a:p>
            <a:pPr algn="just" eaLnBrk="1" hangingPunct="1">
              <a:lnSpc>
                <a:spcPct val="170000"/>
              </a:lnSpc>
            </a:pPr>
            <a:r>
              <a:rPr lang="en-US" altLang="zh-CN" dirty="0">
                <a:solidFill>
                  <a:srgbClr val="333333"/>
                </a:solidFill>
              </a:rPr>
              <a:t>4</a:t>
            </a:r>
            <a:r>
              <a:rPr lang="zh-CN" altLang="en-US" dirty="0">
                <a:solidFill>
                  <a:srgbClr val="333333"/>
                </a:solidFill>
              </a:rPr>
              <a:t>．</a:t>
            </a:r>
            <a:r>
              <a:rPr lang="en-US" altLang="zh-CN" dirty="0">
                <a:solidFill>
                  <a:srgbClr val="333333"/>
                </a:solidFill>
              </a:rPr>
              <a:t>t</a:t>
            </a:r>
            <a:r>
              <a:rPr lang="en-US" altLang="zh-CN" dirty="0">
                <a:solidFill>
                  <a:srgbClr val="333333"/>
                </a:solidFill>
                <a:latin typeface="宋体" panose="02010600030101010101" pitchFamily="2" charset="-122"/>
              </a:rPr>
              <a:t>∈</a:t>
            </a:r>
            <a:r>
              <a:rPr lang="en-US" altLang="zh-CN" dirty="0">
                <a:solidFill>
                  <a:srgbClr val="333333"/>
                </a:solidFill>
              </a:rPr>
              <a:t>[0,1] </a:t>
            </a:r>
            <a:r>
              <a:rPr lang="zh-CN" altLang="en-US" dirty="0">
                <a:solidFill>
                  <a:srgbClr val="333333"/>
                </a:solidFill>
              </a:rPr>
              <a:t>，使其相应的几何分量是有界的</a:t>
            </a:r>
          </a:p>
          <a:p>
            <a:pPr algn="just" eaLnBrk="1" hangingPunct="1">
              <a:lnSpc>
                <a:spcPct val="170000"/>
              </a:lnSpc>
            </a:pPr>
            <a:r>
              <a:rPr lang="en-US" altLang="zh-CN" dirty="0">
                <a:solidFill>
                  <a:srgbClr val="333333"/>
                </a:solidFill>
              </a:rPr>
              <a:t>5</a:t>
            </a:r>
            <a:r>
              <a:rPr lang="zh-CN" altLang="en-US" dirty="0">
                <a:solidFill>
                  <a:srgbClr val="333333"/>
                </a:solidFill>
              </a:rPr>
              <a:t>．可对参数方程直接进行仿射和投影变换</a:t>
            </a:r>
          </a:p>
          <a:p>
            <a:pPr algn="just" eaLnBrk="1" hangingPunct="1">
              <a:lnSpc>
                <a:spcPct val="170000"/>
              </a:lnSpc>
            </a:pPr>
            <a:r>
              <a:rPr lang="en-US" altLang="zh-CN" dirty="0">
                <a:solidFill>
                  <a:srgbClr val="333333"/>
                </a:solidFill>
              </a:rPr>
              <a:t>6</a:t>
            </a:r>
            <a:r>
              <a:rPr lang="zh-CN" altLang="en-US" dirty="0">
                <a:solidFill>
                  <a:srgbClr val="333333"/>
                </a:solidFill>
              </a:rPr>
              <a:t>．参数变化对各因变量的影响可以明显地表示出来</a:t>
            </a:r>
          </a:p>
        </p:txBody>
      </p:sp>
    </p:spTree>
    <p:extLst>
      <p:ext uri="{BB962C8B-B14F-4D97-AF65-F5344CB8AC3E}">
        <p14:creationId xmlns:p14="http://schemas.microsoft.com/office/powerpoint/2010/main" val="1412672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B6487090-C063-4EE3-8E4F-7334E2073A70}"/>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B95B6B59-DA22-4D37-A740-AF542F7EE71F}" type="slidenum">
              <a:rPr lang="en-US" altLang="zh-CN" b="0" smtClean="0">
                <a:latin typeface="Arial" panose="020B0604020202020204" pitchFamily="34" charset="0"/>
              </a:rPr>
              <a:pPr/>
              <a:t>25</a:t>
            </a:fld>
            <a:endParaRPr lang="en-US" altLang="zh-CN" b="0">
              <a:latin typeface="Arial" panose="020B0604020202020204" pitchFamily="34" charset="0"/>
            </a:endParaRPr>
          </a:p>
        </p:txBody>
      </p:sp>
      <p:sp>
        <p:nvSpPr>
          <p:cNvPr id="61443" name="Rectangle 2">
            <a:extLst>
              <a:ext uri="{FF2B5EF4-FFF2-40B4-BE49-F238E27FC236}">
                <a16:creationId xmlns:a16="http://schemas.microsoft.com/office/drawing/2014/main" id="{4F88DAB4-5EA4-4395-91AF-5564FEF9CF7E}"/>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E51BAE45-C467-4F66-AB48-5AB127099296}"/>
              </a:ext>
            </a:extLst>
          </p:cNvPr>
          <p:cNvSpPr>
            <a:spLocks noGrp="1" noChangeArrowheads="1"/>
          </p:cNvSpPr>
          <p:nvPr>
            <p:ph type="body" idx="1"/>
          </p:nvPr>
        </p:nvSpPr>
        <p:spPr>
          <a:noFill/>
        </p:spPr>
        <p:txBody>
          <a:bodyPr/>
          <a:lstStyle/>
          <a:p>
            <a:pPr algn="just" eaLnBrk="1" hangingPunct="1">
              <a:lnSpc>
                <a:spcPct val="170000"/>
              </a:lnSpc>
              <a:spcBef>
                <a:spcPct val="20000"/>
              </a:spcBef>
            </a:pPr>
            <a:r>
              <a:rPr kumimoji="1" lang="zh-CN" altLang="en-US"/>
              <a:t>由离散点来近似地决定曲线和曲面，即通过测量或实验得到一系列有序点列，根据这些点列需构造出一条光滑曲线，以直观地反映出实验特性、变化规律和趋势等。</a:t>
            </a:r>
          </a:p>
        </p:txBody>
      </p:sp>
    </p:spTree>
    <p:extLst>
      <p:ext uri="{BB962C8B-B14F-4D97-AF65-F5344CB8AC3E}">
        <p14:creationId xmlns:p14="http://schemas.microsoft.com/office/powerpoint/2010/main" val="32047015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CE327D44-6F7A-4EDB-9A49-9F2C16DB4115}"/>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BA714B8A-CAAF-44F1-9106-F4DEF84354C2}" type="slidenum">
              <a:rPr lang="en-US" altLang="zh-CN" b="0" smtClean="0">
                <a:latin typeface="Arial" panose="020B0604020202020204" pitchFamily="34" charset="0"/>
              </a:rPr>
              <a:pPr/>
              <a:t>26</a:t>
            </a:fld>
            <a:endParaRPr lang="en-US" altLang="zh-CN" b="0">
              <a:latin typeface="Arial" panose="020B0604020202020204" pitchFamily="34" charset="0"/>
            </a:endParaRPr>
          </a:p>
        </p:txBody>
      </p:sp>
      <p:sp>
        <p:nvSpPr>
          <p:cNvPr id="63491" name="Rectangle 2">
            <a:extLst>
              <a:ext uri="{FF2B5EF4-FFF2-40B4-BE49-F238E27FC236}">
                <a16:creationId xmlns:a16="http://schemas.microsoft.com/office/drawing/2014/main" id="{87A8F474-ED42-4384-80DC-E18BB413DD1A}"/>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6DDD9672-C237-49B7-8E77-F13EFE66E7C1}"/>
              </a:ext>
            </a:extLst>
          </p:cNvPr>
          <p:cNvSpPr>
            <a:spLocks noGrp="1" noChangeArrowheads="1"/>
          </p:cNvSpPr>
          <p:nvPr>
            <p:ph type="body" idx="1"/>
          </p:nvPr>
        </p:nvSpPr>
        <p:spPr>
          <a:noFill/>
        </p:spPr>
        <p:txBody>
          <a:bodyPr/>
          <a:lstStyle/>
          <a:p>
            <a:pPr algn="just" eaLnBrk="1" hangingPunct="1">
              <a:lnSpc>
                <a:spcPct val="170000"/>
              </a:lnSpc>
            </a:pPr>
            <a:r>
              <a:rPr lang="zh-CN" altLang="en-US" b="1" dirty="0">
                <a:solidFill>
                  <a:srgbClr val="333333"/>
                </a:solidFill>
              </a:rPr>
              <a:t>样条曲线</a:t>
            </a:r>
            <a:r>
              <a:rPr lang="zh-CN" altLang="en-US" dirty="0">
                <a:solidFill>
                  <a:srgbClr val="333333"/>
                </a:solidFill>
              </a:rPr>
              <a:t>是指由多项式曲线段连接而成的曲线，在每段的边界处满足特定的连续条件。</a:t>
            </a:r>
          </a:p>
          <a:p>
            <a:pPr algn="just" eaLnBrk="1" hangingPunct="1">
              <a:lnSpc>
                <a:spcPct val="170000"/>
              </a:lnSpc>
            </a:pPr>
            <a:r>
              <a:rPr lang="zh-CN" altLang="en-US" b="1" dirty="0">
                <a:solidFill>
                  <a:srgbClr val="333333"/>
                </a:solidFill>
              </a:rPr>
              <a:t>样条曲面</a:t>
            </a:r>
            <a:r>
              <a:rPr lang="zh-CN" altLang="en-US" dirty="0">
                <a:solidFill>
                  <a:srgbClr val="333333"/>
                </a:solidFill>
              </a:rPr>
              <a:t>则可以用两组正交样条曲线来描述。</a:t>
            </a:r>
          </a:p>
          <a:p>
            <a:pPr algn="just" eaLnBrk="1" hangingPunct="1">
              <a:lnSpc>
                <a:spcPct val="170000"/>
              </a:lnSpc>
            </a:pPr>
            <a:r>
              <a:rPr lang="zh-CN" altLang="en-US" dirty="0">
                <a:solidFill>
                  <a:srgbClr val="333333"/>
                </a:solidFill>
              </a:rPr>
              <a:t>有不同的样条描述方法，每种方法都是一种带有特定边界条件的特殊多项式表达类型。</a:t>
            </a:r>
          </a:p>
        </p:txBody>
      </p:sp>
    </p:spTree>
    <p:extLst>
      <p:ext uri="{BB962C8B-B14F-4D97-AF65-F5344CB8AC3E}">
        <p14:creationId xmlns:p14="http://schemas.microsoft.com/office/powerpoint/2010/main" val="2480046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D2E12DE6-0029-4E49-867B-0145D636E0DE}"/>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980EF061-7917-41FA-8868-B8E196981A71}" type="slidenum">
              <a:rPr lang="en-US" altLang="zh-CN" b="0" smtClean="0">
                <a:latin typeface="Arial" panose="020B0604020202020204" pitchFamily="34" charset="0"/>
              </a:rPr>
              <a:pPr/>
              <a:t>27</a:t>
            </a:fld>
            <a:endParaRPr lang="en-US" altLang="zh-CN" b="0">
              <a:latin typeface="Arial" panose="020B0604020202020204" pitchFamily="34" charset="0"/>
            </a:endParaRPr>
          </a:p>
        </p:txBody>
      </p:sp>
      <p:sp>
        <p:nvSpPr>
          <p:cNvPr id="65539" name="Rectangle 2">
            <a:extLst>
              <a:ext uri="{FF2B5EF4-FFF2-40B4-BE49-F238E27FC236}">
                <a16:creationId xmlns:a16="http://schemas.microsoft.com/office/drawing/2014/main" id="{578C21D0-03B8-4275-8BB6-E5E3B047E5FE}"/>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70A30447-3775-495A-90B0-BED98AC37C94}"/>
              </a:ext>
            </a:extLst>
          </p:cNvPr>
          <p:cNvSpPr>
            <a:spLocks noGrp="1" noChangeArrowheads="1"/>
          </p:cNvSpPr>
          <p:nvPr>
            <p:ph type="body" idx="1"/>
          </p:nvPr>
        </p:nvSpPr>
        <p:spPr>
          <a:noFill/>
        </p:spPr>
        <p:txBody>
          <a:bodyPr/>
          <a:lstStyle/>
          <a:p>
            <a:pPr algn="just" eaLnBrk="1" hangingPunct="1">
              <a:lnSpc>
                <a:spcPct val="140000"/>
              </a:lnSpc>
            </a:pPr>
            <a:r>
              <a:rPr lang="zh-CN" altLang="en-US" b="1">
                <a:solidFill>
                  <a:srgbClr val="333333"/>
                </a:solidFill>
              </a:rPr>
              <a:t>曲线曲面的拟合：</a:t>
            </a:r>
            <a:r>
              <a:rPr lang="zh-CN" altLang="en-US">
                <a:solidFill>
                  <a:srgbClr val="333333"/>
                </a:solidFill>
              </a:rPr>
              <a:t>当用一组型值点来指定曲线曲面的形状时，形状完全通过给定的型值点列。</a:t>
            </a:r>
            <a:endParaRPr lang="zh-CN" altLang="en-US" b="1">
              <a:solidFill>
                <a:srgbClr val="333333"/>
              </a:solidFill>
            </a:endParaRPr>
          </a:p>
          <a:p>
            <a:pPr algn="just" eaLnBrk="1" hangingPunct="1">
              <a:lnSpc>
                <a:spcPct val="170000"/>
              </a:lnSpc>
            </a:pPr>
            <a:endParaRPr lang="en-US" altLang="zh-CN">
              <a:solidFill>
                <a:srgbClr val="333333"/>
              </a:solidFill>
            </a:endParaRPr>
          </a:p>
        </p:txBody>
      </p:sp>
    </p:spTree>
    <p:extLst>
      <p:ext uri="{BB962C8B-B14F-4D97-AF65-F5344CB8AC3E}">
        <p14:creationId xmlns:p14="http://schemas.microsoft.com/office/powerpoint/2010/main" val="2474691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E7E5598F-202E-490E-9C76-FA520AFD7B97}"/>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00257FBD-9009-40C9-BF25-A0480ACE64CA}" type="slidenum">
              <a:rPr lang="en-US" altLang="zh-CN" b="0" smtClean="0">
                <a:latin typeface="Arial" panose="020B0604020202020204" pitchFamily="34" charset="0"/>
              </a:rPr>
              <a:pPr/>
              <a:t>28</a:t>
            </a:fld>
            <a:endParaRPr lang="en-US" altLang="zh-CN" b="0">
              <a:latin typeface="Arial" panose="020B0604020202020204" pitchFamily="34" charset="0"/>
            </a:endParaRPr>
          </a:p>
        </p:txBody>
      </p:sp>
      <p:sp>
        <p:nvSpPr>
          <p:cNvPr id="67587" name="Rectangle 2">
            <a:extLst>
              <a:ext uri="{FF2B5EF4-FFF2-40B4-BE49-F238E27FC236}">
                <a16:creationId xmlns:a16="http://schemas.microsoft.com/office/drawing/2014/main" id="{6FE74156-9BE0-4F53-97DE-0201C262604B}"/>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2DC0E3CC-7886-4896-A0DC-BEA1832942E8}"/>
              </a:ext>
            </a:extLst>
          </p:cNvPr>
          <p:cNvSpPr>
            <a:spLocks noGrp="1" noChangeArrowheads="1"/>
          </p:cNvSpPr>
          <p:nvPr>
            <p:ph type="body" idx="1"/>
          </p:nvPr>
        </p:nvSpPr>
        <p:spPr>
          <a:noFill/>
        </p:spPr>
        <p:txBody>
          <a:bodyPr/>
          <a:lstStyle/>
          <a:p>
            <a:pPr algn="just" eaLnBrk="1" hangingPunct="1">
              <a:lnSpc>
                <a:spcPct val="140000"/>
              </a:lnSpc>
            </a:pPr>
            <a:r>
              <a:rPr lang="zh-CN" altLang="en-US" b="1">
                <a:solidFill>
                  <a:srgbClr val="333333"/>
                </a:solidFill>
              </a:rPr>
              <a:t>曲线曲面的拟合：</a:t>
            </a:r>
            <a:r>
              <a:rPr lang="zh-CN" altLang="en-US">
                <a:solidFill>
                  <a:srgbClr val="333333"/>
                </a:solidFill>
              </a:rPr>
              <a:t>当用一组型值点来指定曲线曲面的形状时，形状完全通过给定的型值点列。</a:t>
            </a:r>
          </a:p>
          <a:p>
            <a:pPr algn="just" eaLnBrk="1" hangingPunct="1">
              <a:lnSpc>
                <a:spcPct val="200000"/>
              </a:lnSpc>
            </a:pPr>
            <a:r>
              <a:rPr lang="zh-CN" altLang="en-US">
                <a:solidFill>
                  <a:srgbClr val="333333"/>
                </a:solidFill>
              </a:rPr>
              <a:t>求给定型值点之间曲线上的点称为</a:t>
            </a:r>
            <a:r>
              <a:rPr lang="zh-CN" altLang="en-US" b="1">
                <a:solidFill>
                  <a:srgbClr val="333333"/>
                </a:solidFill>
              </a:rPr>
              <a:t>曲线的插值</a:t>
            </a:r>
            <a:r>
              <a:rPr lang="zh-CN" altLang="en-US">
                <a:solidFill>
                  <a:srgbClr val="333333"/>
                </a:solidFill>
              </a:rPr>
              <a:t>。</a:t>
            </a:r>
          </a:p>
          <a:p>
            <a:pPr algn="just" eaLnBrk="1" hangingPunct="1">
              <a:lnSpc>
                <a:spcPct val="140000"/>
              </a:lnSpc>
            </a:pPr>
            <a:endParaRPr lang="zh-CN" altLang="en-US" b="1">
              <a:solidFill>
                <a:srgbClr val="333333"/>
              </a:solidFill>
            </a:endParaRPr>
          </a:p>
          <a:p>
            <a:pPr algn="just" eaLnBrk="1" hangingPunct="1">
              <a:lnSpc>
                <a:spcPct val="170000"/>
              </a:lnSpc>
            </a:pPr>
            <a:endParaRPr lang="en-US" altLang="zh-CN">
              <a:solidFill>
                <a:srgbClr val="333333"/>
              </a:solidFill>
            </a:endParaRPr>
          </a:p>
        </p:txBody>
      </p:sp>
    </p:spTree>
    <p:extLst>
      <p:ext uri="{BB962C8B-B14F-4D97-AF65-F5344CB8AC3E}">
        <p14:creationId xmlns:p14="http://schemas.microsoft.com/office/powerpoint/2010/main" val="2519647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8703EFA2-6557-4AA0-A779-E849617FFEF8}"/>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58D649F1-0B6B-428C-A706-4FA63B483973}" type="slidenum">
              <a:rPr lang="en-US" altLang="zh-CN" b="0" smtClean="0">
                <a:latin typeface="Arial" panose="020B0604020202020204" pitchFamily="34" charset="0"/>
              </a:rPr>
              <a:pPr/>
              <a:t>29</a:t>
            </a:fld>
            <a:endParaRPr lang="en-US" altLang="zh-CN" b="0">
              <a:latin typeface="Arial" panose="020B0604020202020204" pitchFamily="34" charset="0"/>
            </a:endParaRPr>
          </a:p>
        </p:txBody>
      </p:sp>
      <p:sp>
        <p:nvSpPr>
          <p:cNvPr id="69635" name="Rectangle 2">
            <a:extLst>
              <a:ext uri="{FF2B5EF4-FFF2-40B4-BE49-F238E27FC236}">
                <a16:creationId xmlns:a16="http://schemas.microsoft.com/office/drawing/2014/main" id="{9F4A7FAB-8C87-4597-B95C-CB5B85CB9BD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2AFAE659-4DC1-4A30-AAC5-1CFB778FFA88}"/>
              </a:ext>
            </a:extLst>
          </p:cNvPr>
          <p:cNvSpPr>
            <a:spLocks noGrp="1" noChangeArrowheads="1"/>
          </p:cNvSpPr>
          <p:nvPr>
            <p:ph type="body" idx="1"/>
          </p:nvPr>
        </p:nvSpPr>
        <p:spPr>
          <a:noFill/>
        </p:spPr>
        <p:txBody>
          <a:bodyPr/>
          <a:lstStyle/>
          <a:p>
            <a:pPr algn="just" eaLnBrk="1" hangingPunct="1">
              <a:lnSpc>
                <a:spcPct val="140000"/>
              </a:lnSpc>
            </a:pPr>
            <a:r>
              <a:rPr lang="zh-CN" altLang="en-US" b="1">
                <a:solidFill>
                  <a:srgbClr val="333333"/>
                </a:solidFill>
              </a:rPr>
              <a:t>曲线曲面的拟合：</a:t>
            </a:r>
            <a:r>
              <a:rPr lang="zh-CN" altLang="en-US">
                <a:solidFill>
                  <a:srgbClr val="333333"/>
                </a:solidFill>
              </a:rPr>
              <a:t>当用一组型值点来指定曲线曲面的形状时，形状完全通过给定的型值点列。</a:t>
            </a:r>
            <a:endParaRPr lang="zh-CN" altLang="en-US" b="1">
              <a:solidFill>
                <a:srgbClr val="333333"/>
              </a:solidFill>
            </a:endParaRPr>
          </a:p>
          <a:p>
            <a:pPr algn="just" eaLnBrk="1" hangingPunct="1">
              <a:lnSpc>
                <a:spcPct val="140000"/>
              </a:lnSpc>
            </a:pPr>
            <a:r>
              <a:rPr lang="zh-CN" altLang="en-US" b="1">
                <a:solidFill>
                  <a:srgbClr val="333333"/>
                </a:solidFill>
              </a:rPr>
              <a:t>曲线曲面的逼近</a:t>
            </a:r>
            <a:r>
              <a:rPr lang="zh-CN" altLang="en-US">
                <a:solidFill>
                  <a:srgbClr val="333333"/>
                </a:solidFill>
              </a:rPr>
              <a:t>：当用一组控制点来指定曲线曲面的形状时，求出的形状不必通过控制点列</a:t>
            </a:r>
          </a:p>
          <a:p>
            <a:pPr algn="just" eaLnBrk="1" hangingPunct="1">
              <a:lnSpc>
                <a:spcPct val="170000"/>
              </a:lnSpc>
            </a:pPr>
            <a:endParaRPr lang="en-US" altLang="zh-CN">
              <a:solidFill>
                <a:srgbClr val="333333"/>
              </a:solidFill>
            </a:endParaRPr>
          </a:p>
        </p:txBody>
      </p:sp>
    </p:spTree>
    <p:extLst>
      <p:ext uri="{BB962C8B-B14F-4D97-AF65-F5344CB8AC3E}">
        <p14:creationId xmlns:p14="http://schemas.microsoft.com/office/powerpoint/2010/main" val="149582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0D206FD1-B019-403C-B52D-E5F0C07D54E7}"/>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90698149-DB75-47C6-B03F-07C731F6940C}" type="slidenum">
              <a:rPr lang="en-US" altLang="zh-CN" b="0" smtClean="0">
                <a:latin typeface="Arial" panose="020B0604020202020204" pitchFamily="34" charset="0"/>
              </a:rPr>
              <a:pPr/>
              <a:t>3</a:t>
            </a:fld>
            <a:endParaRPr lang="en-US" altLang="zh-CN" b="0">
              <a:latin typeface="Arial" panose="020B0604020202020204" pitchFamily="34" charset="0"/>
            </a:endParaRPr>
          </a:p>
        </p:txBody>
      </p:sp>
      <p:sp>
        <p:nvSpPr>
          <p:cNvPr id="16387" name="Rectangle 2">
            <a:extLst>
              <a:ext uri="{FF2B5EF4-FFF2-40B4-BE49-F238E27FC236}">
                <a16:creationId xmlns:a16="http://schemas.microsoft.com/office/drawing/2014/main" id="{7E5A2B71-B869-4A15-8DF3-6E2EC90E9A30}"/>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9C78815B-61E7-4A02-AE94-9365F1D399FF}"/>
              </a:ext>
            </a:extLst>
          </p:cNvPr>
          <p:cNvSpPr>
            <a:spLocks noGrp="1" noChangeArrowheads="1"/>
          </p:cNvSpPr>
          <p:nvPr>
            <p:ph type="body" idx="1"/>
          </p:nvPr>
        </p:nvSpPr>
        <p:spPr>
          <a:noFill/>
        </p:spPr>
        <p:txBody>
          <a:bodyPr/>
          <a:lstStyle/>
          <a:p>
            <a:pPr eaLnBrk="1" hangingPunct="1"/>
            <a:r>
              <a:rPr lang="zh-CN" altLang="en-US">
                <a:latin typeface="Times New Roman" panose="02020603050405020304" pitchFamily="18" charset="0"/>
                <a:ea typeface="黑体" panose="02010609060101010101" pitchFamily="49" charset="-122"/>
              </a:rPr>
              <a:t>物体的多边形表示 ：大量的平面片</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通常为三角形和四边形，不排斥</a:t>
            </a:r>
            <a:r>
              <a:rPr lang="en-US" altLang="zh-CN" i="1">
                <a:latin typeface="Times New Roman" panose="02020603050405020304" pitchFamily="18" charset="0"/>
                <a:ea typeface="黑体" panose="02010609060101010101" pitchFamily="49" charset="-122"/>
              </a:rPr>
              <a:t>n</a:t>
            </a:r>
            <a:r>
              <a:rPr lang="zh-CN" altLang="en-US">
                <a:latin typeface="Times New Roman" panose="02020603050405020304" pitchFamily="18" charset="0"/>
                <a:ea typeface="黑体" panose="02010609060101010101" pitchFamily="49" charset="-122"/>
              </a:rPr>
              <a:t>边形 </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来逼近物体的外形 </a:t>
            </a:r>
          </a:p>
          <a:p>
            <a:pPr eaLnBrk="1" hangingPunct="1"/>
            <a:r>
              <a:rPr lang="zh-CN" altLang="en-US">
                <a:latin typeface="Times New Roman" panose="02020603050405020304" pitchFamily="18" charset="0"/>
                <a:ea typeface="黑体" panose="02010609060101010101" pitchFamily="49" charset="-122"/>
              </a:rPr>
              <a:t>物体的多边形表示优点：</a:t>
            </a:r>
          </a:p>
          <a:p>
            <a:pPr lvl="1" eaLnBrk="1" hangingPunct="1"/>
            <a:r>
              <a:rPr lang="zh-CN" altLang="en-US">
                <a:latin typeface="Times New Roman" panose="02020603050405020304" pitchFamily="18" charset="0"/>
                <a:ea typeface="黑体" panose="02010609060101010101" pitchFamily="49" charset="-122"/>
              </a:rPr>
              <a:t>表示简单</a:t>
            </a:r>
          </a:p>
          <a:p>
            <a:pPr lvl="1" eaLnBrk="1" hangingPunct="1"/>
            <a:r>
              <a:rPr lang="zh-CN" altLang="en-US">
                <a:latin typeface="Times New Roman" panose="02020603050405020304" pitchFamily="18" charset="0"/>
                <a:ea typeface="黑体" panose="02010609060101010101" pitchFamily="49" charset="-122"/>
              </a:rPr>
              <a:t>可以表示具有任意拓扑和任意复杂的物体</a:t>
            </a:r>
          </a:p>
          <a:p>
            <a:pPr lvl="1" eaLnBrk="1" hangingPunct="1"/>
            <a:r>
              <a:rPr lang="zh-CN" altLang="en-US">
                <a:latin typeface="Times New Roman" panose="02020603050405020304" pitchFamily="18" charset="0"/>
                <a:ea typeface="黑体" panose="02010609060101010101" pitchFamily="49" charset="-122"/>
              </a:rPr>
              <a:t>大部分图形硬件支持多边形物体的加速绘制 </a:t>
            </a:r>
          </a:p>
          <a:p>
            <a:pPr eaLnBrk="1" hangingPunct="1"/>
            <a:endParaRPr lang="en-US" altLang="zh-CN"/>
          </a:p>
        </p:txBody>
      </p:sp>
    </p:spTree>
    <p:extLst>
      <p:ext uri="{BB962C8B-B14F-4D97-AF65-F5344CB8AC3E}">
        <p14:creationId xmlns:p14="http://schemas.microsoft.com/office/powerpoint/2010/main" val="5432602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31D830C9-EE44-455C-8476-D64FFB56B634}"/>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024593DF-F531-4FB6-B0E3-8709B05B3635}" type="slidenum">
              <a:rPr lang="en-US" altLang="zh-CN" b="0" smtClean="0">
                <a:latin typeface="Arial" panose="020B0604020202020204" pitchFamily="34" charset="0"/>
              </a:rPr>
              <a:pPr/>
              <a:t>30</a:t>
            </a:fld>
            <a:endParaRPr lang="en-US" altLang="zh-CN" b="0">
              <a:latin typeface="Arial" panose="020B0604020202020204" pitchFamily="34" charset="0"/>
            </a:endParaRPr>
          </a:p>
        </p:txBody>
      </p:sp>
      <p:sp>
        <p:nvSpPr>
          <p:cNvPr id="71683" name="Rectangle 2">
            <a:extLst>
              <a:ext uri="{FF2B5EF4-FFF2-40B4-BE49-F238E27FC236}">
                <a16:creationId xmlns:a16="http://schemas.microsoft.com/office/drawing/2014/main" id="{7B667295-C233-49B2-B439-33CC75C1A814}"/>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19660FC0-B456-4DA3-AADC-6CC81F920E95}"/>
              </a:ext>
            </a:extLst>
          </p:cNvPr>
          <p:cNvSpPr>
            <a:spLocks noGrp="1" noChangeArrowheads="1"/>
          </p:cNvSpPr>
          <p:nvPr>
            <p:ph type="body" idx="1"/>
          </p:nvPr>
        </p:nvSpPr>
        <p:spPr>
          <a:noFill/>
        </p:spPr>
        <p:txBody>
          <a:bodyPr/>
          <a:lstStyle/>
          <a:p>
            <a:pPr algn="just" eaLnBrk="1" hangingPunct="1">
              <a:lnSpc>
                <a:spcPct val="140000"/>
              </a:lnSpc>
            </a:pPr>
            <a:r>
              <a:rPr lang="zh-CN" altLang="en-US" b="1">
                <a:solidFill>
                  <a:srgbClr val="333333"/>
                </a:solidFill>
              </a:rPr>
              <a:t>曲线曲面的逼近</a:t>
            </a:r>
            <a:r>
              <a:rPr lang="zh-CN" altLang="en-US">
                <a:solidFill>
                  <a:srgbClr val="333333"/>
                </a:solidFill>
              </a:rPr>
              <a:t>：当用一组控制点来指定曲线曲面的形状时，求出的形状不必通过控制点列</a:t>
            </a:r>
          </a:p>
          <a:p>
            <a:pPr algn="just" eaLnBrk="1" hangingPunct="1">
              <a:lnSpc>
                <a:spcPct val="200000"/>
              </a:lnSpc>
            </a:pPr>
            <a:r>
              <a:rPr lang="zh-CN" altLang="en-US">
                <a:solidFill>
                  <a:srgbClr val="333333"/>
                </a:solidFill>
              </a:rPr>
              <a:t>将连接有一定次序控制点的直线序列称为</a:t>
            </a:r>
            <a:r>
              <a:rPr lang="zh-CN" altLang="en-US" b="1">
                <a:solidFill>
                  <a:srgbClr val="333333"/>
                </a:solidFill>
              </a:rPr>
              <a:t>控制多边形</a:t>
            </a:r>
            <a:r>
              <a:rPr lang="zh-CN" altLang="en-US">
                <a:solidFill>
                  <a:srgbClr val="333333"/>
                </a:solidFill>
              </a:rPr>
              <a:t>或</a:t>
            </a:r>
            <a:r>
              <a:rPr lang="zh-CN" altLang="en-US" b="1">
                <a:solidFill>
                  <a:srgbClr val="333333"/>
                </a:solidFill>
              </a:rPr>
              <a:t>特征多边形</a:t>
            </a:r>
            <a:endParaRPr lang="zh-CN" altLang="en-US">
              <a:solidFill>
                <a:srgbClr val="333333"/>
              </a:solidFill>
            </a:endParaRPr>
          </a:p>
          <a:p>
            <a:pPr algn="just" eaLnBrk="1" hangingPunct="1">
              <a:lnSpc>
                <a:spcPct val="140000"/>
              </a:lnSpc>
            </a:pPr>
            <a:endParaRPr lang="en-US" altLang="zh-CN">
              <a:solidFill>
                <a:srgbClr val="333333"/>
              </a:solidFill>
            </a:endParaRPr>
          </a:p>
        </p:txBody>
      </p:sp>
    </p:spTree>
    <p:extLst>
      <p:ext uri="{BB962C8B-B14F-4D97-AF65-F5344CB8AC3E}">
        <p14:creationId xmlns:p14="http://schemas.microsoft.com/office/powerpoint/2010/main" val="4097445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E9D7392A-2F2B-4A04-81C2-50D17B9E7FE6}"/>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AA7CA1B3-B7B1-4CAF-B142-E7A357D9D39E}" type="slidenum">
              <a:rPr lang="en-US" altLang="zh-CN" b="0" smtClean="0">
                <a:latin typeface="Arial" panose="020B0604020202020204" pitchFamily="34" charset="0"/>
              </a:rPr>
              <a:pPr/>
              <a:t>31</a:t>
            </a:fld>
            <a:endParaRPr lang="en-US" altLang="zh-CN" b="0">
              <a:latin typeface="Arial" panose="020B0604020202020204" pitchFamily="34" charset="0"/>
            </a:endParaRPr>
          </a:p>
        </p:txBody>
      </p:sp>
      <p:sp>
        <p:nvSpPr>
          <p:cNvPr id="73731" name="Rectangle 2">
            <a:extLst>
              <a:ext uri="{FF2B5EF4-FFF2-40B4-BE49-F238E27FC236}">
                <a16:creationId xmlns:a16="http://schemas.microsoft.com/office/drawing/2014/main" id="{53853E6E-32FC-475A-B7F3-430A0800E844}"/>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1B88932E-35A5-4593-8C0F-30563433A88F}"/>
              </a:ext>
            </a:extLst>
          </p:cNvPr>
          <p:cNvSpPr>
            <a:spLocks noGrp="1" noChangeArrowheads="1"/>
          </p:cNvSpPr>
          <p:nvPr>
            <p:ph type="body" idx="1"/>
          </p:nvPr>
        </p:nvSpPr>
        <p:spPr>
          <a:noFill/>
        </p:spPr>
        <p:txBody>
          <a:bodyPr/>
          <a:lstStyle/>
          <a:p>
            <a:pPr algn="just" eaLnBrk="1" hangingPunct="1">
              <a:lnSpc>
                <a:spcPct val="170000"/>
              </a:lnSpc>
              <a:spcBef>
                <a:spcPct val="20000"/>
              </a:spcBef>
            </a:pPr>
            <a:r>
              <a:rPr kumimoji="1" lang="zh-CN" altLang="en-US"/>
              <a:t>由离散点来近似地决定曲线和曲面，即通过测量或实验得到一系列有序点列，根据这些点列需构造出一条光滑曲线，以直观地反映出实验特性、变化规律和趋势等。</a:t>
            </a:r>
          </a:p>
        </p:txBody>
      </p:sp>
    </p:spTree>
    <p:extLst>
      <p:ext uri="{BB962C8B-B14F-4D97-AF65-F5344CB8AC3E}">
        <p14:creationId xmlns:p14="http://schemas.microsoft.com/office/powerpoint/2010/main" val="2032732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035A574-917F-450A-B8E7-7DF27485E1D6}"/>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D2F1A8A2-D8A3-4D99-90A1-BCEBD9226B86}" type="slidenum">
              <a:rPr lang="en-US" altLang="zh-CN" b="0" smtClean="0">
                <a:latin typeface="Arial" panose="020B0604020202020204" pitchFamily="34" charset="0"/>
              </a:rPr>
              <a:pPr/>
              <a:t>32</a:t>
            </a:fld>
            <a:endParaRPr lang="en-US" altLang="zh-CN" b="0">
              <a:latin typeface="Arial" panose="020B0604020202020204" pitchFamily="34" charset="0"/>
            </a:endParaRPr>
          </a:p>
        </p:txBody>
      </p:sp>
      <p:sp>
        <p:nvSpPr>
          <p:cNvPr id="75779" name="Rectangle 2">
            <a:extLst>
              <a:ext uri="{FF2B5EF4-FFF2-40B4-BE49-F238E27FC236}">
                <a16:creationId xmlns:a16="http://schemas.microsoft.com/office/drawing/2014/main" id="{8C6B66D9-098F-4FF3-85FD-545A0C7B1C87}"/>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16A0923-A808-4326-9F87-D8D42B1EB57F}"/>
              </a:ext>
            </a:extLst>
          </p:cNvPr>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3729055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16A573F4-3C41-4685-AB16-43E52E5837CF}"/>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4C4040DD-71DD-4983-825B-13181883F7BB}" type="slidenum">
              <a:rPr lang="en-US" altLang="zh-CN" b="0" smtClean="0">
                <a:latin typeface="Arial" panose="020B0604020202020204" pitchFamily="34" charset="0"/>
              </a:rPr>
              <a:pPr/>
              <a:t>33</a:t>
            </a:fld>
            <a:endParaRPr lang="en-US" altLang="zh-CN" b="0">
              <a:latin typeface="Arial" panose="020B0604020202020204" pitchFamily="34" charset="0"/>
            </a:endParaRPr>
          </a:p>
        </p:txBody>
      </p:sp>
      <p:sp>
        <p:nvSpPr>
          <p:cNvPr id="77827" name="Rectangle 2">
            <a:extLst>
              <a:ext uri="{FF2B5EF4-FFF2-40B4-BE49-F238E27FC236}">
                <a16:creationId xmlns:a16="http://schemas.microsoft.com/office/drawing/2014/main" id="{67BA2AC5-FF4F-4516-9BB5-0D320370A1A3}"/>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FED83FEB-462B-4B5D-857C-BA943B040FE0}"/>
              </a:ext>
            </a:extLst>
          </p:cNvPr>
          <p:cNvSpPr>
            <a:spLocks noGrp="1" noChangeArrowheads="1"/>
          </p:cNvSpPr>
          <p:nvPr>
            <p:ph type="body" idx="1"/>
          </p:nvPr>
        </p:nvSpPr>
        <p:spPr>
          <a:noFill/>
        </p:spPr>
        <p:txBody>
          <a:bodyPr/>
          <a:lstStyle/>
          <a:p>
            <a:pPr eaLnBrk="1" hangingPunct="1"/>
            <a:r>
              <a:rPr lang="en-US" altLang="zh-CN" b="1">
                <a:solidFill>
                  <a:srgbClr val="333333"/>
                </a:solidFill>
              </a:rPr>
              <a:t>0</a:t>
            </a:r>
            <a:r>
              <a:rPr lang="zh-CN" altLang="en-US" b="1">
                <a:solidFill>
                  <a:srgbClr val="333333"/>
                </a:solidFill>
              </a:rPr>
              <a:t>阶参数连续性</a:t>
            </a:r>
            <a:r>
              <a:rPr lang="zh-CN" altLang="en-US">
                <a:solidFill>
                  <a:srgbClr val="333333"/>
                </a:solidFill>
              </a:rPr>
              <a:t>，记作</a:t>
            </a:r>
            <a:r>
              <a:rPr lang="en-US" altLang="zh-CN">
                <a:solidFill>
                  <a:srgbClr val="333333"/>
                </a:solidFill>
              </a:rPr>
              <a:t>C</a:t>
            </a:r>
            <a:r>
              <a:rPr lang="en-US" altLang="zh-CN" baseline="30000">
                <a:solidFill>
                  <a:srgbClr val="333333"/>
                </a:solidFill>
              </a:rPr>
              <a:t>0</a:t>
            </a:r>
            <a:r>
              <a:rPr lang="zh-CN" altLang="en-US">
                <a:solidFill>
                  <a:srgbClr val="333333"/>
                </a:solidFill>
              </a:rPr>
              <a:t>连续性，是指曲线的几何位置连接，</a:t>
            </a:r>
          </a:p>
        </p:txBody>
      </p:sp>
    </p:spTree>
    <p:extLst>
      <p:ext uri="{BB962C8B-B14F-4D97-AF65-F5344CB8AC3E}">
        <p14:creationId xmlns:p14="http://schemas.microsoft.com/office/powerpoint/2010/main" val="2661070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EEEF67AE-59E5-450A-A6B5-9BE07F1019A3}"/>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5CFA158B-E39E-4138-8A9D-778F4E65CBF3}" type="slidenum">
              <a:rPr lang="en-US" altLang="zh-CN" b="0" smtClean="0">
                <a:latin typeface="Arial" panose="020B0604020202020204" pitchFamily="34" charset="0"/>
              </a:rPr>
              <a:pPr/>
              <a:t>34</a:t>
            </a:fld>
            <a:endParaRPr lang="en-US" altLang="zh-CN" b="0">
              <a:latin typeface="Arial" panose="020B0604020202020204" pitchFamily="34" charset="0"/>
            </a:endParaRPr>
          </a:p>
        </p:txBody>
      </p:sp>
      <p:sp>
        <p:nvSpPr>
          <p:cNvPr id="79875" name="Rectangle 2">
            <a:extLst>
              <a:ext uri="{FF2B5EF4-FFF2-40B4-BE49-F238E27FC236}">
                <a16:creationId xmlns:a16="http://schemas.microsoft.com/office/drawing/2014/main" id="{8CCFE649-B7D1-481C-B6EE-35DDEE233D7F}"/>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6FE7E134-B771-47EC-B9C9-A8D3C13D3B9C}"/>
              </a:ext>
            </a:extLst>
          </p:cNvPr>
          <p:cNvSpPr>
            <a:spLocks noGrp="1" noChangeArrowheads="1"/>
          </p:cNvSpPr>
          <p:nvPr>
            <p:ph type="body" idx="1"/>
          </p:nvPr>
        </p:nvSpPr>
        <p:spPr>
          <a:noFill/>
        </p:spPr>
        <p:txBody>
          <a:bodyPr/>
          <a:lstStyle/>
          <a:p>
            <a:pPr eaLnBrk="1" hangingPunct="1"/>
            <a:r>
              <a:rPr lang="en-US" altLang="zh-CN" b="1">
                <a:solidFill>
                  <a:srgbClr val="333333"/>
                </a:solidFill>
              </a:rPr>
              <a:t>0</a:t>
            </a:r>
            <a:r>
              <a:rPr lang="zh-CN" altLang="en-US" b="1">
                <a:solidFill>
                  <a:srgbClr val="333333"/>
                </a:solidFill>
              </a:rPr>
              <a:t>阶参数连续性</a:t>
            </a:r>
            <a:r>
              <a:rPr lang="zh-CN" altLang="en-US">
                <a:solidFill>
                  <a:srgbClr val="333333"/>
                </a:solidFill>
              </a:rPr>
              <a:t>，记作</a:t>
            </a:r>
            <a:r>
              <a:rPr lang="en-US" altLang="zh-CN">
                <a:solidFill>
                  <a:srgbClr val="333333"/>
                </a:solidFill>
              </a:rPr>
              <a:t>C</a:t>
            </a:r>
            <a:r>
              <a:rPr lang="en-US" altLang="zh-CN" baseline="30000">
                <a:solidFill>
                  <a:srgbClr val="333333"/>
                </a:solidFill>
              </a:rPr>
              <a:t>0</a:t>
            </a:r>
            <a:r>
              <a:rPr lang="zh-CN" altLang="en-US">
                <a:solidFill>
                  <a:srgbClr val="333333"/>
                </a:solidFill>
              </a:rPr>
              <a:t>连续性，是指曲线的几何位置连接，</a:t>
            </a:r>
          </a:p>
        </p:txBody>
      </p:sp>
    </p:spTree>
    <p:extLst>
      <p:ext uri="{BB962C8B-B14F-4D97-AF65-F5344CB8AC3E}">
        <p14:creationId xmlns:p14="http://schemas.microsoft.com/office/powerpoint/2010/main" val="2746261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A2B97CD8-9A33-4CBD-A1B7-33849D73FE35}"/>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2D86D53E-A87D-4BD9-833C-9875E240066D}" type="slidenum">
              <a:rPr lang="en-US" altLang="zh-CN" b="0" smtClean="0">
                <a:latin typeface="Arial" panose="020B0604020202020204" pitchFamily="34" charset="0"/>
              </a:rPr>
              <a:pPr/>
              <a:t>35</a:t>
            </a:fld>
            <a:endParaRPr lang="en-US" altLang="zh-CN" b="0">
              <a:latin typeface="Arial" panose="020B0604020202020204" pitchFamily="34" charset="0"/>
            </a:endParaRPr>
          </a:p>
        </p:txBody>
      </p:sp>
      <p:sp>
        <p:nvSpPr>
          <p:cNvPr id="81923" name="Rectangle 2">
            <a:extLst>
              <a:ext uri="{FF2B5EF4-FFF2-40B4-BE49-F238E27FC236}">
                <a16:creationId xmlns:a16="http://schemas.microsoft.com/office/drawing/2014/main" id="{2A209439-4DDF-4068-AF63-BE586E3AEAFA}"/>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BEB52321-EBCE-4556-A6FD-2884AD0CA6DF}"/>
              </a:ext>
            </a:extLst>
          </p:cNvPr>
          <p:cNvSpPr>
            <a:spLocks noGrp="1" noChangeArrowheads="1"/>
          </p:cNvSpPr>
          <p:nvPr>
            <p:ph type="body" idx="1"/>
          </p:nvPr>
        </p:nvSpPr>
        <p:spPr>
          <a:noFill/>
        </p:spPr>
        <p:txBody>
          <a:bodyPr/>
          <a:lstStyle/>
          <a:p>
            <a:pPr algn="just" eaLnBrk="1" hangingPunct="1">
              <a:lnSpc>
                <a:spcPct val="150000"/>
              </a:lnSpc>
            </a:pPr>
            <a:r>
              <a:rPr lang="en-US" altLang="zh-CN">
                <a:solidFill>
                  <a:srgbClr val="333333"/>
                </a:solidFill>
              </a:rPr>
              <a:t>C</a:t>
            </a:r>
            <a:r>
              <a:rPr lang="en-US" altLang="zh-CN" baseline="30000">
                <a:solidFill>
                  <a:srgbClr val="333333"/>
                </a:solidFill>
              </a:rPr>
              <a:t>1</a:t>
            </a:r>
            <a:r>
              <a:rPr lang="zh-CN" altLang="en-US">
                <a:solidFill>
                  <a:srgbClr val="333333"/>
                </a:solidFill>
              </a:rPr>
              <a:t>连续性，指代表两个相邻曲线段的方程在相交点处有相同的一阶导数：</a:t>
            </a:r>
          </a:p>
        </p:txBody>
      </p:sp>
    </p:spTree>
    <p:extLst>
      <p:ext uri="{BB962C8B-B14F-4D97-AF65-F5344CB8AC3E}">
        <p14:creationId xmlns:p14="http://schemas.microsoft.com/office/powerpoint/2010/main" val="40752060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2C619683-BEDB-487C-B779-EDF93529F518}"/>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6BD17650-B9FC-4CD3-8FCF-DBAEED0E60DA}" type="slidenum">
              <a:rPr lang="en-US" altLang="zh-CN" b="0" smtClean="0">
                <a:latin typeface="Arial" panose="020B0604020202020204" pitchFamily="34" charset="0"/>
              </a:rPr>
              <a:pPr/>
              <a:t>36</a:t>
            </a:fld>
            <a:endParaRPr lang="en-US" altLang="zh-CN" b="0">
              <a:latin typeface="Arial" panose="020B0604020202020204" pitchFamily="34" charset="0"/>
            </a:endParaRPr>
          </a:p>
        </p:txBody>
      </p:sp>
      <p:sp>
        <p:nvSpPr>
          <p:cNvPr id="83971" name="Rectangle 2">
            <a:extLst>
              <a:ext uri="{FF2B5EF4-FFF2-40B4-BE49-F238E27FC236}">
                <a16:creationId xmlns:a16="http://schemas.microsoft.com/office/drawing/2014/main" id="{47831F65-C4F4-459F-8220-0DEE0EEA54A9}"/>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EC782B54-B3F1-48F9-B84D-CE43363525D3}"/>
              </a:ext>
            </a:extLst>
          </p:cNvPr>
          <p:cNvSpPr>
            <a:spLocks noGrp="1" noChangeArrowheads="1"/>
          </p:cNvSpPr>
          <p:nvPr>
            <p:ph type="body" idx="1"/>
          </p:nvPr>
        </p:nvSpPr>
        <p:spPr>
          <a:noFill/>
        </p:spPr>
        <p:txBody>
          <a:bodyPr/>
          <a:lstStyle/>
          <a:p>
            <a:pPr algn="just" eaLnBrk="1" hangingPunct="1">
              <a:lnSpc>
                <a:spcPct val="150000"/>
              </a:lnSpc>
            </a:pPr>
            <a:r>
              <a:rPr lang="en-US" altLang="zh-CN">
                <a:solidFill>
                  <a:srgbClr val="333333"/>
                </a:solidFill>
              </a:rPr>
              <a:t>C</a:t>
            </a:r>
            <a:r>
              <a:rPr lang="en-US" altLang="zh-CN" baseline="30000">
                <a:solidFill>
                  <a:srgbClr val="333333"/>
                </a:solidFill>
              </a:rPr>
              <a:t>1</a:t>
            </a:r>
            <a:r>
              <a:rPr lang="zh-CN" altLang="en-US">
                <a:solidFill>
                  <a:srgbClr val="333333"/>
                </a:solidFill>
              </a:rPr>
              <a:t>连续性，指代表两个相邻曲线段的方程在相交点处有相同的一阶导数：</a:t>
            </a:r>
          </a:p>
        </p:txBody>
      </p:sp>
    </p:spTree>
    <p:extLst>
      <p:ext uri="{BB962C8B-B14F-4D97-AF65-F5344CB8AC3E}">
        <p14:creationId xmlns:p14="http://schemas.microsoft.com/office/powerpoint/2010/main" val="3336282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E03E6D6C-8298-4DB6-B875-83E6E2461DAF}"/>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94A8150-30D7-41DF-BA5D-81A484E154BE}" type="slidenum">
              <a:rPr lang="en-US" altLang="zh-CN" b="0" smtClean="0">
                <a:solidFill>
                  <a:srgbClr val="000000"/>
                </a:solidFill>
                <a:latin typeface="Arial" panose="020B0604020202020204" pitchFamily="34" charset="0"/>
              </a:rPr>
              <a:pPr/>
              <a:t>37</a:t>
            </a:fld>
            <a:endParaRPr lang="en-US" altLang="zh-CN" b="0">
              <a:solidFill>
                <a:srgbClr val="000000"/>
              </a:solidFill>
              <a:latin typeface="Arial" panose="020B0604020202020204" pitchFamily="34" charset="0"/>
            </a:endParaRPr>
          </a:p>
        </p:txBody>
      </p:sp>
      <p:sp>
        <p:nvSpPr>
          <p:cNvPr id="86019" name="Rectangle 2">
            <a:extLst>
              <a:ext uri="{FF2B5EF4-FFF2-40B4-BE49-F238E27FC236}">
                <a16:creationId xmlns:a16="http://schemas.microsoft.com/office/drawing/2014/main" id="{B561C682-F1E7-4F17-AAB7-3268A1ABA161}"/>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ADD68DB7-864F-4426-B84F-6F814A2AA2A5}"/>
              </a:ext>
            </a:extLst>
          </p:cNvPr>
          <p:cNvSpPr>
            <a:spLocks noGrp="1" noChangeArrowheads="1"/>
          </p:cNvSpPr>
          <p:nvPr>
            <p:ph type="body" idx="1"/>
          </p:nvPr>
        </p:nvSpPr>
        <p:spPr>
          <a:noFill/>
        </p:spPr>
        <p:txBody>
          <a:bodyPr/>
          <a:lstStyle/>
          <a:p>
            <a:pPr algn="just" eaLnBrk="1" hangingPunct="1">
              <a:lnSpc>
                <a:spcPct val="150000"/>
              </a:lnSpc>
            </a:pPr>
            <a:r>
              <a:rPr lang="en-US" altLang="zh-CN">
                <a:solidFill>
                  <a:srgbClr val="333333"/>
                </a:solidFill>
              </a:rPr>
              <a:t>C</a:t>
            </a:r>
            <a:r>
              <a:rPr lang="en-US" altLang="zh-CN" baseline="30000">
                <a:solidFill>
                  <a:srgbClr val="333333"/>
                </a:solidFill>
              </a:rPr>
              <a:t>2</a:t>
            </a:r>
            <a:r>
              <a:rPr lang="zh-CN" altLang="en-US">
                <a:solidFill>
                  <a:srgbClr val="333333"/>
                </a:solidFill>
              </a:rPr>
              <a:t>连续性，指两个相邻曲线段的方程在相交点处具有相同的一阶和二阶导数。</a:t>
            </a:r>
          </a:p>
        </p:txBody>
      </p:sp>
    </p:spTree>
    <p:extLst>
      <p:ext uri="{BB962C8B-B14F-4D97-AF65-F5344CB8AC3E}">
        <p14:creationId xmlns:p14="http://schemas.microsoft.com/office/powerpoint/2010/main" val="3319818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8931FB81-735E-4C3D-AB54-FE2324927277}"/>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298EE3FA-9379-4F00-A927-C0E7529E8F5A}" type="slidenum">
              <a:rPr lang="en-US" altLang="zh-CN" b="0" smtClean="0">
                <a:latin typeface="Arial" panose="020B0604020202020204" pitchFamily="34" charset="0"/>
              </a:rPr>
              <a:pPr/>
              <a:t>38</a:t>
            </a:fld>
            <a:endParaRPr lang="en-US" altLang="zh-CN" b="0">
              <a:latin typeface="Arial" panose="020B0604020202020204" pitchFamily="34" charset="0"/>
            </a:endParaRPr>
          </a:p>
        </p:txBody>
      </p:sp>
      <p:sp>
        <p:nvSpPr>
          <p:cNvPr id="88067" name="Rectangle 2">
            <a:extLst>
              <a:ext uri="{FF2B5EF4-FFF2-40B4-BE49-F238E27FC236}">
                <a16:creationId xmlns:a16="http://schemas.microsoft.com/office/drawing/2014/main" id="{FD5F3999-3E1F-4E97-A5D5-6C4575EEC192}"/>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FDDC403D-677F-469C-81A8-80CA36B89C02}"/>
              </a:ext>
            </a:extLst>
          </p:cNvPr>
          <p:cNvSpPr>
            <a:spLocks noGrp="1" noChangeArrowheads="1"/>
          </p:cNvSpPr>
          <p:nvPr>
            <p:ph type="body" idx="1"/>
          </p:nvPr>
        </p:nvSpPr>
        <p:spPr>
          <a:noFill/>
        </p:spPr>
        <p:txBody>
          <a:bodyPr/>
          <a:lstStyle/>
          <a:p>
            <a:pPr algn="just" eaLnBrk="1" hangingPunct="1">
              <a:lnSpc>
                <a:spcPct val="150000"/>
              </a:lnSpc>
            </a:pPr>
            <a:r>
              <a:rPr lang="en-US" altLang="zh-CN">
                <a:solidFill>
                  <a:srgbClr val="333333"/>
                </a:solidFill>
              </a:rPr>
              <a:t>C</a:t>
            </a:r>
            <a:r>
              <a:rPr lang="en-US" altLang="zh-CN" baseline="30000">
                <a:solidFill>
                  <a:srgbClr val="333333"/>
                </a:solidFill>
              </a:rPr>
              <a:t>2</a:t>
            </a:r>
            <a:r>
              <a:rPr lang="zh-CN" altLang="en-US">
                <a:solidFill>
                  <a:srgbClr val="333333"/>
                </a:solidFill>
              </a:rPr>
              <a:t>连续性，指两个相邻曲线段的方程在相交点处具有相同的一阶和二阶导数。即交点处切向量变化率相等，切线从一个曲线段平滑地变化到另一个曲线段。</a:t>
            </a:r>
          </a:p>
        </p:txBody>
      </p:sp>
    </p:spTree>
    <p:extLst>
      <p:ext uri="{BB962C8B-B14F-4D97-AF65-F5344CB8AC3E}">
        <p14:creationId xmlns:p14="http://schemas.microsoft.com/office/powerpoint/2010/main" val="2181660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92217392-7707-4A51-87FB-C1D0CB8F8789}"/>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19A1A35-09E0-4A08-B9A3-F2BDB657F8C8}" type="slidenum">
              <a:rPr lang="en-US" altLang="zh-CN" b="0" smtClean="0">
                <a:latin typeface="Arial" panose="020B0604020202020204" pitchFamily="34" charset="0"/>
              </a:rPr>
              <a:pPr/>
              <a:t>39</a:t>
            </a:fld>
            <a:endParaRPr lang="en-US" altLang="zh-CN" b="0">
              <a:latin typeface="Arial" panose="020B0604020202020204" pitchFamily="34" charset="0"/>
            </a:endParaRPr>
          </a:p>
        </p:txBody>
      </p:sp>
      <p:sp>
        <p:nvSpPr>
          <p:cNvPr id="90115" name="Rectangle 2">
            <a:extLst>
              <a:ext uri="{FF2B5EF4-FFF2-40B4-BE49-F238E27FC236}">
                <a16:creationId xmlns:a16="http://schemas.microsoft.com/office/drawing/2014/main" id="{86A45470-794A-4D8B-9F2B-A13FC848D688}"/>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318D1998-2288-46D5-A4F5-8F45844A02FC}"/>
              </a:ext>
            </a:extLst>
          </p:cNvPr>
          <p:cNvSpPr>
            <a:spLocks noGrp="1" noChangeArrowheads="1"/>
          </p:cNvSpPr>
          <p:nvPr>
            <p:ph type="body" idx="1"/>
          </p:nvPr>
        </p:nvSpPr>
        <p:spPr>
          <a:noFill/>
        </p:spPr>
        <p:txBody>
          <a:bodyPr/>
          <a:lstStyle/>
          <a:p>
            <a:pPr algn="just" eaLnBrk="1" hangingPunct="1">
              <a:lnSpc>
                <a:spcPct val="140000"/>
              </a:lnSpc>
            </a:pPr>
            <a:r>
              <a:rPr lang="en-US" altLang="zh-CN" b="1">
                <a:solidFill>
                  <a:srgbClr val="333333"/>
                </a:solidFill>
              </a:rPr>
              <a:t>2.</a:t>
            </a:r>
            <a:r>
              <a:rPr lang="zh-CN" altLang="en-US" b="1">
                <a:solidFill>
                  <a:srgbClr val="333333"/>
                </a:solidFill>
              </a:rPr>
              <a:t>几何连续性</a:t>
            </a:r>
          </a:p>
          <a:p>
            <a:pPr algn="just" eaLnBrk="1" hangingPunct="1">
              <a:lnSpc>
                <a:spcPct val="140000"/>
              </a:lnSpc>
            </a:pPr>
            <a:r>
              <a:rPr lang="en-US" altLang="zh-CN" b="1">
                <a:solidFill>
                  <a:srgbClr val="333333"/>
                </a:solidFill>
              </a:rPr>
              <a:t>0</a:t>
            </a:r>
            <a:r>
              <a:rPr lang="zh-CN" altLang="en-US" b="1">
                <a:solidFill>
                  <a:srgbClr val="333333"/>
                </a:solidFill>
              </a:rPr>
              <a:t>阶几何连续性</a:t>
            </a:r>
            <a:r>
              <a:rPr lang="zh-CN" altLang="en-US">
                <a:solidFill>
                  <a:srgbClr val="333333"/>
                </a:solidFill>
              </a:rPr>
              <a:t>，记作</a:t>
            </a:r>
            <a:r>
              <a:rPr lang="en-US" altLang="zh-CN">
                <a:solidFill>
                  <a:srgbClr val="333333"/>
                </a:solidFill>
              </a:rPr>
              <a:t>G</a:t>
            </a:r>
            <a:r>
              <a:rPr lang="en-US" altLang="zh-CN" baseline="30000">
                <a:solidFill>
                  <a:srgbClr val="333333"/>
                </a:solidFill>
              </a:rPr>
              <a:t>0</a:t>
            </a:r>
            <a:r>
              <a:rPr lang="zh-CN" altLang="en-US">
                <a:solidFill>
                  <a:srgbClr val="333333"/>
                </a:solidFill>
              </a:rPr>
              <a:t>连续性，与</a:t>
            </a:r>
            <a:r>
              <a:rPr lang="en-US" altLang="zh-CN">
                <a:solidFill>
                  <a:srgbClr val="333333"/>
                </a:solidFill>
              </a:rPr>
              <a:t>0</a:t>
            </a:r>
            <a:r>
              <a:rPr lang="zh-CN" altLang="en-US">
                <a:solidFill>
                  <a:srgbClr val="333333"/>
                </a:solidFill>
              </a:rPr>
              <a:t>阶参数连续性的定义相同</a:t>
            </a:r>
          </a:p>
        </p:txBody>
      </p:sp>
    </p:spTree>
    <p:extLst>
      <p:ext uri="{BB962C8B-B14F-4D97-AF65-F5344CB8AC3E}">
        <p14:creationId xmlns:p14="http://schemas.microsoft.com/office/powerpoint/2010/main" val="2147758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E77F2CDE-AE20-4491-993A-08EEF8999006}"/>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45DBA88-E50A-4CC6-B875-D56F3EC51537}" type="slidenum">
              <a:rPr lang="en-US" altLang="zh-CN" b="0" smtClean="0">
                <a:latin typeface="Arial" panose="020B0604020202020204" pitchFamily="34" charset="0"/>
              </a:rPr>
              <a:pPr/>
              <a:t>4</a:t>
            </a:fld>
            <a:endParaRPr lang="en-US" altLang="zh-CN" b="0">
              <a:latin typeface="Arial" panose="020B0604020202020204" pitchFamily="34" charset="0"/>
            </a:endParaRPr>
          </a:p>
        </p:txBody>
      </p:sp>
      <p:sp>
        <p:nvSpPr>
          <p:cNvPr id="18435" name="Rectangle 2">
            <a:extLst>
              <a:ext uri="{FF2B5EF4-FFF2-40B4-BE49-F238E27FC236}">
                <a16:creationId xmlns:a16="http://schemas.microsoft.com/office/drawing/2014/main" id="{54110A42-3BAF-4D8C-B85E-D409FD379C9A}"/>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2013651D-CBBD-4EA4-88FB-7E495F2C70BC}"/>
              </a:ext>
            </a:extLst>
          </p:cNvPr>
          <p:cNvSpPr>
            <a:spLocks noGrp="1" noChangeArrowheads="1"/>
          </p:cNvSpPr>
          <p:nvPr>
            <p:ph type="body" idx="1"/>
          </p:nvPr>
        </p:nvSpPr>
        <p:spPr>
          <a:noFill/>
        </p:spPr>
        <p:txBody>
          <a:bodyPr/>
          <a:lstStyle/>
          <a:p>
            <a:pPr eaLnBrk="1" hangingPunct="1">
              <a:lnSpc>
                <a:spcPct val="90000"/>
              </a:lnSpc>
              <a:spcAft>
                <a:spcPct val="50000"/>
              </a:spcAft>
            </a:pPr>
            <a:r>
              <a:rPr lang="zh-CN" altLang="en-US" dirty="0">
                <a:latin typeface="Times New Roman" panose="02020603050405020304" pitchFamily="18" charset="0"/>
                <a:ea typeface="黑体" panose="02010609060101010101" pitchFamily="49" charset="-122"/>
              </a:rPr>
              <a:t>多边形物体的表示：</a:t>
            </a:r>
            <a:r>
              <a:rPr lang="en-US" altLang="zh-CN" dirty="0" err="1">
                <a:latin typeface="Times New Roman" panose="02020603050405020304" pitchFamily="18" charset="0"/>
                <a:ea typeface="黑体" panose="02010609060101010101" pitchFamily="49" charset="-122"/>
              </a:rPr>
              <a:t>Wavefront</a:t>
            </a:r>
            <a:r>
              <a:rPr lang="en-US" altLang="zh-CN" dirty="0">
                <a:latin typeface="Times New Roman" panose="02020603050405020304" pitchFamily="18" charset="0"/>
                <a:ea typeface="黑体" panose="02010609060101010101" pitchFamily="49" charset="-122"/>
              </a:rPr>
              <a:t>  *.OBJ</a:t>
            </a:r>
          </a:p>
          <a:p>
            <a:pPr lvl="1" eaLnBrk="1" hangingPunct="1">
              <a:lnSpc>
                <a:spcPct val="90000"/>
              </a:lnSpc>
            </a:pPr>
            <a:r>
              <a:rPr lang="zh-CN" altLang="en-US" dirty="0">
                <a:latin typeface="Times New Roman" panose="02020603050405020304" pitchFamily="18" charset="0"/>
                <a:ea typeface="黑体" panose="02010609060101010101" pitchFamily="49" charset="-122"/>
              </a:rPr>
              <a:t>顶点坐标表</a:t>
            </a:r>
            <a:r>
              <a:rPr lang="en-US" altLang="zh-CN" dirty="0">
                <a:latin typeface="Times New Roman" panose="02020603050405020304" pitchFamily="18" charset="0"/>
                <a:ea typeface="黑体" panose="02010609060101010101" pitchFamily="49" charset="-122"/>
              </a:rPr>
              <a:t>(</a:t>
            </a:r>
            <a:r>
              <a:rPr lang="en-US" altLang="zh-CN" i="1" dirty="0" err="1">
                <a:latin typeface="Times New Roman" panose="02020603050405020304" pitchFamily="18" charset="0"/>
                <a:ea typeface="黑体" panose="02010609060101010101" pitchFamily="49" charset="-122"/>
              </a:rPr>
              <a:t>x</a:t>
            </a:r>
            <a:r>
              <a:rPr lang="en-US" altLang="zh-CN" dirty="0" err="1">
                <a:latin typeface="Times New Roman" panose="02020603050405020304" pitchFamily="18" charset="0"/>
                <a:ea typeface="黑体" panose="02010609060101010101" pitchFamily="49" charset="-122"/>
              </a:rPr>
              <a:t>,</a:t>
            </a:r>
            <a:r>
              <a:rPr lang="en-US" altLang="zh-CN" i="1" dirty="0" err="1">
                <a:latin typeface="Times New Roman" panose="02020603050405020304" pitchFamily="18" charset="0"/>
                <a:ea typeface="黑体" panose="02010609060101010101" pitchFamily="49" charset="-122"/>
              </a:rPr>
              <a:t>y</a:t>
            </a:r>
            <a:r>
              <a:rPr lang="en-US" altLang="zh-CN" dirty="0" err="1">
                <a:latin typeface="Times New Roman" panose="02020603050405020304" pitchFamily="18" charset="0"/>
                <a:ea typeface="黑体" panose="02010609060101010101" pitchFamily="49" charset="-122"/>
              </a:rPr>
              <a:t>,</a:t>
            </a:r>
            <a:r>
              <a:rPr lang="en-US" altLang="zh-CN" i="1" dirty="0" err="1">
                <a:latin typeface="Times New Roman" panose="02020603050405020304" pitchFamily="18" charset="0"/>
                <a:ea typeface="黑体" panose="02010609060101010101" pitchFamily="49" charset="-122"/>
              </a:rPr>
              <a:t>z</a:t>
            </a: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：由于每个顶点处可能有多个平面片，所以一般情况下顶点数小于面片数。鸭子模型中含有</a:t>
            </a:r>
            <a:r>
              <a:rPr lang="en-US" altLang="zh-CN" dirty="0">
                <a:latin typeface="Times New Roman" panose="02020603050405020304" pitchFamily="18" charset="0"/>
                <a:ea typeface="黑体" panose="02010609060101010101" pitchFamily="49" charset="-122"/>
              </a:rPr>
              <a:t>3474</a:t>
            </a:r>
            <a:r>
              <a:rPr lang="zh-CN" altLang="en-US" dirty="0">
                <a:latin typeface="Times New Roman" panose="02020603050405020304" pitchFamily="18" charset="0"/>
                <a:ea typeface="黑体" panose="02010609060101010101" pitchFamily="49" charset="-122"/>
              </a:rPr>
              <a:t>个顶点</a:t>
            </a:r>
          </a:p>
          <a:p>
            <a:pPr lvl="1" eaLnBrk="1" hangingPunct="1">
              <a:lnSpc>
                <a:spcPct val="90000"/>
              </a:lnSpc>
            </a:pPr>
            <a:r>
              <a:rPr lang="zh-CN" altLang="en-US" dirty="0">
                <a:latin typeface="Times New Roman" panose="02020603050405020304" pitchFamily="18" charset="0"/>
                <a:ea typeface="黑体" panose="02010609060101010101" pitchFamily="49" charset="-122"/>
              </a:rPr>
              <a:t>纹理坐标表</a:t>
            </a:r>
            <a:r>
              <a:rPr lang="en-US" altLang="zh-CN" dirty="0">
                <a:latin typeface="Times New Roman" panose="02020603050405020304" pitchFamily="18" charset="0"/>
                <a:ea typeface="黑体" panose="02010609060101010101" pitchFamily="49" charset="-122"/>
              </a:rPr>
              <a:t>(</a:t>
            </a:r>
            <a:r>
              <a:rPr lang="en-US" altLang="zh-CN" i="1" dirty="0" err="1">
                <a:latin typeface="Times New Roman" panose="02020603050405020304" pitchFamily="18" charset="0"/>
                <a:ea typeface="黑体" panose="02010609060101010101" pitchFamily="49" charset="-122"/>
              </a:rPr>
              <a:t>u</a:t>
            </a:r>
            <a:r>
              <a:rPr lang="en-US" altLang="zh-CN" dirty="0" err="1">
                <a:latin typeface="Times New Roman" panose="02020603050405020304" pitchFamily="18" charset="0"/>
                <a:ea typeface="黑体" panose="02010609060101010101" pitchFamily="49" charset="-122"/>
              </a:rPr>
              <a:t>,</a:t>
            </a:r>
            <a:r>
              <a:rPr lang="en-US" altLang="zh-CN" i="1" dirty="0" err="1">
                <a:latin typeface="Times New Roman" panose="02020603050405020304" pitchFamily="18" charset="0"/>
                <a:ea typeface="黑体" panose="02010609060101010101" pitchFamily="49" charset="-122"/>
              </a:rPr>
              <a:t>v</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：控制纹理映射时纹理在表面上的位置。鸭子的身体、脚趾、眼睛和嘴具有不同的颜色</a:t>
            </a:r>
          </a:p>
          <a:p>
            <a:pPr lvl="1" eaLnBrk="1" hangingPunct="1">
              <a:lnSpc>
                <a:spcPct val="90000"/>
              </a:lnSpc>
            </a:pPr>
            <a:r>
              <a:rPr lang="zh-CN" altLang="en-US" dirty="0">
                <a:latin typeface="Times New Roman" panose="02020603050405020304" pitchFamily="18" charset="0"/>
                <a:ea typeface="黑体" panose="02010609060101010101" pitchFamily="49" charset="-122"/>
              </a:rPr>
              <a:t>法向表 </a:t>
            </a:r>
            <a:r>
              <a:rPr lang="en-US" altLang="zh-CN" dirty="0">
                <a:latin typeface="Times New Roman" panose="02020603050405020304" pitchFamily="18" charset="0"/>
                <a:ea typeface="黑体" panose="02010609060101010101" pitchFamily="49" charset="-122"/>
              </a:rPr>
              <a:t>(</a:t>
            </a:r>
            <a:r>
              <a:rPr lang="en-US" altLang="zh-CN" i="1" dirty="0" err="1">
                <a:latin typeface="Times New Roman" panose="02020603050405020304" pitchFamily="18" charset="0"/>
                <a:ea typeface="黑体" panose="02010609060101010101" pitchFamily="49" charset="-122"/>
              </a:rPr>
              <a:t>n</a:t>
            </a:r>
            <a:r>
              <a:rPr lang="en-US" altLang="zh-CN" i="1" baseline="-25000" dirty="0" err="1">
                <a:latin typeface="Times New Roman" panose="02020603050405020304" pitchFamily="18" charset="0"/>
                <a:ea typeface="黑体" panose="02010609060101010101" pitchFamily="49" charset="-122"/>
              </a:rPr>
              <a:t>x</a:t>
            </a:r>
            <a:r>
              <a:rPr lang="en-US" altLang="zh-CN" dirty="0" err="1">
                <a:latin typeface="Times New Roman" panose="02020603050405020304" pitchFamily="18" charset="0"/>
                <a:ea typeface="黑体" panose="02010609060101010101" pitchFamily="49" charset="-122"/>
              </a:rPr>
              <a:t>,</a:t>
            </a:r>
            <a:r>
              <a:rPr lang="en-US" altLang="zh-CN" i="1" dirty="0" err="1">
                <a:latin typeface="Times New Roman" panose="02020603050405020304" pitchFamily="18" charset="0"/>
                <a:ea typeface="黑体" panose="02010609060101010101" pitchFamily="49" charset="-122"/>
              </a:rPr>
              <a:t>n</a:t>
            </a:r>
            <a:r>
              <a:rPr lang="en-US" altLang="zh-CN" i="1" baseline="-25000" dirty="0" err="1">
                <a:latin typeface="Times New Roman" panose="02020603050405020304" pitchFamily="18" charset="0"/>
                <a:ea typeface="黑体" panose="02010609060101010101" pitchFamily="49" charset="-122"/>
              </a:rPr>
              <a:t>y</a:t>
            </a:r>
            <a:r>
              <a:rPr lang="en-US" altLang="zh-CN" dirty="0" err="1">
                <a:latin typeface="Times New Roman" panose="02020603050405020304" pitchFamily="18" charset="0"/>
                <a:ea typeface="黑体" panose="02010609060101010101" pitchFamily="49" charset="-122"/>
              </a:rPr>
              <a:t>,</a:t>
            </a:r>
            <a:r>
              <a:rPr lang="en-US" altLang="zh-CN" i="1" dirty="0" err="1">
                <a:latin typeface="Times New Roman" panose="02020603050405020304" pitchFamily="18" charset="0"/>
                <a:ea typeface="黑体" panose="02010609060101010101" pitchFamily="49" charset="-122"/>
              </a:rPr>
              <a:t>n</a:t>
            </a:r>
            <a:r>
              <a:rPr lang="en-US" altLang="zh-CN" i="1" baseline="-25000" dirty="0" err="1">
                <a:latin typeface="Times New Roman" panose="02020603050405020304" pitchFamily="18" charset="0"/>
                <a:ea typeface="黑体" panose="02010609060101010101" pitchFamily="49" charset="-122"/>
              </a:rPr>
              <a:t>z</a:t>
            </a: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：可以控制物体绘制时的光滑程度。如果面片的每个顶点的法向为取作该面片的法向，绘制出来的多边形物体是处棱角分明的，见图</a:t>
            </a:r>
            <a:r>
              <a:rPr lang="en-US" altLang="zh-CN" dirty="0">
                <a:latin typeface="Times New Roman" panose="02020603050405020304" pitchFamily="18" charset="0"/>
                <a:ea typeface="黑体" panose="02010609060101010101" pitchFamily="49" charset="-122"/>
              </a:rPr>
              <a:t>(b) </a:t>
            </a:r>
            <a:r>
              <a:rPr lang="zh-CN" altLang="en-US" dirty="0">
                <a:latin typeface="Times New Roman" panose="02020603050405020304" pitchFamily="18" charset="0"/>
                <a:ea typeface="黑体" panose="02010609060101010101" pitchFamily="49" charset="-122"/>
              </a:rPr>
              <a:t>；如果每个顶点处的方法是考虑周围面片法向的某种平均，则绘制结果是光滑的，见图</a:t>
            </a:r>
            <a:r>
              <a:rPr lang="en-US" altLang="zh-CN" dirty="0">
                <a:latin typeface="Times New Roman" panose="02020603050405020304" pitchFamily="18" charset="0"/>
                <a:ea typeface="黑体" panose="02010609060101010101" pitchFamily="49" charset="-122"/>
              </a:rPr>
              <a:t>(c)</a:t>
            </a:r>
          </a:p>
          <a:p>
            <a:pPr lvl="1" eaLnBrk="1" hangingPunct="1">
              <a:lnSpc>
                <a:spcPct val="90000"/>
              </a:lnSpc>
            </a:pPr>
            <a:r>
              <a:rPr lang="zh-CN" altLang="en-US" dirty="0">
                <a:latin typeface="Times New Roman" panose="02020603050405020304" pitchFamily="18" charset="0"/>
                <a:ea typeface="黑体" panose="02010609060101010101" pitchFamily="49" charset="-122"/>
              </a:rPr>
              <a:t>面表：由指向顶点、纹理坐标以及法向的指针组成。鸭子模型含有</a:t>
            </a:r>
            <a:r>
              <a:rPr lang="en-US" altLang="zh-CN" dirty="0">
                <a:latin typeface="Times New Roman" panose="02020603050405020304" pitchFamily="18" charset="0"/>
                <a:ea typeface="黑体" panose="02010609060101010101" pitchFamily="49" charset="-122"/>
              </a:rPr>
              <a:t>6656</a:t>
            </a:r>
            <a:r>
              <a:rPr lang="zh-CN" altLang="en-US" dirty="0">
                <a:latin typeface="Times New Roman" panose="02020603050405020304" pitchFamily="18" charset="0"/>
                <a:ea typeface="黑体" panose="02010609060101010101" pitchFamily="49" charset="-122"/>
              </a:rPr>
              <a:t>个面</a:t>
            </a:r>
          </a:p>
          <a:p>
            <a:pPr lvl="1" eaLnBrk="1" hangingPunct="1">
              <a:lnSpc>
                <a:spcPct val="90000"/>
              </a:lnSpc>
            </a:pPr>
            <a:r>
              <a:rPr lang="zh-CN" altLang="en-US" dirty="0">
                <a:latin typeface="Times New Roman" panose="02020603050405020304" pitchFamily="18" charset="0"/>
                <a:ea typeface="黑体" panose="02010609060101010101" pitchFamily="49" charset="-122"/>
              </a:rPr>
              <a:t>更为详细的信息</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见</a:t>
            </a:r>
            <a:r>
              <a:rPr lang="en-US" altLang="zh-CN" dirty="0">
                <a:latin typeface="Times New Roman" panose="02020603050405020304" pitchFamily="18" charset="0"/>
                <a:ea typeface="黑体" panose="02010609060101010101" pitchFamily="49" charset="-122"/>
              </a:rPr>
              <a:t>OBJ</a:t>
            </a:r>
            <a:r>
              <a:rPr lang="zh-CN" altLang="en-US" dirty="0">
                <a:latin typeface="Times New Roman" panose="02020603050405020304" pitchFamily="18" charset="0"/>
                <a:ea typeface="黑体" panose="02010609060101010101" pitchFamily="49" charset="-122"/>
              </a:rPr>
              <a:t>格式说明文件</a:t>
            </a:r>
            <a:r>
              <a:rPr lang="en-US" altLang="zh-CN" dirty="0">
                <a:latin typeface="Times New Roman" panose="02020603050405020304" pitchFamily="18" charset="0"/>
                <a:ea typeface="黑体" panose="02010609060101010101" pitchFamily="49" charset="-122"/>
              </a:rPr>
              <a:t>)</a:t>
            </a:r>
          </a:p>
          <a:p>
            <a:pPr eaLnBrk="1" hangingPunct="1">
              <a:lnSpc>
                <a:spcPct val="90000"/>
              </a:lnSpc>
            </a:pPr>
            <a:r>
              <a:rPr lang="zh-CN" altLang="en-US" dirty="0">
                <a:latin typeface="Times New Roman" panose="02020603050405020304" pitchFamily="18" charset="0"/>
                <a:ea typeface="黑体" panose="02010609060101010101" pitchFamily="49" charset="-122"/>
              </a:rPr>
              <a:t>缺点：</a:t>
            </a:r>
          </a:p>
          <a:p>
            <a:pPr eaLnBrk="1" hangingPunct="1">
              <a:lnSpc>
                <a:spcPct val="90000"/>
              </a:lnSpc>
            </a:pPr>
            <a:r>
              <a:rPr lang="zh-CN" altLang="en-US" dirty="0">
                <a:latin typeface="Times New Roman" panose="02020603050405020304" pitchFamily="18" charset="0"/>
                <a:ea typeface="黑体" panose="02010609060101010101" pitchFamily="49" charset="-122"/>
              </a:rPr>
              <a:t>多边形物体是一种逼近，难以满足放大要求</a:t>
            </a:r>
          </a:p>
          <a:p>
            <a:pPr eaLnBrk="1" hangingPunct="1">
              <a:lnSpc>
                <a:spcPct val="90000"/>
              </a:lnSpc>
            </a:pPr>
            <a:r>
              <a:rPr lang="zh-CN" altLang="en-US" dirty="0">
                <a:latin typeface="Times New Roman" panose="02020603050405020304" pitchFamily="18" charset="0"/>
                <a:ea typeface="黑体" panose="02010609060101010101" pitchFamily="49" charset="-122"/>
              </a:rPr>
              <a:t>多边形物体外形难以用传统方法进行修改</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编辑</a:t>
            </a:r>
          </a:p>
          <a:p>
            <a:pPr eaLnBrk="1" hangingPunct="1">
              <a:lnSpc>
                <a:spcPct val="90000"/>
              </a:lnSpc>
            </a:pPr>
            <a:r>
              <a:rPr lang="zh-CN" altLang="en-US" dirty="0">
                <a:latin typeface="Times New Roman" panose="02020603050405020304" pitchFamily="18" charset="0"/>
                <a:ea typeface="黑体" panose="02010609060101010101" pitchFamily="49" charset="-122"/>
              </a:rPr>
              <a:t>用多边形面片表示复杂拓扑和具有丰富细节的物体时，数据的规模就会变得及其庞大，这对于存储、绘制是一个巨大的负担</a:t>
            </a:r>
          </a:p>
          <a:p>
            <a:pPr lvl="1" eaLnBrk="1" hangingPunct="1">
              <a:lnSpc>
                <a:spcPct val="90000"/>
              </a:lnSpc>
            </a:pPr>
            <a:r>
              <a:rPr lang="en-US" altLang="zh-CN" dirty="0">
                <a:latin typeface="Times New Roman" panose="02020603050405020304" pitchFamily="18" charset="0"/>
                <a:ea typeface="黑体" panose="02010609060101010101" pitchFamily="49" charset="-122"/>
              </a:rPr>
              <a:t>LOD</a:t>
            </a:r>
            <a:r>
              <a:rPr lang="zh-CN" altLang="en-US" dirty="0">
                <a:latin typeface="Times New Roman" panose="02020603050405020304" pitchFamily="18" charset="0"/>
                <a:ea typeface="黑体" panose="02010609060101010101" pitchFamily="49" charset="-122"/>
              </a:rPr>
              <a:t>技术</a:t>
            </a:r>
            <a:r>
              <a:rPr lang="en-US" altLang="zh-CN" dirty="0">
                <a:latin typeface="Times New Roman" panose="02020603050405020304" pitchFamily="18" charset="0"/>
                <a:ea typeface="黑体" panose="02010609060101010101" pitchFamily="49" charset="-122"/>
              </a:rPr>
              <a:t>(Level Of Detail )</a:t>
            </a:r>
            <a:r>
              <a:rPr lang="zh-CN" altLang="en-US" dirty="0">
                <a:latin typeface="Times New Roman" panose="02020603050405020304" pitchFamily="18" charset="0"/>
                <a:ea typeface="黑体" panose="02010609060101010101" pitchFamily="49" charset="-122"/>
              </a:rPr>
              <a:t>：层次细节</a:t>
            </a:r>
          </a:p>
          <a:p>
            <a:pPr lvl="1" eaLnBrk="1" hangingPunct="1">
              <a:lnSpc>
                <a:spcPct val="90000"/>
              </a:lnSpc>
            </a:pPr>
            <a:r>
              <a:rPr lang="zh-CN" altLang="en-US" dirty="0">
                <a:latin typeface="Times New Roman" panose="02020603050405020304" pitchFamily="18" charset="0"/>
                <a:ea typeface="黑体" panose="02010609060101010101" pitchFamily="49" charset="-122"/>
              </a:rPr>
              <a:t>点造型技术</a:t>
            </a:r>
            <a:r>
              <a:rPr lang="en-US" altLang="zh-CN" dirty="0">
                <a:latin typeface="Times New Roman" panose="02020603050405020304" pitchFamily="18" charset="0"/>
                <a:ea typeface="黑体" panose="02010609060101010101" pitchFamily="49" charset="-122"/>
              </a:rPr>
              <a:t>(Point-Based Modeling)</a:t>
            </a:r>
          </a:p>
          <a:p>
            <a:pPr eaLnBrk="1" hangingPunct="1">
              <a:lnSpc>
                <a:spcPct val="90000"/>
              </a:lnSpc>
            </a:pPr>
            <a:endParaRPr lang="en-US" altLang="zh-CN" dirty="0"/>
          </a:p>
        </p:txBody>
      </p:sp>
    </p:spTree>
    <p:extLst>
      <p:ext uri="{BB962C8B-B14F-4D97-AF65-F5344CB8AC3E}">
        <p14:creationId xmlns:p14="http://schemas.microsoft.com/office/powerpoint/2010/main" val="1648344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EBFD8EFB-4AC3-46E5-B05D-9BEF9F46C76F}"/>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F95987FA-7BC8-4AD2-BD7B-A1A027CC619F}" type="slidenum">
              <a:rPr lang="en-US" altLang="zh-CN" b="0" smtClean="0">
                <a:solidFill>
                  <a:srgbClr val="000000"/>
                </a:solidFill>
                <a:latin typeface="Arial" panose="020B0604020202020204" pitchFamily="34" charset="0"/>
              </a:rPr>
              <a:pPr/>
              <a:t>40</a:t>
            </a:fld>
            <a:endParaRPr lang="en-US" altLang="zh-CN" b="0">
              <a:solidFill>
                <a:srgbClr val="000000"/>
              </a:solidFill>
              <a:latin typeface="Arial" panose="020B0604020202020204" pitchFamily="34" charset="0"/>
            </a:endParaRPr>
          </a:p>
        </p:txBody>
      </p:sp>
      <p:sp>
        <p:nvSpPr>
          <p:cNvPr id="92163" name="Rectangle 2">
            <a:extLst>
              <a:ext uri="{FF2B5EF4-FFF2-40B4-BE49-F238E27FC236}">
                <a16:creationId xmlns:a16="http://schemas.microsoft.com/office/drawing/2014/main" id="{38E83657-286C-4292-BF3E-DE5E6303F0B7}"/>
              </a:ext>
            </a:extLst>
          </p:cNvPr>
          <p:cNvSpPr>
            <a:spLocks noGrp="1" noRot="1" noChangeAspect="1" noChangeArrowheads="1" noTextEdit="1"/>
          </p:cNvSpPr>
          <p:nvPr>
            <p:ph type="sldImg"/>
          </p:nvPr>
        </p:nvSpPr>
        <p:spPr>
          <a:ln/>
        </p:spPr>
      </p:sp>
      <p:sp>
        <p:nvSpPr>
          <p:cNvPr id="92164" name="Rectangle 3">
            <a:extLst>
              <a:ext uri="{FF2B5EF4-FFF2-40B4-BE49-F238E27FC236}">
                <a16:creationId xmlns:a16="http://schemas.microsoft.com/office/drawing/2014/main" id="{2D03021A-6EF1-48E2-A142-EA6FBC823C42}"/>
              </a:ext>
            </a:extLst>
          </p:cNvPr>
          <p:cNvSpPr>
            <a:spLocks noGrp="1" noChangeArrowheads="1"/>
          </p:cNvSpPr>
          <p:nvPr>
            <p:ph type="body" idx="1"/>
          </p:nvPr>
        </p:nvSpPr>
        <p:spPr>
          <a:noFill/>
        </p:spPr>
        <p:txBody>
          <a:bodyPr/>
          <a:lstStyle/>
          <a:p>
            <a:pPr algn="just" eaLnBrk="1" hangingPunct="1">
              <a:lnSpc>
                <a:spcPct val="140000"/>
              </a:lnSpc>
            </a:pPr>
            <a:r>
              <a:rPr lang="en-US" altLang="zh-CN" b="1" dirty="0">
                <a:solidFill>
                  <a:srgbClr val="333333"/>
                </a:solidFill>
              </a:rPr>
              <a:t>2.</a:t>
            </a:r>
            <a:r>
              <a:rPr lang="zh-CN" altLang="en-US" b="1" dirty="0">
                <a:solidFill>
                  <a:srgbClr val="333333"/>
                </a:solidFill>
              </a:rPr>
              <a:t>几何连续性</a:t>
            </a:r>
          </a:p>
          <a:p>
            <a:pPr algn="just" eaLnBrk="1" hangingPunct="1">
              <a:lnSpc>
                <a:spcPct val="140000"/>
              </a:lnSpc>
            </a:pPr>
            <a:r>
              <a:rPr lang="en-US" altLang="zh-CN" b="1" dirty="0">
                <a:solidFill>
                  <a:srgbClr val="333333"/>
                </a:solidFill>
              </a:rPr>
              <a:t>0</a:t>
            </a:r>
            <a:r>
              <a:rPr lang="zh-CN" altLang="en-US" b="1" dirty="0">
                <a:solidFill>
                  <a:srgbClr val="333333"/>
                </a:solidFill>
              </a:rPr>
              <a:t>阶几何连续性</a:t>
            </a:r>
            <a:r>
              <a:rPr lang="zh-CN" altLang="en-US" dirty="0">
                <a:solidFill>
                  <a:srgbClr val="333333"/>
                </a:solidFill>
              </a:rPr>
              <a:t>，记作</a:t>
            </a:r>
            <a:r>
              <a:rPr lang="en-US" altLang="zh-CN" dirty="0">
                <a:solidFill>
                  <a:srgbClr val="333333"/>
                </a:solidFill>
              </a:rPr>
              <a:t>G</a:t>
            </a:r>
            <a:r>
              <a:rPr lang="en-US" altLang="zh-CN" baseline="30000" dirty="0">
                <a:solidFill>
                  <a:srgbClr val="333333"/>
                </a:solidFill>
              </a:rPr>
              <a:t>0</a:t>
            </a:r>
            <a:r>
              <a:rPr lang="zh-CN" altLang="en-US" dirty="0">
                <a:solidFill>
                  <a:srgbClr val="333333"/>
                </a:solidFill>
              </a:rPr>
              <a:t>连续性，与</a:t>
            </a:r>
            <a:r>
              <a:rPr lang="en-US" altLang="zh-CN" dirty="0">
                <a:solidFill>
                  <a:srgbClr val="333333"/>
                </a:solidFill>
              </a:rPr>
              <a:t>0</a:t>
            </a:r>
            <a:r>
              <a:rPr lang="zh-CN" altLang="en-US" dirty="0">
                <a:solidFill>
                  <a:srgbClr val="333333"/>
                </a:solidFill>
              </a:rPr>
              <a:t>阶参数连续性的定义相同</a:t>
            </a:r>
          </a:p>
          <a:p>
            <a:pPr eaLnBrk="1" hangingPunct="1"/>
            <a:r>
              <a:rPr kumimoji="1" lang="en-US" altLang="zh-CN" b="1" dirty="0">
                <a:solidFill>
                  <a:srgbClr val="333333"/>
                </a:solidFill>
              </a:rPr>
              <a:t>1</a:t>
            </a:r>
            <a:r>
              <a:rPr kumimoji="1" lang="zh-CN" altLang="en-US" b="1" dirty="0">
                <a:solidFill>
                  <a:srgbClr val="333333"/>
                </a:solidFill>
              </a:rPr>
              <a:t>阶几何连续性</a:t>
            </a:r>
            <a:r>
              <a:rPr kumimoji="1" lang="zh-CN" altLang="en-US" dirty="0">
                <a:solidFill>
                  <a:srgbClr val="333333"/>
                </a:solidFill>
              </a:rPr>
              <a:t>，记作</a:t>
            </a:r>
            <a:r>
              <a:rPr kumimoji="1" lang="en-US" altLang="zh-CN" dirty="0">
                <a:solidFill>
                  <a:srgbClr val="333333"/>
                </a:solidFill>
              </a:rPr>
              <a:t>G1</a:t>
            </a:r>
            <a:r>
              <a:rPr kumimoji="1" lang="zh-CN" altLang="en-US" dirty="0">
                <a:solidFill>
                  <a:srgbClr val="333333"/>
                </a:solidFill>
              </a:rPr>
              <a:t>连续性，指一阶导数在相邻段的交点处成比例</a:t>
            </a:r>
            <a:r>
              <a:rPr kumimoji="1" lang="en-US" altLang="zh-CN" dirty="0">
                <a:solidFill>
                  <a:srgbClr val="333333"/>
                </a:solidFill>
              </a:rPr>
              <a:t>.</a:t>
            </a:r>
            <a:r>
              <a:rPr kumimoji="1" lang="zh-CN" altLang="en-US" dirty="0">
                <a:solidFill>
                  <a:srgbClr val="333333"/>
                </a:solidFill>
              </a:rPr>
              <a:t>切向量的方向一致，大小不一定相等。</a:t>
            </a:r>
          </a:p>
          <a:p>
            <a:pPr eaLnBrk="1" hangingPunct="1"/>
            <a:r>
              <a:rPr kumimoji="1" lang="en-US" altLang="zh-CN" b="1" dirty="0">
                <a:solidFill>
                  <a:srgbClr val="333333"/>
                </a:solidFill>
              </a:rPr>
              <a:t>2</a:t>
            </a:r>
            <a:r>
              <a:rPr kumimoji="1" lang="zh-CN" altLang="en-US" b="1" dirty="0">
                <a:solidFill>
                  <a:srgbClr val="333333"/>
                </a:solidFill>
              </a:rPr>
              <a:t>阶几何连续性</a:t>
            </a:r>
            <a:r>
              <a:rPr kumimoji="1" lang="zh-CN" altLang="en-US" dirty="0">
                <a:solidFill>
                  <a:srgbClr val="333333"/>
                </a:solidFill>
              </a:rPr>
              <a:t>，记作</a:t>
            </a:r>
            <a:r>
              <a:rPr kumimoji="1" lang="en-US" altLang="zh-CN" dirty="0">
                <a:solidFill>
                  <a:srgbClr val="333333"/>
                </a:solidFill>
              </a:rPr>
              <a:t>G2</a:t>
            </a:r>
            <a:r>
              <a:rPr kumimoji="1" lang="zh-CN" altLang="en-US">
                <a:solidFill>
                  <a:srgbClr val="333333"/>
                </a:solidFill>
              </a:rPr>
              <a:t>连续性，指相邻曲线段在交点处其一阶和二阶导数均成比例。两曲线段在交点处曲率相等。</a:t>
            </a:r>
          </a:p>
          <a:p>
            <a:pPr algn="just" eaLnBrk="1" hangingPunct="1">
              <a:lnSpc>
                <a:spcPct val="140000"/>
              </a:lnSpc>
            </a:pPr>
            <a:endParaRPr lang="en-US" altLang="zh-CN" dirty="0">
              <a:solidFill>
                <a:srgbClr val="333333"/>
              </a:solidFill>
            </a:endParaRPr>
          </a:p>
        </p:txBody>
      </p:sp>
    </p:spTree>
    <p:extLst>
      <p:ext uri="{BB962C8B-B14F-4D97-AF65-F5344CB8AC3E}">
        <p14:creationId xmlns:p14="http://schemas.microsoft.com/office/powerpoint/2010/main" val="2971068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36F3C690-5353-41B4-88A0-7DBE2F0DE4AB}"/>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2CCD385B-2414-43B3-B0E3-C6C0D97953C1}" type="slidenum">
              <a:rPr lang="en-US" altLang="zh-CN" b="0" smtClean="0">
                <a:solidFill>
                  <a:srgbClr val="000000"/>
                </a:solidFill>
                <a:latin typeface="Arial" panose="020B0604020202020204" pitchFamily="34" charset="0"/>
              </a:rPr>
              <a:pPr/>
              <a:t>41</a:t>
            </a:fld>
            <a:endParaRPr lang="en-US" altLang="zh-CN" b="0">
              <a:solidFill>
                <a:srgbClr val="000000"/>
              </a:solidFill>
              <a:latin typeface="Arial" panose="020B0604020202020204" pitchFamily="34" charset="0"/>
            </a:endParaRPr>
          </a:p>
        </p:txBody>
      </p:sp>
      <p:sp>
        <p:nvSpPr>
          <p:cNvPr id="16387" name="Rectangle 2">
            <a:extLst>
              <a:ext uri="{FF2B5EF4-FFF2-40B4-BE49-F238E27FC236}">
                <a16:creationId xmlns:a16="http://schemas.microsoft.com/office/drawing/2014/main" id="{12214879-E714-4B02-B849-2426F70FE540}"/>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A9362747-329B-4063-8D2A-D4A7FC7F4CD9}"/>
              </a:ext>
            </a:extLst>
          </p:cNvPr>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4313771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478BD7C-E7DA-4D24-A567-ED3D1CEBABBC}"/>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43126ABC-4682-44B4-A2A1-8D8C16D7D7CE}" type="slidenum">
              <a:rPr lang="en-US" altLang="zh-CN" b="0" smtClean="0">
                <a:solidFill>
                  <a:srgbClr val="000000"/>
                </a:solidFill>
                <a:latin typeface="Arial" panose="020B0604020202020204" pitchFamily="34" charset="0"/>
              </a:rPr>
              <a:pPr/>
              <a:t>42</a:t>
            </a:fld>
            <a:endParaRPr lang="en-US" altLang="zh-CN" b="0">
              <a:solidFill>
                <a:srgbClr val="000000"/>
              </a:solidFill>
              <a:latin typeface="Arial" panose="020B0604020202020204" pitchFamily="34" charset="0"/>
            </a:endParaRPr>
          </a:p>
        </p:txBody>
      </p:sp>
      <p:sp>
        <p:nvSpPr>
          <p:cNvPr id="18435" name="Rectangle 2">
            <a:extLst>
              <a:ext uri="{FF2B5EF4-FFF2-40B4-BE49-F238E27FC236}">
                <a16:creationId xmlns:a16="http://schemas.microsoft.com/office/drawing/2014/main" id="{DCDCD2BC-D691-441C-B1D2-6802C3FE482F}"/>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5928A2A1-8564-41B2-98F9-018793841F27}"/>
              </a:ext>
            </a:extLst>
          </p:cNvPr>
          <p:cNvSpPr>
            <a:spLocks noGrp="1" noChangeArrowheads="1"/>
          </p:cNvSpPr>
          <p:nvPr>
            <p:ph type="body" idx="1"/>
          </p:nvPr>
        </p:nvSpPr>
        <p:spPr>
          <a:noFill/>
        </p:spPr>
        <p:txBody>
          <a:bodyPr/>
          <a:lstStyle/>
          <a:p>
            <a:pPr eaLnBrk="1" hangingPunct="1"/>
            <a:r>
              <a:rPr lang="zh-CN" altLang="en-US"/>
              <a:t>二次曲面特别是球面和托球面是常用的图形元素，图形包中通常会有生成这类曲面的函数。并且，二次曲面可以由有理样条生成。</a:t>
            </a:r>
          </a:p>
        </p:txBody>
      </p:sp>
    </p:spTree>
    <p:extLst>
      <p:ext uri="{BB962C8B-B14F-4D97-AF65-F5344CB8AC3E}">
        <p14:creationId xmlns:p14="http://schemas.microsoft.com/office/powerpoint/2010/main" val="3268261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3C6C1167-3833-4398-8A9C-260D0EE21DAC}"/>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9FFD2FE8-7C75-4011-8367-E337226140A1}" type="slidenum">
              <a:rPr lang="en-US" altLang="zh-CN" b="0" smtClean="0">
                <a:latin typeface="Arial" panose="020B0604020202020204" pitchFamily="34" charset="0"/>
              </a:rPr>
              <a:pPr/>
              <a:t>43</a:t>
            </a:fld>
            <a:endParaRPr lang="en-US" altLang="zh-CN" b="0">
              <a:latin typeface="Arial" panose="020B0604020202020204" pitchFamily="34" charset="0"/>
            </a:endParaRPr>
          </a:p>
        </p:txBody>
      </p:sp>
      <p:sp>
        <p:nvSpPr>
          <p:cNvPr id="20483" name="Rectangle 2">
            <a:extLst>
              <a:ext uri="{FF2B5EF4-FFF2-40B4-BE49-F238E27FC236}">
                <a16:creationId xmlns:a16="http://schemas.microsoft.com/office/drawing/2014/main" id="{AEE8BB66-8899-454D-A453-1571EA4D5030}"/>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63783D74-C92F-447A-BB3D-7AA539725C70}"/>
              </a:ext>
            </a:extLst>
          </p:cNvPr>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10047827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924FF47-1DAA-4A0A-9872-37DBD38E3FDC}"/>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D04A6AE2-DA60-4F48-970E-ABCB92E710B0}" type="slidenum">
              <a:rPr lang="en-US" altLang="zh-CN" b="0" smtClean="0">
                <a:latin typeface="Arial" panose="020B0604020202020204" pitchFamily="34" charset="0"/>
              </a:rPr>
              <a:pPr/>
              <a:t>44</a:t>
            </a:fld>
            <a:endParaRPr lang="en-US" altLang="zh-CN" b="0">
              <a:latin typeface="Arial" panose="020B0604020202020204" pitchFamily="34" charset="0"/>
            </a:endParaRPr>
          </a:p>
        </p:txBody>
      </p:sp>
      <p:sp>
        <p:nvSpPr>
          <p:cNvPr id="22531" name="Rectangle 2">
            <a:extLst>
              <a:ext uri="{FF2B5EF4-FFF2-40B4-BE49-F238E27FC236}">
                <a16:creationId xmlns:a16="http://schemas.microsoft.com/office/drawing/2014/main" id="{99C6803B-752A-4F23-A567-7DE71934A5A5}"/>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C09C4BD5-4C74-4DED-B63F-6240E3B2A7C9}"/>
              </a:ext>
            </a:extLst>
          </p:cNvPr>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828661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2D85EDBC-9C15-49F8-9C93-DA1C3FBEB61E}"/>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FBF0545E-898F-4D62-88EF-F4C6D01A782B}" type="slidenum">
              <a:rPr lang="en-US" altLang="zh-CN" b="0" smtClean="0">
                <a:latin typeface="Arial" panose="020B0604020202020204" pitchFamily="34" charset="0"/>
              </a:rPr>
              <a:pPr/>
              <a:t>45</a:t>
            </a:fld>
            <a:endParaRPr lang="en-US" altLang="zh-CN" b="0">
              <a:latin typeface="Arial" panose="020B0604020202020204" pitchFamily="34" charset="0"/>
            </a:endParaRPr>
          </a:p>
        </p:txBody>
      </p:sp>
      <p:sp>
        <p:nvSpPr>
          <p:cNvPr id="24579" name="Rectangle 2">
            <a:extLst>
              <a:ext uri="{FF2B5EF4-FFF2-40B4-BE49-F238E27FC236}">
                <a16:creationId xmlns:a16="http://schemas.microsoft.com/office/drawing/2014/main" id="{787E1780-3324-41C4-8F5E-1DD4D8B77646}"/>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BD42EEE2-C829-4CFD-89FE-0F48116AEDF7}"/>
              </a:ext>
            </a:extLst>
          </p:cNvPr>
          <p:cNvSpPr>
            <a:spLocks noGrp="1" noChangeArrowheads="1"/>
          </p:cNvSpPr>
          <p:nvPr>
            <p:ph type="body" idx="1"/>
          </p:nvPr>
        </p:nvSpPr>
        <p:spPr>
          <a:noFill/>
        </p:spPr>
        <p:txBody>
          <a:bodyPr/>
          <a:lstStyle/>
          <a:p>
            <a:pPr eaLnBrk="1" hangingPunct="1"/>
            <a:endParaRPr lang="zh-CN" altLang="zh-CN">
              <a:solidFill>
                <a:srgbClr val="333333"/>
              </a:solidFill>
            </a:endParaRPr>
          </a:p>
        </p:txBody>
      </p:sp>
    </p:spTree>
    <p:extLst>
      <p:ext uri="{BB962C8B-B14F-4D97-AF65-F5344CB8AC3E}">
        <p14:creationId xmlns:p14="http://schemas.microsoft.com/office/powerpoint/2010/main" val="4142954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8C6719EB-7D38-4DD6-ACF4-5E11ACAB8F01}"/>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8D4F6307-1BB2-47FD-A90F-8104AA5DABAD}" type="slidenum">
              <a:rPr lang="en-US" altLang="zh-CN" b="0" smtClean="0">
                <a:latin typeface="Arial" panose="020B0604020202020204" pitchFamily="34" charset="0"/>
              </a:rPr>
              <a:pPr/>
              <a:t>46</a:t>
            </a:fld>
            <a:endParaRPr lang="en-US" altLang="zh-CN" b="0">
              <a:latin typeface="Arial" panose="020B0604020202020204" pitchFamily="34" charset="0"/>
            </a:endParaRPr>
          </a:p>
        </p:txBody>
      </p:sp>
      <p:sp>
        <p:nvSpPr>
          <p:cNvPr id="26627" name="Rectangle 2">
            <a:extLst>
              <a:ext uri="{FF2B5EF4-FFF2-40B4-BE49-F238E27FC236}">
                <a16:creationId xmlns:a16="http://schemas.microsoft.com/office/drawing/2014/main" id="{645E3E4A-F8AA-4203-B298-E081935F6F57}"/>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E3B3A1F0-9DE5-48B2-B520-586739727191}"/>
              </a:ext>
            </a:extLst>
          </p:cNvPr>
          <p:cNvSpPr>
            <a:spLocks noGrp="1" noChangeArrowheads="1"/>
          </p:cNvSpPr>
          <p:nvPr>
            <p:ph type="body" idx="1"/>
          </p:nvPr>
        </p:nvSpPr>
        <p:spPr>
          <a:noFill/>
        </p:spPr>
        <p:txBody>
          <a:bodyPr/>
          <a:lstStyle/>
          <a:p>
            <a:pPr eaLnBrk="1" hangingPunct="1"/>
            <a:r>
              <a:rPr lang="en-US" altLang="zh-CN" dirty="0">
                <a:solidFill>
                  <a:srgbClr val="333333"/>
                </a:solidFill>
              </a:rPr>
              <a:t>C</a:t>
            </a:r>
            <a:r>
              <a:rPr lang="zh-CN" altLang="en-US" dirty="0">
                <a:solidFill>
                  <a:srgbClr val="333333"/>
                </a:solidFill>
              </a:rPr>
              <a:t>一般没有明显的几何意义，与曲线的关系也不明确。我们对</a:t>
            </a:r>
            <a:r>
              <a:rPr lang="en-US" altLang="zh-CN" dirty="0">
                <a:solidFill>
                  <a:srgbClr val="333333"/>
                </a:solidFill>
              </a:rPr>
              <a:t>C</a:t>
            </a:r>
            <a:r>
              <a:rPr lang="zh-CN" altLang="en-US" dirty="0">
                <a:solidFill>
                  <a:srgbClr val="333333"/>
                </a:solidFill>
              </a:rPr>
              <a:t>进一步分解为</a:t>
            </a:r>
            <a:r>
              <a:rPr lang="en-US" altLang="zh-CN" dirty="0">
                <a:solidFill>
                  <a:srgbClr val="333333"/>
                </a:solidFill>
              </a:rPr>
              <a:t>MG</a:t>
            </a:r>
          </a:p>
          <a:p>
            <a:pPr eaLnBrk="1" hangingPunct="1"/>
            <a:r>
              <a:rPr lang="zh-CN" altLang="en-US" dirty="0">
                <a:solidFill>
                  <a:srgbClr val="333333"/>
                </a:solidFill>
              </a:rPr>
              <a:t>其中，</a:t>
            </a:r>
            <a:r>
              <a:rPr lang="en-US" altLang="zh-CN" dirty="0">
                <a:solidFill>
                  <a:srgbClr val="333333"/>
                </a:solidFill>
              </a:rPr>
              <a:t>G</a:t>
            </a:r>
            <a:r>
              <a:rPr lang="zh-CN" altLang="en-US" dirty="0">
                <a:solidFill>
                  <a:srgbClr val="333333"/>
                </a:solidFill>
              </a:rPr>
              <a:t>是包含样条形式的几何约束（边界条件）在内的（</a:t>
            </a:r>
            <a:r>
              <a:rPr lang="en-US" altLang="zh-CN" dirty="0">
                <a:solidFill>
                  <a:srgbClr val="333333"/>
                </a:solidFill>
              </a:rPr>
              <a:t>n+1</a:t>
            </a:r>
            <a:r>
              <a:rPr lang="zh-CN" altLang="en-US" dirty="0">
                <a:solidFill>
                  <a:srgbClr val="333333"/>
                </a:solidFill>
              </a:rPr>
              <a:t>）*</a:t>
            </a:r>
            <a:r>
              <a:rPr lang="en-US" altLang="zh-CN" dirty="0">
                <a:solidFill>
                  <a:srgbClr val="333333"/>
                </a:solidFill>
              </a:rPr>
              <a:t>3</a:t>
            </a:r>
            <a:r>
              <a:rPr lang="zh-CN" altLang="en-US" dirty="0">
                <a:solidFill>
                  <a:srgbClr val="333333"/>
                </a:solidFill>
              </a:rPr>
              <a:t>阶矩阵，包含了控制点的坐标值和其他被指定的几何约束。</a:t>
            </a:r>
          </a:p>
          <a:p>
            <a:pPr eaLnBrk="1" hangingPunct="1"/>
            <a:r>
              <a:rPr lang="en-US" altLang="zh-CN" dirty="0" err="1">
                <a:solidFill>
                  <a:srgbClr val="333333"/>
                </a:solidFill>
              </a:rPr>
              <a:t>M</a:t>
            </a:r>
            <a:r>
              <a:rPr lang="en-US" altLang="zh-CN" baseline="-25000" dirty="0" err="1">
                <a:solidFill>
                  <a:srgbClr val="333333"/>
                </a:solidFill>
              </a:rPr>
              <a:t>s</a:t>
            </a:r>
            <a:r>
              <a:rPr lang="zh-CN" altLang="en-US" dirty="0">
                <a:solidFill>
                  <a:srgbClr val="333333"/>
                </a:solidFill>
              </a:rPr>
              <a:t>是</a:t>
            </a:r>
            <a:r>
              <a:rPr lang="en-US" altLang="zh-CN" dirty="0">
                <a:solidFill>
                  <a:srgbClr val="333333"/>
                </a:solidFill>
              </a:rPr>
              <a:t>(n+1)*(n+1)</a:t>
            </a:r>
            <a:r>
              <a:rPr lang="zh-CN" altLang="en-US" dirty="0">
                <a:solidFill>
                  <a:srgbClr val="333333"/>
                </a:solidFill>
              </a:rPr>
              <a:t>阶矩阵，称为基矩阵。描述了一个样条表示，它将几何约束转换成多项式系数，且提供样条曲线特征，不同的样条具有不同的基矩阵。</a:t>
            </a:r>
          </a:p>
          <a:p>
            <a:pPr eaLnBrk="1" hangingPunct="1"/>
            <a:r>
              <a:rPr lang="en-US" altLang="zh-CN" dirty="0">
                <a:solidFill>
                  <a:srgbClr val="333333"/>
                </a:solidFill>
              </a:rPr>
              <a:t>T</a:t>
            </a:r>
            <a:r>
              <a:rPr lang="zh-CN" altLang="en-US" dirty="0">
                <a:solidFill>
                  <a:srgbClr val="333333"/>
                </a:solidFill>
              </a:rPr>
              <a:t>和</a:t>
            </a:r>
            <a:r>
              <a:rPr lang="en-US" altLang="zh-CN" dirty="0" err="1">
                <a:solidFill>
                  <a:srgbClr val="333333"/>
                </a:solidFill>
              </a:rPr>
              <a:t>M</a:t>
            </a:r>
            <a:r>
              <a:rPr lang="en-US" altLang="zh-CN" baseline="-25000" dirty="0" err="1">
                <a:solidFill>
                  <a:srgbClr val="333333"/>
                </a:solidFill>
              </a:rPr>
              <a:t>s</a:t>
            </a:r>
            <a:r>
              <a:rPr lang="zh-CN" altLang="en-US" dirty="0">
                <a:solidFill>
                  <a:srgbClr val="333333"/>
                </a:solidFill>
              </a:rPr>
              <a:t>确定了一组新的基函数（</a:t>
            </a:r>
            <a:r>
              <a:rPr lang="en-US" altLang="zh-CN" dirty="0">
                <a:solidFill>
                  <a:srgbClr val="333333"/>
                </a:solidFill>
              </a:rPr>
              <a:t>blending function</a:t>
            </a:r>
            <a:r>
              <a:rPr lang="zh-CN" altLang="en-US" dirty="0">
                <a:solidFill>
                  <a:srgbClr val="333333"/>
                </a:solidFill>
              </a:rPr>
              <a:t>）</a:t>
            </a:r>
          </a:p>
        </p:txBody>
      </p:sp>
    </p:spTree>
    <p:extLst>
      <p:ext uri="{BB962C8B-B14F-4D97-AF65-F5344CB8AC3E}">
        <p14:creationId xmlns:p14="http://schemas.microsoft.com/office/powerpoint/2010/main" val="9028589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0F7FB7D-C914-4D37-829B-CACF2C22BB42}"/>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06948CD6-21B6-4C8E-A985-8B947712C2ED}" type="slidenum">
              <a:rPr lang="en-US" altLang="zh-CN" b="0" smtClean="0">
                <a:solidFill>
                  <a:srgbClr val="000000"/>
                </a:solidFill>
                <a:latin typeface="Arial" panose="020B0604020202020204" pitchFamily="34" charset="0"/>
              </a:rPr>
              <a:pPr/>
              <a:t>47</a:t>
            </a:fld>
            <a:endParaRPr lang="en-US" altLang="zh-CN" b="0">
              <a:solidFill>
                <a:srgbClr val="000000"/>
              </a:solidFill>
              <a:latin typeface="Arial" panose="020B0604020202020204" pitchFamily="34" charset="0"/>
            </a:endParaRPr>
          </a:p>
        </p:txBody>
      </p:sp>
      <p:sp>
        <p:nvSpPr>
          <p:cNvPr id="28675" name="Rectangle 2">
            <a:extLst>
              <a:ext uri="{FF2B5EF4-FFF2-40B4-BE49-F238E27FC236}">
                <a16:creationId xmlns:a16="http://schemas.microsoft.com/office/drawing/2014/main" id="{5A54A890-C7CE-41BA-A37D-3CC602A7ED14}"/>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17337649-506E-4CC7-9754-71DCF73F8266}"/>
              </a:ext>
            </a:extLst>
          </p:cNvPr>
          <p:cNvSpPr>
            <a:spLocks noGrp="1" noChangeArrowheads="1"/>
          </p:cNvSpPr>
          <p:nvPr>
            <p:ph type="body" idx="1"/>
          </p:nvPr>
        </p:nvSpPr>
        <p:spPr>
          <a:noFill/>
        </p:spPr>
        <p:txBody>
          <a:bodyPr/>
          <a:lstStyle/>
          <a:p>
            <a:pPr eaLnBrk="1" hangingPunct="1"/>
            <a:r>
              <a:rPr lang="zh-CN" altLang="en-US" dirty="0"/>
              <a:t>参数多项式曲线的次数可能会相当高，求出精 确表示曲线的像素集合需要的计算量非常大。生成 这样的曲线的一般做法是计算出曲线上有限几个型 值点，然后以连接这些型值点的折线近似替代原曲 线。</a:t>
            </a:r>
          </a:p>
        </p:txBody>
      </p:sp>
    </p:spTree>
    <p:extLst>
      <p:ext uri="{BB962C8B-B14F-4D97-AF65-F5344CB8AC3E}">
        <p14:creationId xmlns:p14="http://schemas.microsoft.com/office/powerpoint/2010/main" val="1761547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8BF89E8E-D550-4D03-8D57-ACC7B5591322}"/>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3B754650-361A-4111-89F0-EA06AFC1AACA}" type="slidenum">
              <a:rPr lang="en-US" altLang="zh-CN" b="0" smtClean="0">
                <a:latin typeface="Arial" panose="020B0604020202020204" pitchFamily="34" charset="0"/>
              </a:rPr>
              <a:pPr/>
              <a:t>48</a:t>
            </a:fld>
            <a:endParaRPr lang="en-US" altLang="zh-CN" b="0">
              <a:latin typeface="Arial" panose="020B0604020202020204" pitchFamily="34" charset="0"/>
            </a:endParaRPr>
          </a:p>
        </p:txBody>
      </p:sp>
      <p:sp>
        <p:nvSpPr>
          <p:cNvPr id="30723" name="Rectangle 2">
            <a:extLst>
              <a:ext uri="{FF2B5EF4-FFF2-40B4-BE49-F238E27FC236}">
                <a16:creationId xmlns:a16="http://schemas.microsoft.com/office/drawing/2014/main" id="{8E98FD90-FB09-4FDC-B739-BF7BAB1357F5}"/>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7256287B-B5D6-402F-A300-9B3BCEC9A969}"/>
              </a:ext>
            </a:extLst>
          </p:cNvPr>
          <p:cNvSpPr>
            <a:spLocks noGrp="1" noChangeArrowheads="1"/>
          </p:cNvSpPr>
          <p:nvPr>
            <p:ph type="body" idx="1"/>
          </p:nvPr>
        </p:nvSpPr>
        <p:spPr>
          <a:noFill/>
        </p:spPr>
        <p:txBody>
          <a:bodyPr/>
          <a:lstStyle/>
          <a:p>
            <a:pPr eaLnBrk="1" hangingPunct="1"/>
            <a:r>
              <a:rPr lang="zh-CN" altLang="en-US"/>
              <a:t>参数多项式曲线的次数可能会相当高，求出精 确表示曲线的像素集合需要的计算量非常大。生成 这样的曲线的一般做法是计算出曲线上有限几个型 值点，然后以连接这些型值点的折线近似替代原曲 线。</a:t>
            </a:r>
          </a:p>
          <a:p>
            <a:pPr eaLnBrk="1" hangingPunct="1"/>
            <a:r>
              <a:rPr lang="zh-CN" altLang="en-US"/>
              <a:t>规定的几何约束条件越多，多项式插值曲线的次数越高，越易引起扭摆，导致不光顺曲线。</a:t>
            </a:r>
          </a:p>
        </p:txBody>
      </p:sp>
    </p:spTree>
    <p:extLst>
      <p:ext uri="{BB962C8B-B14F-4D97-AF65-F5344CB8AC3E}">
        <p14:creationId xmlns:p14="http://schemas.microsoft.com/office/powerpoint/2010/main" val="39137475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C43F5598-574E-412C-B7E7-D4C3DF8EBF47}"/>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0F275251-F565-41A5-9EF2-D9B375813A04}" type="slidenum">
              <a:rPr lang="en-US" altLang="zh-CN" b="0" smtClean="0">
                <a:latin typeface="Arial" panose="020B0604020202020204" pitchFamily="34" charset="0"/>
              </a:rPr>
              <a:pPr/>
              <a:t>49</a:t>
            </a:fld>
            <a:endParaRPr lang="en-US" altLang="zh-CN" b="0">
              <a:latin typeface="Arial" panose="020B0604020202020204" pitchFamily="34" charset="0"/>
            </a:endParaRPr>
          </a:p>
        </p:txBody>
      </p:sp>
      <p:sp>
        <p:nvSpPr>
          <p:cNvPr id="34819" name="Rectangle 2">
            <a:extLst>
              <a:ext uri="{FF2B5EF4-FFF2-40B4-BE49-F238E27FC236}">
                <a16:creationId xmlns:a16="http://schemas.microsoft.com/office/drawing/2014/main" id="{2A746335-FB02-4126-A89A-521621235EDC}"/>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D7A275A9-DD4E-4F2B-B55A-B6DC3CA3864D}"/>
              </a:ext>
            </a:extLst>
          </p:cNvPr>
          <p:cNvSpPr>
            <a:spLocks noGrp="1" noChangeArrowheads="1"/>
          </p:cNvSpPr>
          <p:nvPr>
            <p:ph type="body" idx="1"/>
          </p:nvPr>
        </p:nvSpPr>
        <p:spPr>
          <a:noFill/>
        </p:spPr>
        <p:txBody>
          <a:bodyPr/>
          <a:lstStyle/>
          <a:p>
            <a:pPr eaLnBrk="1" hangingPunct="1"/>
            <a:r>
              <a:rPr lang="zh-CN" altLang="en-US" dirty="0"/>
              <a:t>在多项式曲线插值中，当需要满足的插值条件较多时，一般来说，多项式曲线的次数也会因此而更高。次数越高， 曲线出现扭摆的可能性也越大，这就是人们所不希望看到的。</a:t>
            </a:r>
            <a:endParaRPr lang="en-US" altLang="zh-CN" dirty="0"/>
          </a:p>
          <a:p>
            <a:pPr eaLnBrk="1" hangingPunct="1"/>
            <a:r>
              <a:rPr lang="zh-CN" altLang="en-US"/>
              <a:t>由于高次多项式</a:t>
            </a:r>
            <a:r>
              <a:rPr lang="zh-CN" altLang="en-US" dirty="0"/>
              <a:t>插值曲线存在上述</a:t>
            </a:r>
            <a:r>
              <a:rPr lang="zh-CN" altLang="en-US"/>
              <a:t>缺点，不</a:t>
            </a:r>
            <a:r>
              <a:rPr lang="zh-CN" altLang="en-US" dirty="0"/>
              <a:t>适合用来插值。而单一的低次多项式曲线又难以描述复杂的曲线。于是，人们将一段低次曲线在满足一定的连接条件下分段拼接起来，以分段方式定义的曲线统称为组合曲线。</a:t>
            </a:r>
            <a:endParaRPr lang="en-US" altLang="zh-CN" dirty="0"/>
          </a:p>
          <a:p>
            <a:pPr eaLnBrk="1" hangingPunct="1"/>
            <a:r>
              <a:rPr lang="zh-CN" altLang="en-US" dirty="0"/>
              <a:t>相应的分片方法定义</a:t>
            </a:r>
            <a:r>
              <a:rPr lang="zh-CN" altLang="en-US"/>
              <a:t>的曲面就是</a:t>
            </a:r>
            <a:r>
              <a:rPr lang="zh-CN" altLang="en-US" dirty="0"/>
              <a:t>组合曲面。</a:t>
            </a:r>
            <a:endParaRPr lang="en-US" altLang="zh-CN" dirty="0"/>
          </a:p>
          <a:p>
            <a:pPr eaLnBrk="1" hangingPunct="1"/>
            <a:endParaRPr lang="en-US" altLang="zh-CN" dirty="0"/>
          </a:p>
          <a:p>
            <a:pPr eaLnBrk="1" hangingPunct="1"/>
            <a:r>
              <a:rPr lang="zh-CN" altLang="en-US" dirty="0"/>
              <a:t>三次样条在灵活性和计算速度之间取了合理的折中方案。与更高次多项式相比，它只需较少的计算和存储空间，且较为稳定。与低次多项式相比，在模拟任意曲线形状时更加灵活。</a:t>
            </a:r>
          </a:p>
          <a:p>
            <a:pPr eaLnBrk="1" hangingPunct="1"/>
            <a:endParaRPr lang="en-US" altLang="zh-CN" dirty="0"/>
          </a:p>
          <a:p>
            <a:pPr eaLnBrk="1" hangingPunct="1"/>
            <a:endParaRPr lang="en-US" altLang="zh-CN" dirty="0"/>
          </a:p>
          <a:p>
            <a:pPr eaLnBrk="1" hangingPunct="1"/>
            <a:r>
              <a:rPr lang="zh-CN" altLang="en-US" dirty="0"/>
              <a:t>对这三个方程中的每一个，必须定出多项式表示中的四个系数值，而</a:t>
            </a:r>
            <a:r>
              <a:rPr lang="en-US" altLang="zh-CN" dirty="0"/>
              <a:t>n</a:t>
            </a:r>
            <a:r>
              <a:rPr lang="en-US" altLang="zh-CN"/>
              <a:t>+1</a:t>
            </a:r>
            <a:r>
              <a:rPr lang="zh-CN" altLang="en-US"/>
              <a:t>个控制点</a:t>
            </a:r>
            <a:r>
              <a:rPr lang="zh-CN" altLang="en-US" dirty="0"/>
              <a:t>共产生</a:t>
            </a:r>
            <a:r>
              <a:rPr lang="en-US" altLang="zh-CN" dirty="0"/>
              <a:t>n</a:t>
            </a:r>
            <a:r>
              <a:rPr lang="zh-CN" altLang="en-US" dirty="0"/>
              <a:t>个曲线段，每一段都有上述问题。通过在两个曲线段的交点处设置足够的边界条件来解决上述问题，可以得到所有系数的值。</a:t>
            </a:r>
            <a:endParaRPr lang="zh-CN" altLang="zh-CN" dirty="0"/>
          </a:p>
        </p:txBody>
      </p:sp>
    </p:spTree>
    <p:extLst>
      <p:ext uri="{BB962C8B-B14F-4D97-AF65-F5344CB8AC3E}">
        <p14:creationId xmlns:p14="http://schemas.microsoft.com/office/powerpoint/2010/main" val="53684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31B74206-C847-4959-8B60-ED139233767D}"/>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2716F0AF-FC22-4D38-9421-250394F4D2B1}" type="slidenum">
              <a:rPr lang="en-US" altLang="zh-CN" b="0" smtClean="0">
                <a:latin typeface="Arial" panose="020B0604020202020204" pitchFamily="34" charset="0"/>
              </a:rPr>
              <a:pPr/>
              <a:t>5</a:t>
            </a:fld>
            <a:endParaRPr lang="en-US" altLang="zh-CN" b="0">
              <a:latin typeface="Arial" panose="020B0604020202020204" pitchFamily="34" charset="0"/>
            </a:endParaRPr>
          </a:p>
        </p:txBody>
      </p:sp>
      <p:sp>
        <p:nvSpPr>
          <p:cNvPr id="20483" name="Rectangle 2">
            <a:extLst>
              <a:ext uri="{FF2B5EF4-FFF2-40B4-BE49-F238E27FC236}">
                <a16:creationId xmlns:a16="http://schemas.microsoft.com/office/drawing/2014/main" id="{6E224C77-742A-446B-9EB4-F3B5BD7F73B0}"/>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F0822A7F-DED5-48C6-9730-3BF299CD4303}"/>
              </a:ext>
            </a:extLst>
          </p:cNvPr>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6068157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1AF9EAF4-BA70-4A23-A712-2BC319AA55E4}"/>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06900DD6-0E5B-4B49-96ED-829F1D38AB4C}" type="slidenum">
              <a:rPr lang="en-US" altLang="zh-CN" b="0" smtClean="0">
                <a:latin typeface="Arial" panose="020B0604020202020204" pitchFamily="34" charset="0"/>
              </a:rPr>
              <a:pPr/>
              <a:t>50</a:t>
            </a:fld>
            <a:endParaRPr lang="en-US" altLang="zh-CN" b="0">
              <a:latin typeface="Arial" panose="020B0604020202020204" pitchFamily="34" charset="0"/>
            </a:endParaRPr>
          </a:p>
        </p:txBody>
      </p:sp>
      <p:sp>
        <p:nvSpPr>
          <p:cNvPr id="36867" name="Rectangle 2">
            <a:extLst>
              <a:ext uri="{FF2B5EF4-FFF2-40B4-BE49-F238E27FC236}">
                <a16:creationId xmlns:a16="http://schemas.microsoft.com/office/drawing/2014/main" id="{2AA33A85-09CC-49A6-960E-C482CCD5CC65}"/>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520CE444-9CE3-46F0-9044-16BD543DCF25}"/>
              </a:ext>
            </a:extLst>
          </p:cNvPr>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216423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9AF18D1E-4489-4F5D-B2DC-5E38995C296F}"/>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BAE0EC88-6288-4442-9ECF-379FC86E5D80}" type="slidenum">
              <a:rPr lang="en-US" altLang="zh-CN" b="0" smtClean="0">
                <a:latin typeface="Arial" panose="020B0604020202020204" pitchFamily="34" charset="0"/>
              </a:rPr>
              <a:pPr/>
              <a:t>51</a:t>
            </a:fld>
            <a:endParaRPr lang="en-US" altLang="zh-CN" b="0">
              <a:latin typeface="Arial" panose="020B0604020202020204" pitchFamily="34" charset="0"/>
            </a:endParaRPr>
          </a:p>
        </p:txBody>
      </p:sp>
      <p:sp>
        <p:nvSpPr>
          <p:cNvPr id="38915" name="Rectangle 2">
            <a:extLst>
              <a:ext uri="{FF2B5EF4-FFF2-40B4-BE49-F238E27FC236}">
                <a16:creationId xmlns:a16="http://schemas.microsoft.com/office/drawing/2014/main" id="{11356495-1A1A-46E9-BEE2-A1327C2A5E74}"/>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4A40E7BB-D291-47CA-AA81-6314E32CDCC6}"/>
              </a:ext>
            </a:extLst>
          </p:cNvPr>
          <p:cNvSpPr>
            <a:spLocks noGrp="1" noChangeArrowheads="1"/>
          </p:cNvSpPr>
          <p:nvPr>
            <p:ph type="body" idx="1"/>
          </p:nvPr>
        </p:nvSpPr>
        <p:spPr>
          <a:noFill/>
        </p:spPr>
        <p:txBody>
          <a:bodyPr/>
          <a:lstStyle/>
          <a:p>
            <a:pPr eaLnBrk="1" hangingPunct="1"/>
            <a:r>
              <a:rPr lang="zh-CN" altLang="en-US" dirty="0"/>
              <a:t>自然三次样条是首批用于图形应用的样条曲线之一。这个插值曲线是原始绘图样条的一个数学表达式。</a:t>
            </a:r>
            <a:r>
              <a:rPr lang="zh-CN" altLang="en-US" sz="1200" dirty="0">
                <a:solidFill>
                  <a:schemeClr val="accent1"/>
                </a:solidFill>
                <a:latin typeface="Times New Roman" panose="02020603050405020304" pitchFamily="18" charset="0"/>
              </a:rPr>
              <a:t>要求所有曲线段的公共连接处均具有位置、一阶、二阶导数的连续性。</a:t>
            </a:r>
            <a:endParaRPr lang="en-US" altLang="zh-CN" dirty="0"/>
          </a:p>
          <a:p>
            <a:pPr eaLnBrk="1" hangingPunct="1"/>
            <a:endParaRPr lang="en-US" altLang="zh-CN" dirty="0"/>
          </a:p>
          <a:p>
            <a:pPr eaLnBrk="1" hangingPunct="1"/>
            <a:r>
              <a:rPr lang="en-US" altLang="zh-CN" dirty="0"/>
              <a:t>N+1</a:t>
            </a:r>
            <a:r>
              <a:rPr lang="zh-CN" altLang="en-US" dirty="0"/>
              <a:t>个控制点，拟合 </a:t>
            </a:r>
            <a:r>
              <a:rPr lang="en-US" altLang="zh-CN" dirty="0"/>
              <a:t>n </a:t>
            </a:r>
            <a:r>
              <a:rPr lang="zh-CN" altLang="en-US" dirty="0"/>
              <a:t>条曲线段， 共</a:t>
            </a:r>
            <a:r>
              <a:rPr lang="en-US" altLang="zh-CN" dirty="0"/>
              <a:t>4n</a:t>
            </a:r>
            <a:r>
              <a:rPr lang="zh-CN" altLang="en-US" dirty="0"/>
              <a:t>个系数需要确定。 </a:t>
            </a:r>
          </a:p>
          <a:p>
            <a:pPr eaLnBrk="1" hangingPunct="1"/>
            <a:r>
              <a:rPr lang="zh-CN" altLang="en-US" dirty="0"/>
              <a:t>约束条件个数：</a:t>
            </a:r>
          </a:p>
          <a:p>
            <a:pPr eaLnBrk="1" hangingPunct="1"/>
            <a:r>
              <a:rPr lang="en-US" altLang="zh-CN" dirty="0"/>
              <a:t>(1) N-1</a:t>
            </a:r>
            <a:r>
              <a:rPr lang="zh-CN" altLang="en-US" dirty="0"/>
              <a:t>个内部点，每个内部点（两侧一阶导、二阶导分别相等（</a:t>
            </a:r>
            <a:r>
              <a:rPr lang="en-US" altLang="zh-CN" dirty="0"/>
              <a:t>2</a:t>
            </a:r>
            <a:r>
              <a:rPr lang="zh-CN" altLang="en-US" dirty="0"/>
              <a:t>）；两侧曲线段过该点（</a:t>
            </a:r>
            <a:r>
              <a:rPr lang="en-US" altLang="zh-CN" dirty="0"/>
              <a:t>2</a:t>
            </a:r>
            <a:r>
              <a:rPr lang="zh-CN" altLang="en-US" dirty="0"/>
              <a:t>））有</a:t>
            </a:r>
            <a:r>
              <a:rPr lang="en-US" altLang="zh-CN" dirty="0"/>
              <a:t>4</a:t>
            </a:r>
            <a:r>
              <a:rPr lang="zh-CN" altLang="en-US" dirty="0"/>
              <a:t>个约束</a:t>
            </a:r>
            <a:r>
              <a:rPr lang="en-US" altLang="zh-CN" dirty="0"/>
              <a:t>-》4</a:t>
            </a:r>
            <a:r>
              <a:rPr lang="zh-CN" altLang="en-US" dirty="0"/>
              <a:t>（</a:t>
            </a:r>
            <a:r>
              <a:rPr lang="en-US" altLang="zh-CN" dirty="0"/>
              <a:t>n-1</a:t>
            </a:r>
            <a:r>
              <a:rPr lang="zh-CN" altLang="en-US" dirty="0"/>
              <a:t>）</a:t>
            </a:r>
          </a:p>
          <a:p>
            <a:pPr eaLnBrk="1" hangingPunct="1"/>
            <a:r>
              <a:rPr lang="en-US" altLang="zh-CN" dirty="0"/>
              <a:t>(2)2 </a:t>
            </a:r>
            <a:r>
              <a:rPr lang="zh-CN" altLang="en-US" dirty="0"/>
              <a:t>个边界点，位置约束（</a:t>
            </a:r>
            <a:r>
              <a:rPr lang="en-US" altLang="zh-CN" dirty="0"/>
              <a:t>2</a:t>
            </a:r>
            <a:r>
              <a:rPr lang="zh-CN" altLang="en-US" dirty="0"/>
              <a:t>）</a:t>
            </a:r>
          </a:p>
          <a:p>
            <a:pPr eaLnBrk="1" hangingPunct="1"/>
            <a:r>
              <a:rPr lang="zh-CN" altLang="en-US" dirty="0"/>
              <a:t>还需要两个约束</a:t>
            </a:r>
          </a:p>
          <a:p>
            <a:pPr eaLnBrk="1" hangingPunct="1"/>
            <a:r>
              <a:rPr lang="zh-CN" altLang="en-US" dirty="0"/>
              <a:t>可以定义为：</a:t>
            </a:r>
          </a:p>
          <a:p>
            <a:pPr eaLnBrk="1" hangingPunct="1"/>
            <a:r>
              <a:rPr lang="zh-CN" altLang="en-US" dirty="0"/>
              <a:t>（</a:t>
            </a:r>
            <a:r>
              <a:rPr lang="en-US" altLang="zh-CN" dirty="0"/>
              <a:t>1</a:t>
            </a:r>
            <a:r>
              <a:rPr lang="zh-CN" altLang="en-US" dirty="0"/>
              <a:t>）给两个边界点增加二阶导为</a:t>
            </a:r>
            <a:r>
              <a:rPr lang="en-US" altLang="zh-CN" dirty="0"/>
              <a:t>0</a:t>
            </a:r>
            <a:r>
              <a:rPr lang="zh-CN" altLang="en-US" dirty="0"/>
              <a:t>的约束条件</a:t>
            </a:r>
          </a:p>
          <a:p>
            <a:pPr eaLnBrk="1" hangingPunct="1"/>
            <a:r>
              <a:rPr lang="zh-CN" altLang="en-US" dirty="0"/>
              <a:t>或（</a:t>
            </a:r>
            <a:r>
              <a:rPr lang="en-US" altLang="zh-CN" dirty="0"/>
              <a:t>2</a:t>
            </a:r>
            <a:r>
              <a:rPr lang="zh-CN" altLang="en-US" dirty="0"/>
              <a:t>）在控制点序列的两端分别加两个隐含控制点。</a:t>
            </a:r>
          </a:p>
        </p:txBody>
      </p:sp>
    </p:spTree>
    <p:extLst>
      <p:ext uri="{BB962C8B-B14F-4D97-AF65-F5344CB8AC3E}">
        <p14:creationId xmlns:p14="http://schemas.microsoft.com/office/powerpoint/2010/main" val="16439313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7CC47BA4-8DE3-437C-AFE5-2E49518F7615}"/>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B51B10FF-731D-4B0B-AAE7-606859E61048}" type="slidenum">
              <a:rPr lang="en-US" altLang="zh-CN" b="0" smtClean="0">
                <a:latin typeface="Arial" panose="020B0604020202020204" pitchFamily="34" charset="0"/>
              </a:rPr>
              <a:pPr/>
              <a:t>52</a:t>
            </a:fld>
            <a:endParaRPr lang="en-US" altLang="zh-CN" b="0">
              <a:latin typeface="Arial" panose="020B0604020202020204" pitchFamily="34" charset="0"/>
            </a:endParaRPr>
          </a:p>
        </p:txBody>
      </p:sp>
      <p:sp>
        <p:nvSpPr>
          <p:cNvPr id="40963" name="Rectangle 2">
            <a:extLst>
              <a:ext uri="{FF2B5EF4-FFF2-40B4-BE49-F238E27FC236}">
                <a16:creationId xmlns:a16="http://schemas.microsoft.com/office/drawing/2014/main" id="{FE76B4A8-D6E0-41F5-8C59-F20CC4758B44}"/>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F23EF54A-24C7-47C2-8A7E-C296B4F40563}"/>
              </a:ext>
            </a:extLst>
          </p:cNvPr>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531863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id="{F59AE0C5-8B67-414C-BAD9-306626F80ED4}"/>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313A7802-EA9F-4E3A-A64C-B8754C8E3DA6}" type="slidenum">
              <a:rPr lang="en-US" altLang="zh-CN" b="0" smtClean="0">
                <a:latin typeface="Arial" panose="020B0604020202020204" pitchFamily="34" charset="0"/>
              </a:rPr>
              <a:pPr/>
              <a:t>53</a:t>
            </a:fld>
            <a:endParaRPr lang="en-US" altLang="zh-CN" b="0">
              <a:latin typeface="Arial" panose="020B0604020202020204" pitchFamily="34" charset="0"/>
            </a:endParaRPr>
          </a:p>
        </p:txBody>
      </p:sp>
      <p:sp>
        <p:nvSpPr>
          <p:cNvPr id="43011" name="Rectangle 2">
            <a:extLst>
              <a:ext uri="{FF2B5EF4-FFF2-40B4-BE49-F238E27FC236}">
                <a16:creationId xmlns:a16="http://schemas.microsoft.com/office/drawing/2014/main" id="{88C18CE1-EB7A-4111-A731-3AC819432D23}"/>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03BBEAE5-7523-46EC-9FF4-0C882FF161F8}"/>
              </a:ext>
            </a:extLst>
          </p:cNvPr>
          <p:cNvSpPr>
            <a:spLocks noGrp="1" noChangeArrowheads="1"/>
          </p:cNvSpPr>
          <p:nvPr>
            <p:ph type="body" idx="1"/>
          </p:nvPr>
        </p:nvSpPr>
        <p:spPr>
          <a:noFill/>
        </p:spPr>
        <p:txBody>
          <a:bodyPr/>
          <a:lstStyle/>
          <a:p>
            <a:pPr eaLnBrk="1" hangingPunct="1"/>
            <a:r>
              <a:rPr lang="en-US" altLang="zh-CN" dirty="0" err="1"/>
              <a:t>Hermite</a:t>
            </a:r>
            <a:r>
              <a:rPr lang="zh-CN" altLang="en-US" dirty="0"/>
              <a:t>样条（以法国数学家</a:t>
            </a:r>
            <a:r>
              <a:rPr lang="en-US" altLang="zh-CN" dirty="0"/>
              <a:t>Charles </a:t>
            </a:r>
            <a:r>
              <a:rPr lang="en-US" altLang="zh-CN" dirty="0" err="1"/>
              <a:t>Hermite</a:t>
            </a:r>
            <a:r>
              <a:rPr lang="zh-CN" altLang="en-US" dirty="0"/>
              <a:t>命名）是一个分段三次多项式并在每个控制点有给定的切线。可局部调整，每个曲线段仅依赖于端点约束。</a:t>
            </a:r>
            <a:endParaRPr lang="zh-CN" altLang="zh-CN" dirty="0"/>
          </a:p>
        </p:txBody>
      </p:sp>
    </p:spTree>
    <p:extLst>
      <p:ext uri="{BB962C8B-B14F-4D97-AF65-F5344CB8AC3E}">
        <p14:creationId xmlns:p14="http://schemas.microsoft.com/office/powerpoint/2010/main" val="11406152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DF6600F2-909F-4EC3-9DA6-F9C8CB3FA9AC}"/>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747FE376-17CA-4386-B025-D20C7D5596CE}" type="slidenum">
              <a:rPr lang="en-US" altLang="zh-CN" b="0" smtClean="0">
                <a:latin typeface="Arial" panose="020B0604020202020204" pitchFamily="34" charset="0"/>
              </a:rPr>
              <a:pPr/>
              <a:t>54</a:t>
            </a:fld>
            <a:endParaRPr lang="en-US" altLang="zh-CN" b="0">
              <a:latin typeface="Arial" panose="020B0604020202020204" pitchFamily="34" charset="0"/>
            </a:endParaRPr>
          </a:p>
        </p:txBody>
      </p:sp>
      <p:sp>
        <p:nvSpPr>
          <p:cNvPr id="45059" name="Rectangle 2">
            <a:extLst>
              <a:ext uri="{FF2B5EF4-FFF2-40B4-BE49-F238E27FC236}">
                <a16:creationId xmlns:a16="http://schemas.microsoft.com/office/drawing/2014/main" id="{5B9F0D01-67E9-4D5C-8454-E5B494E36151}"/>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9C65D1D0-F148-478B-A02C-6029C77CB8AE}"/>
              </a:ext>
            </a:extLst>
          </p:cNvPr>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120947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027C7B86-75BE-4E53-BFF5-29B4E8EE75CC}"/>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47C2EE8F-CE9B-49A6-A376-04658F6E98EB}" type="slidenum">
              <a:rPr lang="en-US" altLang="zh-CN" b="0" smtClean="0">
                <a:latin typeface="Arial" panose="020B0604020202020204" pitchFamily="34" charset="0"/>
              </a:rPr>
              <a:pPr/>
              <a:t>55</a:t>
            </a:fld>
            <a:endParaRPr lang="en-US" altLang="zh-CN" b="0">
              <a:latin typeface="Arial" panose="020B0604020202020204" pitchFamily="34" charset="0"/>
            </a:endParaRPr>
          </a:p>
        </p:txBody>
      </p:sp>
      <p:sp>
        <p:nvSpPr>
          <p:cNvPr id="47107" name="Rectangle 2">
            <a:extLst>
              <a:ext uri="{FF2B5EF4-FFF2-40B4-BE49-F238E27FC236}">
                <a16:creationId xmlns:a16="http://schemas.microsoft.com/office/drawing/2014/main" id="{BEF8F09E-D778-481D-80AF-B3FCC5CEE80B}"/>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C6F184EE-044B-483D-AB3A-95B8D51C50E8}"/>
              </a:ext>
            </a:extLst>
          </p:cNvPr>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11794796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08ED381A-6BF1-4530-BD3A-D612EDD4DA79}"/>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8A755804-2A9F-430B-BF91-3DACCDC87C30}" type="slidenum">
              <a:rPr lang="en-US" altLang="zh-CN" b="0" smtClean="0">
                <a:solidFill>
                  <a:srgbClr val="000000"/>
                </a:solidFill>
                <a:latin typeface="Arial" panose="020B0604020202020204" pitchFamily="34" charset="0"/>
              </a:rPr>
              <a:pPr/>
              <a:t>56</a:t>
            </a:fld>
            <a:endParaRPr lang="en-US" altLang="zh-CN" b="0">
              <a:solidFill>
                <a:srgbClr val="000000"/>
              </a:solidFill>
              <a:latin typeface="Arial" panose="020B0604020202020204" pitchFamily="34" charset="0"/>
            </a:endParaRPr>
          </a:p>
        </p:txBody>
      </p:sp>
      <p:sp>
        <p:nvSpPr>
          <p:cNvPr id="49155" name="Rectangle 2">
            <a:extLst>
              <a:ext uri="{FF2B5EF4-FFF2-40B4-BE49-F238E27FC236}">
                <a16:creationId xmlns:a16="http://schemas.microsoft.com/office/drawing/2014/main" id="{F5D4B163-1A11-4240-A9A7-FA51D5D8E214}"/>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99FAA467-EA4F-4705-8C3C-5EBD13AC34CE}"/>
              </a:ext>
            </a:extLst>
          </p:cNvPr>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983892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02CC3E7C-BCE7-42D7-A58E-2490036A53C1}"/>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F15A492C-9BC1-42B5-B6AE-2A902DCD34E1}" type="slidenum">
              <a:rPr lang="en-US" altLang="zh-CN" b="0" smtClean="0">
                <a:solidFill>
                  <a:srgbClr val="000000"/>
                </a:solidFill>
                <a:latin typeface="Arial" panose="020B0604020202020204" pitchFamily="34" charset="0"/>
              </a:rPr>
              <a:pPr/>
              <a:t>57</a:t>
            </a:fld>
            <a:endParaRPr lang="en-US" altLang="zh-CN" b="0">
              <a:solidFill>
                <a:srgbClr val="000000"/>
              </a:solidFill>
              <a:latin typeface="Arial" panose="020B0604020202020204" pitchFamily="34" charset="0"/>
            </a:endParaRPr>
          </a:p>
        </p:txBody>
      </p:sp>
      <p:sp>
        <p:nvSpPr>
          <p:cNvPr id="51203" name="Rectangle 2">
            <a:extLst>
              <a:ext uri="{FF2B5EF4-FFF2-40B4-BE49-F238E27FC236}">
                <a16:creationId xmlns:a16="http://schemas.microsoft.com/office/drawing/2014/main" id="{D6451B30-9078-4C68-AB8F-24AF14CEB0A4}"/>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4ED12A82-F780-4BE7-80D0-7BAE1DC4E9CA}"/>
              </a:ext>
            </a:extLst>
          </p:cNvPr>
          <p:cNvSpPr>
            <a:spLocks noGrp="1" noChangeArrowheads="1"/>
          </p:cNvSpPr>
          <p:nvPr>
            <p:ph type="body" idx="1"/>
          </p:nvPr>
        </p:nvSpPr>
        <p:spPr>
          <a:noFill/>
        </p:spPr>
        <p:txBody>
          <a:bodyPr/>
          <a:lstStyle/>
          <a:p>
            <a:pPr eaLnBrk="1" hangingPunct="1"/>
            <a:r>
              <a:rPr kumimoji="1" lang="en-US" altLang="zh-CN" b="1">
                <a:solidFill>
                  <a:srgbClr val="333333"/>
                </a:solidFill>
              </a:rPr>
              <a:t>M</a:t>
            </a:r>
            <a:r>
              <a:rPr kumimoji="1" lang="en-US" altLang="zh-CN" b="1" baseline="-25000">
                <a:solidFill>
                  <a:srgbClr val="333333"/>
                </a:solidFill>
              </a:rPr>
              <a:t>h</a:t>
            </a:r>
            <a:r>
              <a:rPr kumimoji="1" lang="zh-CN" altLang="en-US" b="1">
                <a:solidFill>
                  <a:srgbClr val="333333"/>
                </a:solidFill>
              </a:rPr>
              <a:t>是</a:t>
            </a:r>
            <a:r>
              <a:rPr kumimoji="1" lang="en-US" altLang="zh-CN" b="1">
                <a:solidFill>
                  <a:srgbClr val="333333"/>
                </a:solidFill>
              </a:rPr>
              <a:t>Hermite</a:t>
            </a:r>
            <a:r>
              <a:rPr kumimoji="1" lang="zh-CN" altLang="en-US" b="1">
                <a:solidFill>
                  <a:srgbClr val="333333"/>
                </a:solidFill>
              </a:rPr>
              <a:t>矩阵</a:t>
            </a:r>
            <a:r>
              <a:rPr kumimoji="1" lang="zh-CN" altLang="en-US">
                <a:solidFill>
                  <a:srgbClr val="333333"/>
                </a:solidFill>
              </a:rPr>
              <a:t>。</a:t>
            </a:r>
            <a:r>
              <a:rPr kumimoji="1" lang="en-US" altLang="zh-CN" b="1">
                <a:solidFill>
                  <a:srgbClr val="333333"/>
                </a:solidFill>
              </a:rPr>
              <a:t>G</a:t>
            </a:r>
            <a:r>
              <a:rPr kumimoji="1" lang="en-US" altLang="zh-CN" b="1" baseline="-25000">
                <a:solidFill>
                  <a:srgbClr val="333333"/>
                </a:solidFill>
              </a:rPr>
              <a:t>h</a:t>
            </a:r>
            <a:r>
              <a:rPr kumimoji="1" lang="zh-CN" altLang="en-US" b="1">
                <a:solidFill>
                  <a:srgbClr val="333333"/>
                </a:solidFill>
              </a:rPr>
              <a:t>是</a:t>
            </a:r>
            <a:r>
              <a:rPr kumimoji="1" lang="en-US" altLang="zh-CN" b="1">
                <a:solidFill>
                  <a:srgbClr val="333333"/>
                </a:solidFill>
              </a:rPr>
              <a:t>Hermite</a:t>
            </a:r>
            <a:r>
              <a:rPr kumimoji="1" lang="zh-CN" altLang="en-US" b="1">
                <a:solidFill>
                  <a:srgbClr val="333333"/>
                </a:solidFill>
              </a:rPr>
              <a:t>几何矢量。</a:t>
            </a:r>
          </a:p>
        </p:txBody>
      </p:sp>
    </p:spTree>
    <p:extLst>
      <p:ext uri="{BB962C8B-B14F-4D97-AF65-F5344CB8AC3E}">
        <p14:creationId xmlns:p14="http://schemas.microsoft.com/office/powerpoint/2010/main" val="4134820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a:extLst>
              <a:ext uri="{FF2B5EF4-FFF2-40B4-BE49-F238E27FC236}">
                <a16:creationId xmlns:a16="http://schemas.microsoft.com/office/drawing/2014/main" id="{24B1C33B-30CD-4974-B9B4-BCD585A60ED4}"/>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F1FCCC6F-CB77-4F3C-A9B1-F6E3A2D8ACC5}" type="slidenum">
              <a:rPr lang="en-US" altLang="zh-CN" b="0" smtClean="0">
                <a:solidFill>
                  <a:srgbClr val="000000"/>
                </a:solidFill>
                <a:latin typeface="Arial" panose="020B0604020202020204" pitchFamily="34" charset="0"/>
              </a:rPr>
              <a:pPr/>
              <a:t>58</a:t>
            </a:fld>
            <a:endParaRPr lang="en-US" altLang="zh-CN" b="0">
              <a:solidFill>
                <a:srgbClr val="000000"/>
              </a:solidFill>
              <a:latin typeface="Arial" panose="020B0604020202020204" pitchFamily="34" charset="0"/>
            </a:endParaRPr>
          </a:p>
        </p:txBody>
      </p:sp>
      <p:sp>
        <p:nvSpPr>
          <p:cNvPr id="53251" name="Rectangle 2">
            <a:extLst>
              <a:ext uri="{FF2B5EF4-FFF2-40B4-BE49-F238E27FC236}">
                <a16:creationId xmlns:a16="http://schemas.microsoft.com/office/drawing/2014/main" id="{60584036-9196-484B-AAD3-CF8D7E8C4146}"/>
              </a:ext>
            </a:extLst>
          </p:cNvPr>
          <p:cNvSpPr>
            <a:spLocks noGrp="1" noRot="1" noChangeAspect="1" noChangeArrowheads="1" noTextEdit="1"/>
          </p:cNvSpPr>
          <p:nvPr>
            <p:ph type="sldImg"/>
          </p:nvPr>
        </p:nvSpPr>
        <p:spPr>
          <a:ln/>
        </p:spPr>
      </p:sp>
      <p:sp>
        <p:nvSpPr>
          <p:cNvPr id="53252" name="Rectangle 3">
            <a:extLst>
              <a:ext uri="{FF2B5EF4-FFF2-40B4-BE49-F238E27FC236}">
                <a16:creationId xmlns:a16="http://schemas.microsoft.com/office/drawing/2014/main" id="{C7121F3D-2A54-43C3-BC15-225F8EC0453C}"/>
              </a:ext>
            </a:extLst>
          </p:cNvPr>
          <p:cNvSpPr>
            <a:spLocks noGrp="1" noChangeArrowheads="1"/>
          </p:cNvSpPr>
          <p:nvPr>
            <p:ph type="body" idx="1"/>
          </p:nvPr>
        </p:nvSpPr>
        <p:spPr>
          <a:noFill/>
        </p:spPr>
        <p:txBody>
          <a:bodyPr/>
          <a:lstStyle/>
          <a:p>
            <a:pPr eaLnBrk="1" hangingPunct="1"/>
            <a:r>
              <a:rPr kumimoji="1" lang="en-US" altLang="zh-CN" b="1">
                <a:solidFill>
                  <a:srgbClr val="333333"/>
                </a:solidFill>
              </a:rPr>
              <a:t>M</a:t>
            </a:r>
            <a:r>
              <a:rPr kumimoji="1" lang="en-US" altLang="zh-CN" b="1" baseline="-25000">
                <a:solidFill>
                  <a:srgbClr val="333333"/>
                </a:solidFill>
              </a:rPr>
              <a:t>h</a:t>
            </a:r>
            <a:r>
              <a:rPr kumimoji="1" lang="zh-CN" altLang="en-US" b="1">
                <a:solidFill>
                  <a:srgbClr val="333333"/>
                </a:solidFill>
              </a:rPr>
              <a:t>是</a:t>
            </a:r>
            <a:r>
              <a:rPr kumimoji="1" lang="en-US" altLang="zh-CN" b="1">
                <a:solidFill>
                  <a:srgbClr val="333333"/>
                </a:solidFill>
              </a:rPr>
              <a:t>Hermite</a:t>
            </a:r>
            <a:r>
              <a:rPr kumimoji="1" lang="zh-CN" altLang="en-US" b="1">
                <a:solidFill>
                  <a:srgbClr val="333333"/>
                </a:solidFill>
              </a:rPr>
              <a:t>矩阵</a:t>
            </a:r>
            <a:r>
              <a:rPr kumimoji="1" lang="zh-CN" altLang="en-US">
                <a:solidFill>
                  <a:srgbClr val="333333"/>
                </a:solidFill>
              </a:rPr>
              <a:t>。</a:t>
            </a:r>
            <a:r>
              <a:rPr kumimoji="1" lang="en-US" altLang="zh-CN" b="1">
                <a:solidFill>
                  <a:srgbClr val="333333"/>
                </a:solidFill>
              </a:rPr>
              <a:t>G</a:t>
            </a:r>
            <a:r>
              <a:rPr kumimoji="1" lang="en-US" altLang="zh-CN" b="1" baseline="-25000">
                <a:solidFill>
                  <a:srgbClr val="333333"/>
                </a:solidFill>
              </a:rPr>
              <a:t>h</a:t>
            </a:r>
            <a:r>
              <a:rPr kumimoji="1" lang="zh-CN" altLang="en-US" b="1">
                <a:solidFill>
                  <a:srgbClr val="333333"/>
                </a:solidFill>
              </a:rPr>
              <a:t>是</a:t>
            </a:r>
            <a:r>
              <a:rPr kumimoji="1" lang="en-US" altLang="zh-CN" b="1">
                <a:solidFill>
                  <a:srgbClr val="333333"/>
                </a:solidFill>
              </a:rPr>
              <a:t>Hermite</a:t>
            </a:r>
            <a:r>
              <a:rPr kumimoji="1" lang="zh-CN" altLang="en-US" b="1">
                <a:solidFill>
                  <a:srgbClr val="333333"/>
                </a:solidFill>
              </a:rPr>
              <a:t>几何矢量。</a:t>
            </a:r>
          </a:p>
        </p:txBody>
      </p:sp>
    </p:spTree>
    <p:extLst>
      <p:ext uri="{BB962C8B-B14F-4D97-AF65-F5344CB8AC3E}">
        <p14:creationId xmlns:p14="http://schemas.microsoft.com/office/powerpoint/2010/main" val="2265308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D2945BD3-D44C-42BB-BB40-F5A8FDDC0CB5}"/>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4F6D473-A2CC-4AF0-B082-3068355EF682}" type="slidenum">
              <a:rPr lang="en-US" altLang="zh-CN" b="0" smtClean="0">
                <a:latin typeface="Arial" panose="020B0604020202020204" pitchFamily="34" charset="0"/>
              </a:rPr>
              <a:pPr/>
              <a:t>59</a:t>
            </a:fld>
            <a:endParaRPr lang="en-US" altLang="zh-CN" b="0">
              <a:latin typeface="Arial" panose="020B0604020202020204" pitchFamily="34" charset="0"/>
            </a:endParaRPr>
          </a:p>
        </p:txBody>
      </p:sp>
      <p:sp>
        <p:nvSpPr>
          <p:cNvPr id="55299" name="Rectangle 2">
            <a:extLst>
              <a:ext uri="{FF2B5EF4-FFF2-40B4-BE49-F238E27FC236}">
                <a16:creationId xmlns:a16="http://schemas.microsoft.com/office/drawing/2014/main" id="{84C35AB2-8EE8-4751-8919-80095E88CFF8}"/>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1E35CC3F-C5F4-48B8-A12E-63A4DC797B4F}"/>
              </a:ext>
            </a:extLst>
          </p:cNvPr>
          <p:cNvSpPr>
            <a:spLocks noGrp="1" noChangeArrowheads="1"/>
          </p:cNvSpPr>
          <p:nvPr>
            <p:ph type="body" idx="1"/>
          </p:nvPr>
        </p:nvSpPr>
        <p:spPr>
          <a:noFill/>
        </p:spPr>
        <p:txBody>
          <a:bodyPr/>
          <a:lstStyle/>
          <a:p>
            <a:pPr eaLnBrk="1" hangingPunct="1"/>
            <a:r>
              <a:rPr kumimoji="1" lang="en-US" altLang="zh-CN" b="1">
                <a:solidFill>
                  <a:srgbClr val="333333"/>
                </a:solidFill>
              </a:rPr>
              <a:t>M</a:t>
            </a:r>
            <a:r>
              <a:rPr kumimoji="1" lang="en-US" altLang="zh-CN" b="1" baseline="-25000">
                <a:solidFill>
                  <a:srgbClr val="333333"/>
                </a:solidFill>
              </a:rPr>
              <a:t>h</a:t>
            </a:r>
            <a:r>
              <a:rPr kumimoji="1" lang="zh-CN" altLang="en-US" b="1">
                <a:solidFill>
                  <a:srgbClr val="333333"/>
                </a:solidFill>
              </a:rPr>
              <a:t>是</a:t>
            </a:r>
            <a:r>
              <a:rPr kumimoji="1" lang="en-US" altLang="zh-CN" b="1">
                <a:solidFill>
                  <a:srgbClr val="333333"/>
                </a:solidFill>
              </a:rPr>
              <a:t>Hermite</a:t>
            </a:r>
            <a:r>
              <a:rPr kumimoji="1" lang="zh-CN" altLang="en-US" b="1">
                <a:solidFill>
                  <a:srgbClr val="333333"/>
                </a:solidFill>
              </a:rPr>
              <a:t>矩阵</a:t>
            </a:r>
            <a:r>
              <a:rPr kumimoji="1" lang="zh-CN" altLang="en-US">
                <a:solidFill>
                  <a:srgbClr val="333333"/>
                </a:solidFill>
              </a:rPr>
              <a:t>。</a:t>
            </a:r>
            <a:r>
              <a:rPr kumimoji="1" lang="en-US" altLang="zh-CN" b="1">
                <a:solidFill>
                  <a:srgbClr val="333333"/>
                </a:solidFill>
              </a:rPr>
              <a:t>G</a:t>
            </a:r>
            <a:r>
              <a:rPr kumimoji="1" lang="en-US" altLang="zh-CN" b="1" baseline="-25000">
                <a:solidFill>
                  <a:srgbClr val="333333"/>
                </a:solidFill>
              </a:rPr>
              <a:t>h</a:t>
            </a:r>
            <a:r>
              <a:rPr kumimoji="1" lang="zh-CN" altLang="en-US" b="1">
                <a:solidFill>
                  <a:srgbClr val="333333"/>
                </a:solidFill>
              </a:rPr>
              <a:t>是</a:t>
            </a:r>
            <a:r>
              <a:rPr kumimoji="1" lang="en-US" altLang="zh-CN" b="1">
                <a:solidFill>
                  <a:srgbClr val="333333"/>
                </a:solidFill>
              </a:rPr>
              <a:t>Hermite</a:t>
            </a:r>
            <a:r>
              <a:rPr kumimoji="1" lang="zh-CN" altLang="en-US" b="1">
                <a:solidFill>
                  <a:srgbClr val="333333"/>
                </a:solidFill>
              </a:rPr>
              <a:t>几何矢量。</a:t>
            </a:r>
          </a:p>
        </p:txBody>
      </p:sp>
    </p:spTree>
    <p:extLst>
      <p:ext uri="{BB962C8B-B14F-4D97-AF65-F5344CB8AC3E}">
        <p14:creationId xmlns:p14="http://schemas.microsoft.com/office/powerpoint/2010/main" val="1978875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B4B8E830-40F0-4EB3-A30B-1C2C34CA315C}"/>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7E04DBA0-22CF-4798-9EC2-54C5C38A59AA}" type="slidenum">
              <a:rPr lang="en-US" altLang="zh-CN" b="0" smtClean="0">
                <a:latin typeface="Arial" panose="020B0604020202020204" pitchFamily="34" charset="0"/>
              </a:rPr>
              <a:pPr/>
              <a:t>6</a:t>
            </a:fld>
            <a:endParaRPr lang="en-US" altLang="zh-CN" b="0">
              <a:latin typeface="Arial" panose="020B0604020202020204" pitchFamily="34" charset="0"/>
            </a:endParaRPr>
          </a:p>
        </p:txBody>
      </p:sp>
      <p:sp>
        <p:nvSpPr>
          <p:cNvPr id="22531" name="Rectangle 2">
            <a:extLst>
              <a:ext uri="{FF2B5EF4-FFF2-40B4-BE49-F238E27FC236}">
                <a16:creationId xmlns:a16="http://schemas.microsoft.com/office/drawing/2014/main" id="{C2DACD86-5AE1-4344-B13F-A7B181D1272E}"/>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EBF328A0-8109-4CB3-BD9C-140266BA341A}"/>
              </a:ext>
            </a:extLst>
          </p:cNvPr>
          <p:cNvSpPr>
            <a:spLocks noGrp="1" noChangeArrowheads="1"/>
          </p:cNvSpPr>
          <p:nvPr>
            <p:ph type="body" idx="1"/>
          </p:nvPr>
        </p:nvSpPr>
        <p:spPr>
          <a:noFill/>
        </p:spPr>
        <p:txBody>
          <a:bodyPr/>
          <a:lstStyle/>
          <a:p>
            <a:pPr algn="just" eaLnBrk="1" hangingPunct="1">
              <a:lnSpc>
                <a:spcPct val="170000"/>
              </a:lnSpc>
              <a:spcBef>
                <a:spcPct val="20000"/>
              </a:spcBef>
            </a:pPr>
            <a:r>
              <a:rPr kumimoji="1" lang="zh-CN" altLang="en-US"/>
              <a:t>由离散点来近似地决定曲线和曲面，即通过测量或实验得到一系列有序点列，根据这些点列需构造出一条光滑曲线，以直观地反映出实验特性、变化规律和趋势等。</a:t>
            </a:r>
          </a:p>
        </p:txBody>
      </p:sp>
    </p:spTree>
    <p:extLst>
      <p:ext uri="{BB962C8B-B14F-4D97-AF65-F5344CB8AC3E}">
        <p14:creationId xmlns:p14="http://schemas.microsoft.com/office/powerpoint/2010/main" val="41789417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C5CE627E-1DFC-42AA-B725-2D2ECEA399C8}"/>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B534FD03-35E9-4C97-9108-C953A3CE8033}" type="slidenum">
              <a:rPr lang="en-US" altLang="zh-CN" b="0" smtClean="0">
                <a:latin typeface="Arial" panose="020B0604020202020204" pitchFamily="34" charset="0"/>
              </a:rPr>
              <a:pPr/>
              <a:t>60</a:t>
            </a:fld>
            <a:endParaRPr lang="en-US" altLang="zh-CN" b="0">
              <a:latin typeface="Arial" panose="020B0604020202020204" pitchFamily="34" charset="0"/>
            </a:endParaRPr>
          </a:p>
        </p:txBody>
      </p:sp>
      <p:sp>
        <p:nvSpPr>
          <p:cNvPr id="57347" name="Rectangle 2">
            <a:extLst>
              <a:ext uri="{FF2B5EF4-FFF2-40B4-BE49-F238E27FC236}">
                <a16:creationId xmlns:a16="http://schemas.microsoft.com/office/drawing/2014/main" id="{01201E1B-FC8F-488F-B258-F17EDDFC424F}"/>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5D1031D7-17D8-4BB6-A53B-3F3C7C83DD63}"/>
              </a:ext>
            </a:extLst>
          </p:cNvPr>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26649231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55C7F1A3-2347-4682-BE31-2C1C5539D9AA}"/>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496746D7-071E-4792-B2D4-A1A77C1E37CC}" type="slidenum">
              <a:rPr lang="en-US" altLang="zh-CN" b="0" smtClean="0">
                <a:latin typeface="Arial" panose="020B0604020202020204" pitchFamily="34" charset="0"/>
              </a:rPr>
              <a:pPr/>
              <a:t>61</a:t>
            </a:fld>
            <a:endParaRPr lang="en-US" altLang="zh-CN" b="0">
              <a:latin typeface="Arial" panose="020B0604020202020204" pitchFamily="34" charset="0"/>
            </a:endParaRPr>
          </a:p>
        </p:txBody>
      </p:sp>
      <p:sp>
        <p:nvSpPr>
          <p:cNvPr id="59395" name="Rectangle 2">
            <a:extLst>
              <a:ext uri="{FF2B5EF4-FFF2-40B4-BE49-F238E27FC236}">
                <a16:creationId xmlns:a16="http://schemas.microsoft.com/office/drawing/2014/main" id="{BD0F821B-BF21-432C-A004-D6EC684B10B4}"/>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EDA075AD-65BC-42B6-BD31-472FECB2BEC2}"/>
              </a:ext>
            </a:extLst>
          </p:cNvPr>
          <p:cNvSpPr>
            <a:spLocks noGrp="1" noChangeArrowheads="1"/>
          </p:cNvSpPr>
          <p:nvPr>
            <p:ph type="body" idx="1"/>
          </p:nvPr>
        </p:nvSpPr>
        <p:spPr>
          <a:noFill/>
        </p:spPr>
        <p:txBody>
          <a:bodyPr/>
          <a:lstStyle/>
          <a:p>
            <a:pPr eaLnBrk="1" hangingPunct="1"/>
            <a:endParaRPr kumimoji="1" lang="zh-CN" altLang="zh-CN" b="1" dirty="0">
              <a:solidFill>
                <a:srgbClr val="333333"/>
              </a:solidFill>
            </a:endParaRPr>
          </a:p>
        </p:txBody>
      </p:sp>
    </p:spTree>
    <p:extLst>
      <p:ext uri="{BB962C8B-B14F-4D97-AF65-F5344CB8AC3E}">
        <p14:creationId xmlns:p14="http://schemas.microsoft.com/office/powerpoint/2010/main" val="25057781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F1C0087E-BAE4-46BE-BE31-652BEC91A1F3}"/>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0593A710-4A4D-414C-8E78-0C71D22B9AD1}" type="slidenum">
              <a:rPr lang="en-US" altLang="zh-CN" b="0" smtClean="0">
                <a:latin typeface="Arial" panose="020B0604020202020204" pitchFamily="34" charset="0"/>
              </a:rPr>
              <a:pPr/>
              <a:t>62</a:t>
            </a:fld>
            <a:endParaRPr lang="en-US" altLang="zh-CN" b="0">
              <a:latin typeface="Arial" panose="020B0604020202020204" pitchFamily="34" charset="0"/>
            </a:endParaRPr>
          </a:p>
        </p:txBody>
      </p:sp>
      <p:sp>
        <p:nvSpPr>
          <p:cNvPr id="61443" name="Rectangle 2">
            <a:extLst>
              <a:ext uri="{FF2B5EF4-FFF2-40B4-BE49-F238E27FC236}">
                <a16:creationId xmlns:a16="http://schemas.microsoft.com/office/drawing/2014/main" id="{35E019A5-DD97-4D90-837A-65336864DCCE}"/>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047C51E8-DFB1-4FAA-96B3-91126A060D0E}"/>
              </a:ext>
            </a:extLst>
          </p:cNvPr>
          <p:cNvSpPr>
            <a:spLocks noGrp="1" noChangeArrowheads="1"/>
          </p:cNvSpPr>
          <p:nvPr>
            <p:ph type="body" idx="1"/>
          </p:nvPr>
        </p:nvSpPr>
        <p:spPr>
          <a:noFill/>
        </p:spPr>
        <p:txBody>
          <a:bodyPr/>
          <a:lstStyle/>
          <a:p>
            <a:pPr eaLnBrk="1" hangingPunct="1"/>
            <a:r>
              <a:rPr kumimoji="1" lang="en-US" altLang="zh-CN" b="1"/>
              <a:t>(1)</a:t>
            </a:r>
            <a:r>
              <a:rPr kumimoji="1" lang="zh-CN" altLang="en-US" b="1"/>
              <a:t>改变端点位置欠量</a:t>
            </a:r>
            <a:r>
              <a:rPr kumimoji="1" lang="en-US" altLang="zh-CN" b="1"/>
              <a:t>Po</a:t>
            </a:r>
            <a:r>
              <a:rPr kumimoji="1" lang="zh-CN" altLang="en-US" b="1"/>
              <a:t>，</a:t>
            </a:r>
            <a:r>
              <a:rPr kumimoji="1" lang="en-US" altLang="zh-CN" b="1"/>
              <a:t>P1</a:t>
            </a:r>
            <a:r>
              <a:rPr kumimoji="1" lang="zh-CN" altLang="en-US" b="1"/>
              <a:t>； </a:t>
            </a:r>
            <a:r>
              <a:rPr kumimoji="1" lang="en-US" altLang="zh-CN" b="1"/>
              <a:t>(2)</a:t>
            </a:r>
            <a:r>
              <a:rPr kumimoji="1" lang="zh-CN" altLang="en-US" b="1"/>
              <a:t>调节切矢量</a:t>
            </a:r>
            <a:r>
              <a:rPr kumimoji="1" lang="en-US" altLang="zh-CN" b="1"/>
              <a:t>Ro</a:t>
            </a:r>
            <a:r>
              <a:rPr kumimoji="1" lang="zh-CN" altLang="en-US" b="1"/>
              <a:t>、</a:t>
            </a:r>
            <a:r>
              <a:rPr kumimoji="1" lang="en-US" altLang="zh-CN" b="1"/>
              <a:t>R1</a:t>
            </a:r>
            <a:r>
              <a:rPr kumimoji="1" lang="zh-CN" altLang="en-US" b="1"/>
              <a:t>的方向，如图所示</a:t>
            </a:r>
            <a:endParaRPr kumimoji="1" lang="zh-CN" altLang="en-US"/>
          </a:p>
        </p:txBody>
      </p:sp>
    </p:spTree>
    <p:extLst>
      <p:ext uri="{BB962C8B-B14F-4D97-AF65-F5344CB8AC3E}">
        <p14:creationId xmlns:p14="http://schemas.microsoft.com/office/powerpoint/2010/main" val="17872500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FB9D2A0-C8B2-4152-9EC4-4E77B4987023}"/>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BC09435C-D4DC-4EF3-9791-CBC8C47295BA}" type="slidenum">
              <a:rPr lang="en-US" altLang="zh-CN" b="0" smtClean="0">
                <a:latin typeface="Arial" panose="020B0604020202020204" pitchFamily="34" charset="0"/>
              </a:rPr>
              <a:pPr/>
              <a:t>63</a:t>
            </a:fld>
            <a:endParaRPr lang="en-US" altLang="zh-CN" b="0">
              <a:latin typeface="Arial" panose="020B0604020202020204" pitchFamily="34" charset="0"/>
            </a:endParaRPr>
          </a:p>
        </p:txBody>
      </p:sp>
      <p:sp>
        <p:nvSpPr>
          <p:cNvPr id="63491" name="Rectangle 2">
            <a:extLst>
              <a:ext uri="{FF2B5EF4-FFF2-40B4-BE49-F238E27FC236}">
                <a16:creationId xmlns:a16="http://schemas.microsoft.com/office/drawing/2014/main" id="{35CD6B2B-1CEE-4C88-B20C-7C35013835E5}"/>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CC536B94-08F1-4855-9E97-96D938732A04}"/>
              </a:ext>
            </a:extLst>
          </p:cNvPr>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25882122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E4A16647-B0CC-4F25-A260-0BE956075AAA}"/>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C5EFD8C0-33C4-40CE-81DB-7239D8CC8955}" type="slidenum">
              <a:rPr lang="en-US" altLang="zh-CN" b="0" smtClean="0">
                <a:latin typeface="Arial" panose="020B0604020202020204" pitchFamily="34" charset="0"/>
              </a:rPr>
              <a:pPr/>
              <a:t>64</a:t>
            </a:fld>
            <a:endParaRPr lang="en-US" altLang="zh-CN" b="0">
              <a:latin typeface="Arial" panose="020B0604020202020204" pitchFamily="34" charset="0"/>
            </a:endParaRPr>
          </a:p>
        </p:txBody>
      </p:sp>
      <p:sp>
        <p:nvSpPr>
          <p:cNvPr id="65539" name="Rectangle 2">
            <a:extLst>
              <a:ext uri="{FF2B5EF4-FFF2-40B4-BE49-F238E27FC236}">
                <a16:creationId xmlns:a16="http://schemas.microsoft.com/office/drawing/2014/main" id="{BFA8E2C3-0B76-408D-914D-4903D8ED5B38}"/>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A0A4AD24-F957-46CC-AEB0-002F0ED1915C}"/>
              </a:ext>
            </a:extLst>
          </p:cNvPr>
          <p:cNvSpPr>
            <a:spLocks noGrp="1" noChangeArrowheads="1"/>
          </p:cNvSpPr>
          <p:nvPr>
            <p:ph type="body" idx="1"/>
          </p:nvPr>
        </p:nvSpPr>
        <p:spPr>
          <a:noFill/>
        </p:spPr>
        <p:txBody>
          <a:bodyPr/>
          <a:lstStyle/>
          <a:p>
            <a:pPr eaLnBrk="1" hangingPunct="1"/>
            <a:r>
              <a:rPr kumimoji="1" lang="en-US" altLang="zh-CN" b="1"/>
              <a:t>(1)</a:t>
            </a:r>
            <a:r>
              <a:rPr kumimoji="1" lang="zh-CN" altLang="en-US" b="1"/>
              <a:t>改变端点位置欠量</a:t>
            </a:r>
            <a:r>
              <a:rPr kumimoji="1" lang="en-US" altLang="zh-CN" b="1"/>
              <a:t>Po</a:t>
            </a:r>
            <a:r>
              <a:rPr kumimoji="1" lang="zh-CN" altLang="en-US" b="1"/>
              <a:t>，</a:t>
            </a:r>
            <a:r>
              <a:rPr kumimoji="1" lang="en-US" altLang="zh-CN" b="1"/>
              <a:t>P1</a:t>
            </a:r>
            <a:r>
              <a:rPr kumimoji="1" lang="zh-CN" altLang="en-US" b="1"/>
              <a:t>； </a:t>
            </a:r>
            <a:r>
              <a:rPr kumimoji="1" lang="en-US" altLang="zh-CN" b="1"/>
              <a:t>(2)</a:t>
            </a:r>
            <a:r>
              <a:rPr kumimoji="1" lang="zh-CN" altLang="en-US" b="1"/>
              <a:t>调节切矢量</a:t>
            </a:r>
            <a:r>
              <a:rPr kumimoji="1" lang="en-US" altLang="zh-CN" b="1"/>
              <a:t>Ro</a:t>
            </a:r>
            <a:r>
              <a:rPr kumimoji="1" lang="zh-CN" altLang="en-US" b="1"/>
              <a:t>、</a:t>
            </a:r>
            <a:r>
              <a:rPr kumimoji="1" lang="en-US" altLang="zh-CN" b="1"/>
              <a:t>R1</a:t>
            </a:r>
            <a:r>
              <a:rPr kumimoji="1" lang="zh-CN" altLang="en-US" b="1"/>
              <a:t>的方向，如图</a:t>
            </a:r>
            <a:r>
              <a:rPr kumimoji="1" lang="en-US" altLang="zh-CN" b="1"/>
              <a:t>I o</a:t>
            </a:r>
            <a:r>
              <a:rPr kumimoji="1" lang="zh-CN" altLang="en-US" b="1"/>
              <a:t>．</a:t>
            </a:r>
            <a:r>
              <a:rPr kumimoji="1" lang="en-US" altLang="zh-CN" b="1"/>
              <a:t>9</a:t>
            </a:r>
            <a:r>
              <a:rPr kumimoji="1" lang="zh-CN" altLang="en-US" b="1"/>
              <a:t>所不</a:t>
            </a:r>
            <a:r>
              <a:rPr kumimoji="1" lang="zh-CN" altLang="en-US"/>
              <a:t> </a:t>
            </a:r>
          </a:p>
        </p:txBody>
      </p:sp>
    </p:spTree>
    <p:extLst>
      <p:ext uri="{BB962C8B-B14F-4D97-AF65-F5344CB8AC3E}">
        <p14:creationId xmlns:p14="http://schemas.microsoft.com/office/powerpoint/2010/main" val="15604124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B9FD844-C13D-44F6-A4C5-8417D42EF177}"/>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1777F76A-4371-4AAF-88B5-CF0D0E44BB4B}" type="slidenum">
              <a:rPr lang="en-US" altLang="zh-CN" b="0" smtClean="0">
                <a:latin typeface="Arial" panose="020B0604020202020204" pitchFamily="34" charset="0"/>
              </a:rPr>
              <a:pPr/>
              <a:t>65</a:t>
            </a:fld>
            <a:endParaRPr lang="en-US" altLang="zh-CN" b="0">
              <a:latin typeface="Arial" panose="020B0604020202020204" pitchFamily="34" charset="0"/>
            </a:endParaRPr>
          </a:p>
        </p:txBody>
      </p:sp>
      <p:sp>
        <p:nvSpPr>
          <p:cNvPr id="67587" name="Rectangle 2">
            <a:extLst>
              <a:ext uri="{FF2B5EF4-FFF2-40B4-BE49-F238E27FC236}">
                <a16:creationId xmlns:a16="http://schemas.microsoft.com/office/drawing/2014/main" id="{1B6D25AF-8F6C-49B9-9AA8-E567B020330F}"/>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CDA9DA9B-C303-4141-BF47-A455F056A105}"/>
              </a:ext>
            </a:extLst>
          </p:cNvPr>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36285752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CD9CC4-9000-426F-9C07-C14AF3DFE149}"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31047787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59EF73-76E2-4BC1-8AE5-C9E7D572E71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r>
              <a:rPr kumimoji="1" lang="zh-CN" altLang="en-US" b="1" dirty="0">
                <a:solidFill>
                  <a:srgbClr val="333333"/>
                </a:solidFill>
              </a:rPr>
              <a:t>在工程设计中，最初给出的型值点及由此产生的样条曲线优势不能满足设计者的要求，需要加以修改。参数样条曲线不能直观地表示如何修改及如何控制曲线的形状。通过直接修改其中的一个或多个型值点，得到的曲线形状不一定是我们所希望的。因此，作为外形设计的工具，样条曲线缺少灵活性和直观性。</a:t>
            </a:r>
            <a:endParaRPr kumimoji="1" lang="en-US" altLang="zh-CN" b="1" dirty="0">
              <a:solidFill>
                <a:srgbClr val="333333"/>
              </a:solidFill>
            </a:endParaRPr>
          </a:p>
          <a:p>
            <a:pPr eaLnBrk="1" hangingPunct="1"/>
            <a:r>
              <a:rPr kumimoji="1" lang="zh-CN" altLang="en-US" b="1" dirty="0">
                <a:solidFill>
                  <a:srgbClr val="333333"/>
                </a:solidFill>
              </a:rPr>
              <a:t>法国雷诺公司的工程师</a:t>
            </a:r>
            <a:r>
              <a:rPr kumimoji="1" lang="en-US" altLang="zh-CN" b="1" dirty="0" err="1">
                <a:solidFill>
                  <a:srgbClr val="333333"/>
                </a:solidFill>
              </a:rPr>
              <a:t>pierre</a:t>
            </a:r>
            <a:r>
              <a:rPr kumimoji="1" lang="en-US" altLang="zh-CN" b="1" dirty="0">
                <a:solidFill>
                  <a:srgbClr val="333333"/>
                </a:solidFill>
              </a:rPr>
              <a:t> Bezier</a:t>
            </a:r>
            <a:r>
              <a:rPr kumimoji="1" lang="zh-CN" altLang="en-US" b="1" dirty="0">
                <a:solidFill>
                  <a:srgbClr val="333333"/>
                </a:solidFill>
              </a:rPr>
              <a:t>提出了一种新的参数曲线表示方法，称为</a:t>
            </a:r>
            <a:r>
              <a:rPr kumimoji="1" lang="en-US" altLang="zh-CN" b="1" dirty="0" err="1">
                <a:solidFill>
                  <a:srgbClr val="333333"/>
                </a:solidFill>
              </a:rPr>
              <a:t>bezier</a:t>
            </a:r>
            <a:r>
              <a:rPr kumimoji="1" lang="zh-CN" altLang="en-US" b="1" dirty="0">
                <a:solidFill>
                  <a:srgbClr val="333333"/>
                </a:solidFill>
              </a:rPr>
              <a:t>曲线。该方法能让设计者比较直观地意识到所给设计条件与最终生成曲线之间的关系，从而方便地通过修改输入参数来改编曲线的形状和阶次。</a:t>
            </a:r>
            <a:endParaRPr kumimoji="1" lang="en-US" altLang="zh-CN" b="1" dirty="0">
              <a:solidFill>
                <a:srgbClr val="333333"/>
              </a:solidFill>
            </a:endParaRPr>
          </a:p>
          <a:p>
            <a:pPr eaLnBrk="1" hangingPunct="1"/>
            <a:r>
              <a:rPr kumimoji="1" lang="en-US" altLang="zh-CN" b="1" dirty="0">
                <a:solidFill>
                  <a:srgbClr val="333333"/>
                </a:solidFill>
              </a:rPr>
              <a:t>Bezier</a:t>
            </a:r>
            <a:r>
              <a:rPr kumimoji="1" lang="zh-CN" altLang="en-US" b="1" dirty="0">
                <a:solidFill>
                  <a:srgbClr val="333333"/>
                </a:solidFill>
              </a:rPr>
              <a:t>样条有很多性质能够使曲线和曲面的设计工作更加有效和方便，也更容易使用。因此，其在各种</a:t>
            </a:r>
            <a:r>
              <a:rPr kumimoji="1" lang="en-US" altLang="zh-CN" b="1" dirty="0">
                <a:solidFill>
                  <a:srgbClr val="333333"/>
                </a:solidFill>
              </a:rPr>
              <a:t>CAD</a:t>
            </a:r>
            <a:r>
              <a:rPr kumimoji="1" lang="zh-CN" altLang="en-US" b="1" dirty="0">
                <a:solidFill>
                  <a:srgbClr val="333333"/>
                </a:solidFill>
              </a:rPr>
              <a:t>系统、大多数图形系统的绘图和图画图形报中得到了广泛的应用。</a:t>
            </a:r>
            <a:endParaRPr kumimoji="1" lang="zh-CN" altLang="zh-CN" b="1" dirty="0">
              <a:solidFill>
                <a:srgbClr val="333333"/>
              </a:solidFill>
            </a:endParaRPr>
          </a:p>
        </p:txBody>
      </p:sp>
    </p:spTree>
    <p:extLst>
      <p:ext uri="{BB962C8B-B14F-4D97-AF65-F5344CB8AC3E}">
        <p14:creationId xmlns:p14="http://schemas.microsoft.com/office/powerpoint/2010/main" val="162755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86CE19-2664-4458-88DE-1123B2E9575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34411746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5C4995-F58A-4944-BBEF-8DA352E1F83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3797938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CBA47223-CBD6-44A9-B17C-ADC6998FCD4B}"/>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5C03754C-3C99-4BEC-9AF6-5E1AEF34F4DF}" type="slidenum">
              <a:rPr lang="en-US" altLang="zh-CN" b="0" smtClean="0">
                <a:latin typeface="Arial" panose="020B0604020202020204" pitchFamily="34" charset="0"/>
              </a:rPr>
              <a:pPr/>
              <a:t>7</a:t>
            </a:fld>
            <a:endParaRPr lang="en-US" altLang="zh-CN" b="0">
              <a:latin typeface="Arial" panose="020B0604020202020204" pitchFamily="34" charset="0"/>
            </a:endParaRPr>
          </a:p>
        </p:txBody>
      </p:sp>
      <p:sp>
        <p:nvSpPr>
          <p:cNvPr id="24579" name="Rectangle 2">
            <a:extLst>
              <a:ext uri="{FF2B5EF4-FFF2-40B4-BE49-F238E27FC236}">
                <a16:creationId xmlns:a16="http://schemas.microsoft.com/office/drawing/2014/main" id="{088C433B-A248-420C-9224-94C80F739A19}"/>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41D32DFF-12C0-456D-B9CD-CA3DB72279D6}"/>
              </a:ext>
            </a:extLst>
          </p:cNvPr>
          <p:cNvSpPr>
            <a:spLocks noGrp="1" noChangeArrowheads="1"/>
          </p:cNvSpPr>
          <p:nvPr>
            <p:ph type="body" idx="1"/>
          </p:nvPr>
        </p:nvSpPr>
        <p:spPr>
          <a:noFill/>
        </p:spPr>
        <p:txBody>
          <a:bodyPr/>
          <a:lstStyle/>
          <a:p>
            <a:pPr algn="just" eaLnBrk="1" hangingPunct="1">
              <a:lnSpc>
                <a:spcPct val="170000"/>
              </a:lnSpc>
              <a:spcBef>
                <a:spcPct val="20000"/>
              </a:spcBef>
            </a:pPr>
            <a:r>
              <a:rPr kumimoji="1" lang="zh-CN" altLang="en-US"/>
              <a:t>由离散点来近似地决定曲线和曲面，即通过测量或实验得到一系列有序点列，根据这些点列需构造出一条光滑曲线，以直观地反映出实验特性、变化规律和趋势等。</a:t>
            </a:r>
          </a:p>
        </p:txBody>
      </p:sp>
    </p:spTree>
    <p:extLst>
      <p:ext uri="{BB962C8B-B14F-4D97-AF65-F5344CB8AC3E}">
        <p14:creationId xmlns:p14="http://schemas.microsoft.com/office/powerpoint/2010/main" val="48524772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9C5C29-556F-4CAE-B6E5-CADD22A936A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36732806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2F91791-7EEF-426B-AA23-27AD5D236D4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33422062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A40E95-3E5E-4413-A251-1A25980A8114}"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9813759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DC6302-0AE6-40BB-808E-67B4B8B6646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23239066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5C7BAD-8909-49B6-99FB-1A3AA918EA5F}"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34824817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AD198C-2D1A-47D3-AFF4-0242BDE72B8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41684170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2D9E5D-74B0-4DD2-8E94-81AB60BE45D8}"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p:spPr>
        <p:txBody>
          <a:bodyPr/>
          <a:lstStyle/>
          <a:p>
            <a:pPr eaLnBrk="1" hangingPunct="1"/>
            <a:endParaRPr kumimoji="1" lang="zh-CN" altLang="zh-CN" b="1">
              <a:solidFill>
                <a:srgbClr val="333333"/>
              </a:solidFill>
            </a:endParaRPr>
          </a:p>
        </p:txBody>
      </p:sp>
    </p:spTree>
    <p:extLst>
      <p:ext uri="{BB962C8B-B14F-4D97-AF65-F5344CB8AC3E}">
        <p14:creationId xmlns:p14="http://schemas.microsoft.com/office/powerpoint/2010/main" val="40597134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8C06D5-2E8D-4760-93E3-1A00DE555F8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p:spPr>
        <p:txBody>
          <a:bodyPr/>
          <a:lstStyle/>
          <a:p>
            <a:pPr eaLnBrk="1" hangingPunct="1">
              <a:spcBef>
                <a:spcPct val="0"/>
              </a:spcBef>
            </a:pPr>
            <a:r>
              <a:rPr kumimoji="1" lang="zh-CN" altLang="en-US" b="1">
                <a:solidFill>
                  <a:schemeClr val="accent1"/>
                </a:solidFill>
              </a:rPr>
              <a:t>控制网格的四个角点正好是</a:t>
            </a:r>
            <a:r>
              <a:rPr kumimoji="1" lang="en-US" altLang="zh-CN" b="1">
                <a:solidFill>
                  <a:schemeClr val="accent1"/>
                </a:solidFill>
              </a:rPr>
              <a:t>Bezier</a:t>
            </a:r>
            <a:r>
              <a:rPr kumimoji="1" lang="zh-CN" altLang="en-US" b="1">
                <a:solidFill>
                  <a:schemeClr val="accent1"/>
                </a:solidFill>
              </a:rPr>
              <a:t>曲面的四个角点</a:t>
            </a:r>
          </a:p>
          <a:p>
            <a:pPr eaLnBrk="1" hangingPunct="1">
              <a:spcBef>
                <a:spcPct val="0"/>
              </a:spcBef>
            </a:pPr>
            <a:r>
              <a:rPr kumimoji="1" lang="zh-CN" altLang="en-US" b="1">
                <a:solidFill>
                  <a:schemeClr val="accent1"/>
                </a:solidFill>
              </a:rPr>
              <a:t>控制网格最外一圈顶点定义</a:t>
            </a:r>
            <a:r>
              <a:rPr kumimoji="1" lang="en-US" altLang="zh-CN" b="1">
                <a:solidFill>
                  <a:schemeClr val="accent1"/>
                </a:solidFill>
              </a:rPr>
              <a:t>Bezier</a:t>
            </a:r>
            <a:r>
              <a:rPr kumimoji="1" lang="zh-CN" altLang="en-US" b="1">
                <a:solidFill>
                  <a:schemeClr val="accent1"/>
                </a:solidFill>
              </a:rPr>
              <a:t>曲面的四条边界，这四条边界均为</a:t>
            </a:r>
            <a:r>
              <a:rPr kumimoji="1" lang="en-US" altLang="zh-CN" b="1">
                <a:solidFill>
                  <a:schemeClr val="accent1"/>
                </a:solidFill>
              </a:rPr>
              <a:t>Bezier</a:t>
            </a:r>
            <a:r>
              <a:rPr kumimoji="1" lang="zh-CN" altLang="en-US" b="1">
                <a:solidFill>
                  <a:schemeClr val="accent1"/>
                </a:solidFill>
              </a:rPr>
              <a:t>曲线</a:t>
            </a:r>
          </a:p>
          <a:p>
            <a:pPr eaLnBrk="1" hangingPunct="1">
              <a:spcBef>
                <a:spcPct val="0"/>
              </a:spcBef>
            </a:pPr>
            <a:r>
              <a:rPr kumimoji="1" lang="zh-CN" altLang="en-US" b="1">
                <a:solidFill>
                  <a:schemeClr val="accent1"/>
                </a:solidFill>
              </a:rPr>
              <a:t>几何不变性</a:t>
            </a:r>
          </a:p>
          <a:p>
            <a:pPr eaLnBrk="1" hangingPunct="1">
              <a:spcBef>
                <a:spcPct val="0"/>
              </a:spcBef>
            </a:pPr>
            <a:r>
              <a:rPr kumimoji="1" lang="zh-CN" altLang="en-US" b="1">
                <a:solidFill>
                  <a:schemeClr val="accent1"/>
                </a:solidFill>
              </a:rPr>
              <a:t>移动一个顶点</a:t>
            </a:r>
            <a:r>
              <a:rPr kumimoji="1" lang="en-US" altLang="zh-CN" b="1">
                <a:solidFill>
                  <a:schemeClr val="accent1"/>
                </a:solidFill>
              </a:rPr>
              <a:t>Pi,j</a:t>
            </a:r>
            <a:r>
              <a:rPr kumimoji="1" lang="zh-CN" altLang="en-US" b="1">
                <a:solidFill>
                  <a:schemeClr val="accent1"/>
                </a:solidFill>
              </a:rPr>
              <a:t>，将对曲面上参数为</a:t>
            </a:r>
            <a:r>
              <a:rPr kumimoji="1" lang="en-US" altLang="zh-CN" b="1">
                <a:solidFill>
                  <a:schemeClr val="accent1"/>
                </a:solidFill>
              </a:rPr>
              <a:t>u = i/m, v = j/n</a:t>
            </a:r>
            <a:r>
              <a:rPr kumimoji="1" lang="zh-CN" altLang="en-US" b="1">
                <a:solidFill>
                  <a:schemeClr val="accent1"/>
                </a:solidFill>
              </a:rPr>
              <a:t>的那点 </a:t>
            </a:r>
            <a:r>
              <a:rPr kumimoji="1" lang="en-US" altLang="zh-CN" b="1">
                <a:solidFill>
                  <a:schemeClr val="accent1"/>
                </a:solidFill>
              </a:rPr>
              <a:t>p(i/m,j/n) </a:t>
            </a:r>
            <a:r>
              <a:rPr kumimoji="1" lang="zh-CN" altLang="en-US" b="1">
                <a:solidFill>
                  <a:schemeClr val="accent1"/>
                </a:solidFill>
              </a:rPr>
              <a:t>处发生最大的影响</a:t>
            </a:r>
          </a:p>
          <a:p>
            <a:pPr algn="just" eaLnBrk="1" hangingPunct="1"/>
            <a:r>
              <a:rPr lang="zh-CN" altLang="en-US" sz="1400" b="1">
                <a:solidFill>
                  <a:schemeClr val="accent1"/>
                </a:solidFill>
              </a:rPr>
              <a:t>对称性</a:t>
            </a:r>
            <a:endParaRPr lang="zh-CN" altLang="en-US" sz="1400">
              <a:solidFill>
                <a:schemeClr val="accent1"/>
              </a:solidFill>
            </a:endParaRPr>
          </a:p>
          <a:p>
            <a:pPr algn="just" eaLnBrk="1" hangingPunct="1"/>
            <a:r>
              <a:rPr lang="zh-CN" altLang="en-US" sz="1400" b="1">
                <a:solidFill>
                  <a:schemeClr val="accent1"/>
                </a:solidFill>
              </a:rPr>
              <a:t>凸包性</a:t>
            </a:r>
            <a:endParaRPr lang="zh-CN" altLang="en-US" sz="1400">
              <a:solidFill>
                <a:schemeClr val="accent1"/>
              </a:solidFill>
            </a:endParaRPr>
          </a:p>
          <a:p>
            <a:pPr eaLnBrk="1" hangingPunct="1"/>
            <a:endParaRPr kumimoji="1" lang="en-US" altLang="zh-CN" b="1">
              <a:solidFill>
                <a:srgbClr val="333333"/>
              </a:solidFill>
            </a:endParaRPr>
          </a:p>
        </p:txBody>
      </p:sp>
    </p:spTree>
    <p:extLst>
      <p:ext uri="{BB962C8B-B14F-4D97-AF65-F5344CB8AC3E}">
        <p14:creationId xmlns:p14="http://schemas.microsoft.com/office/powerpoint/2010/main" val="1095306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A192F2-E4A3-4064-BF9B-4961C4EED34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pPr eaLnBrk="1" hangingPunct="1"/>
            <a:r>
              <a:rPr lang="en-US" altLang="zh-CN">
                <a:latin typeface="Times New Roman" panose="02020603050405020304" pitchFamily="18" charset="0"/>
                <a:ea typeface="黑体" panose="02010609060101010101" pitchFamily="49" charset="-122"/>
              </a:rPr>
              <a:t>B</a:t>
            </a:r>
            <a:r>
              <a:rPr lang="en-US" altLang="zh-CN">
                <a:latin typeface="Times New Roman" panose="02020603050405020304" pitchFamily="18" charset="0"/>
                <a:ea typeface="黑体" panose="02010609060101010101" pitchFamily="49" charset="-122"/>
                <a:cs typeface="Times New Roman" panose="02020603050405020304" pitchFamily="18" charset="0"/>
              </a:rPr>
              <a:t>é</a:t>
            </a:r>
            <a:r>
              <a:rPr lang="en-US" altLang="zh-CN">
                <a:latin typeface="Times New Roman" panose="02020603050405020304" pitchFamily="18" charset="0"/>
                <a:ea typeface="黑体" panose="02010609060101010101" pitchFamily="49" charset="-122"/>
              </a:rPr>
              <a:t>zier</a:t>
            </a:r>
            <a:r>
              <a:rPr lang="zh-CN" altLang="en-US">
                <a:latin typeface="Times New Roman" panose="02020603050405020304" pitchFamily="18" charset="0"/>
                <a:ea typeface="黑体" panose="02010609060101010101" pitchFamily="49" charset="-122"/>
              </a:rPr>
              <a:t>曲面的控制顶点所形成的控制网格大致反应了曲面的形状，所以可通过编辑控制顶点的方式来实现对曲面形状的改变</a:t>
            </a:r>
          </a:p>
          <a:p>
            <a:pPr eaLnBrk="1" hangingPunct="1"/>
            <a:r>
              <a:rPr lang="zh-CN" altLang="en-US">
                <a:latin typeface="Times New Roman" panose="02020603050405020304" pitchFamily="18" charset="0"/>
                <a:ea typeface="黑体" panose="02010609060101010101" pitchFamily="49" charset="-122"/>
              </a:rPr>
              <a:t>曲面通过四个角点处的控制顶点 </a:t>
            </a:r>
          </a:p>
          <a:p>
            <a:pPr eaLnBrk="1" hangingPunct="1"/>
            <a:r>
              <a:rPr lang="zh-CN" altLang="en-US">
                <a:latin typeface="Times New Roman" panose="02020603050405020304" pitchFamily="18" charset="0"/>
                <a:ea typeface="黑体" panose="02010609060101010101" pitchFamily="49" charset="-122"/>
              </a:rPr>
              <a:t>在角点处曲面与控制多边形相切 </a:t>
            </a:r>
          </a:p>
          <a:p>
            <a:pPr eaLnBrk="1" hangingPunct="1"/>
            <a:r>
              <a:rPr lang="en-US" altLang="zh-CN">
                <a:latin typeface="Times New Roman" panose="02020603050405020304" pitchFamily="18" charset="0"/>
                <a:ea typeface="黑体" panose="02010609060101010101" pitchFamily="49" charset="-122"/>
              </a:rPr>
              <a:t>Bézier</a:t>
            </a:r>
            <a:r>
              <a:rPr lang="zh-CN" altLang="en-US">
                <a:latin typeface="Times New Roman" panose="02020603050405020304" pitchFamily="18" charset="0"/>
                <a:ea typeface="黑体" panose="02010609060101010101" pitchFamily="49" charset="-122"/>
              </a:rPr>
              <a:t>曲面具有剖分算法：用加密的控制多边形来逼近显示</a:t>
            </a:r>
            <a:r>
              <a:rPr lang="en-US" altLang="zh-CN">
                <a:latin typeface="Times New Roman" panose="02020603050405020304" pitchFamily="18" charset="0"/>
                <a:ea typeface="黑体" panose="02010609060101010101" pitchFamily="49" charset="-122"/>
              </a:rPr>
              <a:t>Bézier</a:t>
            </a:r>
            <a:r>
              <a:rPr lang="zh-CN" altLang="en-US">
                <a:latin typeface="Times New Roman" panose="02020603050405020304" pitchFamily="18" charset="0"/>
                <a:ea typeface="黑体" panose="02010609060101010101" pitchFamily="49" charset="-122"/>
              </a:rPr>
              <a:t>曲面 </a:t>
            </a:r>
          </a:p>
          <a:p>
            <a:pPr eaLnBrk="1" hangingPunct="1"/>
            <a:r>
              <a:rPr lang="zh-CN" altLang="en-US">
                <a:latin typeface="Times New Roman" panose="02020603050405020304" pitchFamily="18" charset="0"/>
                <a:ea typeface="黑体" panose="02010609060101010101" pitchFamily="49" charset="-122"/>
              </a:rPr>
              <a:t>弱点：</a:t>
            </a:r>
          </a:p>
          <a:p>
            <a:pPr eaLnBrk="1" hangingPunct="1"/>
            <a:r>
              <a:rPr lang="zh-CN" altLang="en-US">
                <a:latin typeface="Times New Roman" panose="02020603050405020304" pitchFamily="18" charset="0"/>
                <a:ea typeface="黑体" panose="02010609060101010101" pitchFamily="49" charset="-122"/>
              </a:rPr>
              <a:t>全局性：当移动一个控制顶点的位置时，整个曲面的形状会发生改变，这对于外形设计是很不方便的 </a:t>
            </a:r>
          </a:p>
          <a:p>
            <a:pPr eaLnBrk="1" hangingPunct="1"/>
            <a:r>
              <a:rPr lang="zh-CN" altLang="en-US">
                <a:latin typeface="Times New Roman" panose="02020603050405020304" pitchFamily="18" charset="0"/>
                <a:ea typeface="黑体" panose="02010609060101010101" pitchFamily="49" charset="-122"/>
              </a:rPr>
              <a:t>生成复杂外形需要多个</a:t>
            </a:r>
            <a:r>
              <a:rPr lang="en-US" altLang="zh-CN">
                <a:latin typeface="Times New Roman" panose="02020603050405020304" pitchFamily="18" charset="0"/>
                <a:ea typeface="黑体" panose="02010609060101010101" pitchFamily="49" charset="-122"/>
              </a:rPr>
              <a:t>Bézier</a:t>
            </a:r>
            <a:r>
              <a:rPr lang="zh-CN" altLang="en-US">
                <a:latin typeface="Times New Roman" panose="02020603050405020304" pitchFamily="18" charset="0"/>
                <a:ea typeface="黑体" panose="02010609060101010101" pitchFamily="49" charset="-122"/>
              </a:rPr>
              <a:t>曲面的光滑拼接，十分复杂</a:t>
            </a:r>
          </a:p>
          <a:p>
            <a:pPr eaLnBrk="1" hangingPunct="1"/>
            <a:endParaRPr kumimoji="1" lang="en-US" altLang="zh-CN" b="1">
              <a:solidFill>
                <a:srgbClr val="333333"/>
              </a:solidFill>
            </a:endParaRPr>
          </a:p>
        </p:txBody>
      </p:sp>
    </p:spTree>
    <p:extLst>
      <p:ext uri="{BB962C8B-B14F-4D97-AF65-F5344CB8AC3E}">
        <p14:creationId xmlns:p14="http://schemas.microsoft.com/office/powerpoint/2010/main" val="34182257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8C92B8-33B5-4B97-8BAD-06762EC8CA4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264904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3C4739E0-4E5F-413C-A0AA-345DE81FB023}"/>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3B14C774-F905-4FCB-9260-D198FCB6E3F8}" type="slidenum">
              <a:rPr lang="en-US" altLang="zh-CN" b="0" smtClean="0">
                <a:latin typeface="Arial" panose="020B0604020202020204" pitchFamily="34" charset="0"/>
              </a:rPr>
              <a:pPr/>
              <a:t>8</a:t>
            </a:fld>
            <a:endParaRPr lang="en-US" altLang="zh-CN" b="0">
              <a:latin typeface="Arial" panose="020B0604020202020204" pitchFamily="34" charset="0"/>
            </a:endParaRPr>
          </a:p>
        </p:txBody>
      </p:sp>
      <p:sp>
        <p:nvSpPr>
          <p:cNvPr id="26627" name="Rectangle 2">
            <a:extLst>
              <a:ext uri="{FF2B5EF4-FFF2-40B4-BE49-F238E27FC236}">
                <a16:creationId xmlns:a16="http://schemas.microsoft.com/office/drawing/2014/main" id="{9C0A2037-5CC8-46FD-8745-4503DAC9E548}"/>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0E99F52A-F128-4198-A714-7CE9F716BEF5}"/>
              </a:ext>
            </a:extLst>
          </p:cNvPr>
          <p:cNvSpPr>
            <a:spLocks noGrp="1" noChangeArrowheads="1"/>
          </p:cNvSpPr>
          <p:nvPr>
            <p:ph type="body" idx="1"/>
          </p:nvPr>
        </p:nvSpPr>
        <p:spPr>
          <a:noFill/>
        </p:spPr>
        <p:txBody>
          <a:bodyPr/>
          <a:lstStyle/>
          <a:p>
            <a:pPr algn="just" eaLnBrk="1" hangingPunct="1">
              <a:lnSpc>
                <a:spcPct val="170000"/>
              </a:lnSpc>
              <a:spcBef>
                <a:spcPct val="20000"/>
              </a:spcBef>
            </a:pPr>
            <a:r>
              <a:rPr kumimoji="1" lang="zh-CN" altLang="en-US"/>
              <a:t>由离散点来近似地决定曲线和曲面，即通过测量或实验得到一系列有序点列，根据这些点列需构造出一条光滑曲线，以直观地反映出实验特性、变化规律和趋势等。</a:t>
            </a:r>
          </a:p>
          <a:p>
            <a:pPr algn="just" eaLnBrk="1" hangingPunct="1">
              <a:lnSpc>
                <a:spcPct val="170000"/>
              </a:lnSpc>
              <a:spcBef>
                <a:spcPct val="20000"/>
              </a:spcBef>
            </a:pPr>
            <a:r>
              <a:rPr kumimoji="1" lang="en-US" altLang="zh-CN"/>
              <a:t>http://www.process-instrument.com/index/Show.asp?id=170</a:t>
            </a:r>
          </a:p>
        </p:txBody>
      </p:sp>
    </p:spTree>
    <p:extLst>
      <p:ext uri="{BB962C8B-B14F-4D97-AF65-F5344CB8AC3E}">
        <p14:creationId xmlns:p14="http://schemas.microsoft.com/office/powerpoint/2010/main" val="41581249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2375BC-B418-4720-B533-A42F4E1E1C9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pPr eaLnBrk="1" hangingPunct="1"/>
            <a:r>
              <a:rPr kumimoji="1" lang="en-US" altLang="zh-CN" b="1" dirty="0">
                <a:solidFill>
                  <a:srgbClr val="333333"/>
                </a:solidFill>
              </a:rPr>
              <a:t>B</a:t>
            </a:r>
            <a:r>
              <a:rPr kumimoji="1" lang="zh-CN" altLang="en-US" b="1" dirty="0">
                <a:solidFill>
                  <a:srgbClr val="333333"/>
                </a:solidFill>
              </a:rPr>
              <a:t>样条基函数由</a:t>
            </a:r>
            <a:r>
              <a:rPr kumimoji="1" lang="en-US" altLang="zh-CN" b="1" dirty="0" err="1">
                <a:solidFill>
                  <a:srgbClr val="333333"/>
                </a:solidFill>
              </a:rPr>
              <a:t>deBoox</a:t>
            </a:r>
            <a:r>
              <a:rPr kumimoji="1" lang="en-US" altLang="zh-CN" b="1" dirty="0">
                <a:solidFill>
                  <a:srgbClr val="333333"/>
                </a:solidFill>
              </a:rPr>
              <a:t>-Cox</a:t>
            </a:r>
            <a:r>
              <a:rPr kumimoji="1" lang="zh-CN" altLang="en-US" b="1" dirty="0">
                <a:solidFill>
                  <a:srgbClr val="333333"/>
                </a:solidFill>
              </a:rPr>
              <a:t>递推关系所确定。</a:t>
            </a:r>
            <a:endParaRPr kumimoji="1" lang="en-US" altLang="zh-CN" b="1" dirty="0">
              <a:solidFill>
                <a:srgbClr val="333333"/>
              </a:solidFill>
            </a:endParaRPr>
          </a:p>
          <a:p>
            <a:pPr eaLnBrk="1" hangingPunct="1"/>
            <a:endParaRPr kumimoji="1" lang="en-US" altLang="zh-CN" b="1" dirty="0">
              <a:solidFill>
                <a:srgbClr val="333333"/>
              </a:solidFill>
            </a:endParaRPr>
          </a:p>
          <a:p>
            <a:pPr eaLnBrk="1" hangingPunct="1"/>
            <a:r>
              <a:rPr kumimoji="1" lang="zh-CN" altLang="en-US" b="1" dirty="0">
                <a:solidFill>
                  <a:srgbClr val="333333"/>
                </a:solidFill>
              </a:rPr>
              <a:t>参数</a:t>
            </a:r>
            <a:r>
              <a:rPr kumimoji="1" lang="en-US" altLang="zh-CN" b="1" dirty="0">
                <a:solidFill>
                  <a:srgbClr val="333333"/>
                </a:solidFill>
              </a:rPr>
              <a:t>k</a:t>
            </a:r>
            <a:r>
              <a:rPr kumimoji="1" lang="zh-CN" altLang="en-US" b="1" dirty="0">
                <a:solidFill>
                  <a:srgbClr val="333333"/>
                </a:solidFill>
              </a:rPr>
              <a:t>是阶参数， </a:t>
            </a:r>
            <a:r>
              <a:rPr kumimoji="1" lang="en-US" altLang="zh-CN" b="1" dirty="0" err="1">
                <a:solidFill>
                  <a:srgbClr val="333333"/>
                </a:solidFill>
              </a:rPr>
              <a:t>kk</a:t>
            </a:r>
            <a:r>
              <a:rPr kumimoji="1" lang="en-US" altLang="zh-CN" b="1" dirty="0">
                <a:solidFill>
                  <a:srgbClr val="333333"/>
                </a:solidFill>
              </a:rPr>
              <a:t> </a:t>
            </a:r>
            <a:r>
              <a:rPr kumimoji="1" lang="zh-CN" altLang="en-US" b="1" dirty="0">
                <a:solidFill>
                  <a:srgbClr val="333333"/>
                </a:solidFill>
              </a:rPr>
              <a:t>的取值范围为</a:t>
            </a:r>
            <a:r>
              <a:rPr kumimoji="1" lang="en-US" altLang="zh-CN" b="1" dirty="0">
                <a:solidFill>
                  <a:srgbClr val="333333"/>
                </a:solidFill>
              </a:rPr>
              <a:t>【2, n+1】.</a:t>
            </a:r>
            <a:r>
              <a:rPr kumimoji="1" lang="zh-CN" altLang="en-US" b="1" dirty="0">
                <a:solidFill>
                  <a:srgbClr val="333333"/>
                </a:solidFill>
              </a:rPr>
              <a:t>当</a:t>
            </a:r>
            <a:r>
              <a:rPr kumimoji="1" lang="en-US" altLang="zh-CN" b="1" dirty="0">
                <a:solidFill>
                  <a:srgbClr val="333333"/>
                </a:solidFill>
              </a:rPr>
              <a:t>d=1</a:t>
            </a:r>
            <a:r>
              <a:rPr kumimoji="1" lang="zh-CN" altLang="en-US" b="1" dirty="0">
                <a:solidFill>
                  <a:srgbClr val="333333"/>
                </a:solidFill>
              </a:rPr>
              <a:t>时，曲线为控制点本身。</a:t>
            </a:r>
          </a:p>
          <a:p>
            <a:pPr eaLnBrk="1" hangingPunct="1"/>
            <a:r>
              <a:rPr kumimoji="1" lang="en-US" altLang="zh-CN" b="1" dirty="0">
                <a:solidFill>
                  <a:srgbClr val="333333"/>
                </a:solidFill>
              </a:rPr>
              <a:t>B</a:t>
            </a:r>
            <a:r>
              <a:rPr kumimoji="1" lang="zh-CN" altLang="en-US" b="1" dirty="0">
                <a:solidFill>
                  <a:srgbClr val="333333"/>
                </a:solidFill>
              </a:rPr>
              <a:t>样条的局部控制可由定义在</a:t>
            </a:r>
            <a:r>
              <a:rPr kumimoji="1" lang="en-US" altLang="zh-CN" b="1" dirty="0">
                <a:solidFill>
                  <a:srgbClr val="333333"/>
                </a:solidFill>
              </a:rPr>
              <a:t>t</a:t>
            </a:r>
            <a:r>
              <a:rPr kumimoji="1" lang="zh-CN" altLang="en-US" b="1" dirty="0">
                <a:solidFill>
                  <a:srgbClr val="333333"/>
                </a:solidFill>
              </a:rPr>
              <a:t>取值范围内子区间上的混合函数来实现。</a:t>
            </a:r>
          </a:p>
          <a:p>
            <a:pPr eaLnBrk="1" hangingPunct="1"/>
            <a:r>
              <a:rPr kumimoji="1" lang="zh-CN" altLang="en-US" b="1" dirty="0">
                <a:solidFill>
                  <a:srgbClr val="333333"/>
                </a:solidFill>
              </a:rPr>
              <a:t>参数</a:t>
            </a:r>
            <a:r>
              <a:rPr kumimoji="1" lang="en-US" altLang="zh-CN" b="1" dirty="0">
                <a:solidFill>
                  <a:srgbClr val="333333"/>
                </a:solidFill>
              </a:rPr>
              <a:t>t</a:t>
            </a:r>
            <a:r>
              <a:rPr kumimoji="1" lang="zh-CN" altLang="en-US" b="1" dirty="0">
                <a:solidFill>
                  <a:srgbClr val="333333"/>
                </a:solidFill>
              </a:rPr>
              <a:t>轴上的一个分割</a:t>
            </a:r>
            <a:r>
              <a:rPr kumimoji="1" lang="en-US" altLang="zh-CN" b="1" dirty="0">
                <a:solidFill>
                  <a:srgbClr val="333333"/>
                </a:solidFill>
              </a:rPr>
              <a:t>T={</a:t>
            </a:r>
            <a:r>
              <a:rPr kumimoji="1" lang="en-US" altLang="zh-CN" b="1" dirty="0" err="1">
                <a:solidFill>
                  <a:srgbClr val="333333"/>
                </a:solidFill>
              </a:rPr>
              <a:t>ti</a:t>
            </a:r>
            <a:r>
              <a:rPr kumimoji="1" lang="en-US" altLang="zh-CN" b="1" dirty="0">
                <a:solidFill>
                  <a:srgbClr val="333333"/>
                </a:solidFill>
              </a:rPr>
              <a:t>}  (</a:t>
            </a:r>
            <a:r>
              <a:rPr kumimoji="1" lang="en-US" altLang="zh-CN" b="1" dirty="0" err="1">
                <a:solidFill>
                  <a:srgbClr val="333333"/>
                </a:solidFill>
              </a:rPr>
              <a:t>ti</a:t>
            </a:r>
            <a:r>
              <a:rPr kumimoji="1" lang="en-US" altLang="zh-CN" b="1" dirty="0">
                <a:solidFill>
                  <a:srgbClr val="333333"/>
                </a:solidFill>
              </a:rPr>
              <a:t>&lt;=ti+1, </a:t>
            </a:r>
            <a:r>
              <a:rPr kumimoji="1" lang="en-US" altLang="zh-CN" b="1" dirty="0" err="1">
                <a:solidFill>
                  <a:srgbClr val="333333"/>
                </a:solidFill>
              </a:rPr>
              <a:t>i</a:t>
            </a:r>
            <a:r>
              <a:rPr kumimoji="1" lang="en-US" altLang="zh-CN" b="1" dirty="0">
                <a:solidFill>
                  <a:srgbClr val="333333"/>
                </a:solidFill>
              </a:rPr>
              <a:t>=0,</a:t>
            </a:r>
            <a:r>
              <a:rPr kumimoji="1" lang="en-US" altLang="zh-CN" b="1" dirty="0">
                <a:solidFill>
                  <a:srgbClr val="333333"/>
                </a:solidFill>
                <a:cs typeface="Arial" panose="020B0604020202020204" pitchFamily="34" charset="0"/>
              </a:rPr>
              <a:t>±1, ±2…±∞</a:t>
            </a:r>
            <a:r>
              <a:rPr kumimoji="1" lang="en-US" altLang="zh-CN" b="1" dirty="0">
                <a:solidFill>
                  <a:srgbClr val="333333"/>
                </a:solidFill>
              </a:rPr>
              <a:t>)</a:t>
            </a:r>
            <a:r>
              <a:rPr kumimoji="1" lang="zh-CN" altLang="en-US" b="1" dirty="0">
                <a:solidFill>
                  <a:srgbClr val="333333"/>
                </a:solidFill>
              </a:rPr>
              <a:t>，将</a:t>
            </a:r>
            <a:r>
              <a:rPr kumimoji="1" lang="en-US" altLang="zh-CN" b="1" dirty="0">
                <a:solidFill>
                  <a:srgbClr val="333333"/>
                </a:solidFill>
              </a:rPr>
              <a:t>t</a:t>
            </a:r>
            <a:r>
              <a:rPr kumimoji="1" lang="zh-CN" altLang="en-US" b="1" dirty="0">
                <a:solidFill>
                  <a:srgbClr val="333333"/>
                </a:solidFill>
              </a:rPr>
              <a:t>的取值范围分为一系列子区间。</a:t>
            </a:r>
          </a:p>
          <a:p>
            <a:pPr eaLnBrk="1" hangingPunct="1"/>
            <a:r>
              <a:rPr kumimoji="1" lang="zh-CN" altLang="en-US" b="1" dirty="0">
                <a:solidFill>
                  <a:srgbClr val="333333"/>
                </a:solidFill>
              </a:rPr>
              <a:t> </a:t>
            </a:r>
            <a:r>
              <a:rPr kumimoji="1" lang="en-US" altLang="zh-CN" b="1" dirty="0">
                <a:solidFill>
                  <a:srgbClr val="333333"/>
                </a:solidFill>
              </a:rPr>
              <a:t>T</a:t>
            </a:r>
            <a:r>
              <a:rPr kumimoji="1" lang="zh-CN" altLang="en-US" b="1" dirty="0">
                <a:solidFill>
                  <a:srgbClr val="333333"/>
                </a:solidFill>
              </a:rPr>
              <a:t>常称为节点向量（</a:t>
            </a:r>
            <a:r>
              <a:rPr kumimoji="1" lang="en-US" altLang="zh-CN" b="1" dirty="0">
                <a:solidFill>
                  <a:srgbClr val="333333"/>
                </a:solidFill>
              </a:rPr>
              <a:t>knot vector</a:t>
            </a:r>
            <a:r>
              <a:rPr kumimoji="1" lang="zh-CN" altLang="en-US" b="1" dirty="0">
                <a:solidFill>
                  <a:srgbClr val="333333"/>
                </a:solidFill>
              </a:rPr>
              <a:t>） 。</a:t>
            </a:r>
            <a:r>
              <a:rPr kumimoji="1" lang="en-US" altLang="zh-CN" b="1" dirty="0" err="1">
                <a:solidFill>
                  <a:srgbClr val="333333"/>
                </a:solidFill>
              </a:rPr>
              <a:t>ti</a:t>
            </a:r>
            <a:r>
              <a:rPr kumimoji="1" lang="zh-CN" altLang="en-US" b="1" dirty="0">
                <a:solidFill>
                  <a:srgbClr val="333333"/>
                </a:solidFill>
              </a:rPr>
              <a:t>称为节点（</a:t>
            </a:r>
            <a:r>
              <a:rPr kumimoji="1" lang="en-US" altLang="zh-CN" b="1" dirty="0">
                <a:solidFill>
                  <a:srgbClr val="333333"/>
                </a:solidFill>
              </a:rPr>
              <a:t>knot</a:t>
            </a:r>
            <a:r>
              <a:rPr kumimoji="1" lang="zh-CN" altLang="en-US" b="1" dirty="0">
                <a:solidFill>
                  <a:srgbClr val="333333"/>
                </a:solidFill>
              </a:rPr>
              <a:t>）。</a:t>
            </a:r>
          </a:p>
          <a:p>
            <a:pPr eaLnBrk="1" hangingPunct="1"/>
            <a:r>
              <a:rPr kumimoji="1" lang="en-US" altLang="zh-CN" b="1" dirty="0" err="1">
                <a:solidFill>
                  <a:srgbClr val="333333"/>
                </a:solidFill>
              </a:rPr>
              <a:t>B</a:t>
            </a:r>
            <a:r>
              <a:rPr kumimoji="1" lang="en-US" altLang="zh-CN" b="1" baseline="-25000" dirty="0" err="1">
                <a:solidFill>
                  <a:srgbClr val="333333"/>
                </a:solidFill>
              </a:rPr>
              <a:t>i,k</a:t>
            </a:r>
            <a:r>
              <a:rPr kumimoji="1" lang="en-US" altLang="zh-CN" b="1" dirty="0">
                <a:solidFill>
                  <a:srgbClr val="333333"/>
                </a:solidFill>
              </a:rPr>
              <a:t>(t)</a:t>
            </a:r>
            <a:r>
              <a:rPr kumimoji="1" lang="zh-CN" altLang="en-US" b="1" dirty="0">
                <a:solidFill>
                  <a:srgbClr val="333333"/>
                </a:solidFill>
              </a:rPr>
              <a:t>有如下性质：</a:t>
            </a:r>
          </a:p>
          <a:p>
            <a:pPr eaLnBrk="1" hangingPunct="1"/>
            <a:r>
              <a:rPr kumimoji="1" lang="zh-CN" altLang="en-US" b="1" dirty="0">
                <a:solidFill>
                  <a:srgbClr val="333333"/>
                </a:solidFill>
              </a:rPr>
              <a:t>（</a:t>
            </a:r>
            <a:r>
              <a:rPr kumimoji="1" lang="en-US" altLang="zh-CN" b="1" dirty="0">
                <a:solidFill>
                  <a:srgbClr val="333333"/>
                </a:solidFill>
              </a:rPr>
              <a:t>1</a:t>
            </a:r>
            <a:r>
              <a:rPr kumimoji="1" lang="zh-CN" altLang="en-US" b="1" dirty="0">
                <a:solidFill>
                  <a:srgbClr val="333333"/>
                </a:solidFill>
              </a:rPr>
              <a:t>）局部性： 只在区间（</a:t>
            </a:r>
            <a:r>
              <a:rPr kumimoji="1" lang="en-US" altLang="zh-CN" b="1" dirty="0" err="1">
                <a:solidFill>
                  <a:srgbClr val="333333"/>
                </a:solidFill>
              </a:rPr>
              <a:t>ti,ti+k</a:t>
            </a:r>
            <a:r>
              <a:rPr kumimoji="1" lang="zh-CN" altLang="en-US" b="1" dirty="0">
                <a:solidFill>
                  <a:srgbClr val="333333"/>
                </a:solidFill>
              </a:rPr>
              <a:t>）中为正，在其它地方均为零。</a:t>
            </a:r>
          </a:p>
          <a:p>
            <a:pPr eaLnBrk="1" hangingPunct="1"/>
            <a:r>
              <a:rPr kumimoji="1" lang="zh-CN" altLang="en-US" b="1" dirty="0">
                <a:solidFill>
                  <a:srgbClr val="333333"/>
                </a:solidFill>
              </a:rPr>
              <a:t>（</a:t>
            </a:r>
            <a:r>
              <a:rPr kumimoji="1" lang="en-US" altLang="zh-CN" b="1" dirty="0">
                <a:solidFill>
                  <a:srgbClr val="333333"/>
                </a:solidFill>
              </a:rPr>
              <a:t>2</a:t>
            </a:r>
            <a:r>
              <a:rPr kumimoji="1" lang="zh-CN" altLang="en-US" b="1" dirty="0">
                <a:solidFill>
                  <a:srgbClr val="333333"/>
                </a:solidFill>
              </a:rPr>
              <a:t>）权性：</a:t>
            </a:r>
            <a:r>
              <a:rPr kumimoji="1" lang="en-US" altLang="zh-CN" b="1" dirty="0" err="1">
                <a:solidFill>
                  <a:srgbClr val="333333"/>
                </a:solidFill>
              </a:rPr>
              <a:t>B</a:t>
            </a:r>
            <a:r>
              <a:rPr kumimoji="1" lang="en-US" altLang="zh-CN" b="1" baseline="-25000" dirty="0" err="1">
                <a:solidFill>
                  <a:srgbClr val="333333"/>
                </a:solidFill>
              </a:rPr>
              <a:t>i,k</a:t>
            </a:r>
            <a:r>
              <a:rPr kumimoji="1" lang="en-US" altLang="zh-CN" b="1" dirty="0">
                <a:solidFill>
                  <a:srgbClr val="333333"/>
                </a:solidFill>
              </a:rPr>
              <a:t>(t) </a:t>
            </a:r>
            <a:r>
              <a:rPr kumimoji="1" lang="en-US" altLang="zh-CN" b="1" dirty="0" err="1">
                <a:solidFill>
                  <a:srgbClr val="333333"/>
                </a:solidFill>
              </a:rPr>
              <a:t>i</a:t>
            </a:r>
            <a:r>
              <a:rPr kumimoji="1" lang="en-US" altLang="zh-CN" b="1" dirty="0">
                <a:solidFill>
                  <a:srgbClr val="333333"/>
                </a:solidFill>
              </a:rPr>
              <a:t>=- </a:t>
            </a:r>
            <a:r>
              <a:rPr kumimoji="1" lang="en-US" altLang="zh-CN" b="1" dirty="0">
                <a:solidFill>
                  <a:srgbClr val="333333"/>
                </a:solidFill>
                <a:cs typeface="Arial" panose="020B0604020202020204" pitchFamily="34" charset="0"/>
              </a:rPr>
              <a:t>∞……+ ∞</a:t>
            </a:r>
            <a:r>
              <a:rPr kumimoji="1" lang="zh-CN" altLang="en-US" b="1" dirty="0">
                <a:solidFill>
                  <a:srgbClr val="333333"/>
                </a:solidFill>
                <a:cs typeface="Arial" panose="020B0604020202020204" pitchFamily="34" charset="0"/>
              </a:rPr>
              <a:t>之和恒为</a:t>
            </a:r>
            <a:r>
              <a:rPr kumimoji="1" lang="en-US" altLang="zh-CN" b="1" dirty="0">
                <a:solidFill>
                  <a:srgbClr val="333333"/>
                </a:solidFill>
                <a:cs typeface="Arial" panose="020B0604020202020204" pitchFamily="34" charset="0"/>
              </a:rPr>
              <a:t>1</a:t>
            </a:r>
          </a:p>
          <a:p>
            <a:pPr eaLnBrk="1" hangingPunct="1"/>
            <a:r>
              <a:rPr kumimoji="1" lang="en-US" altLang="zh-CN" b="1">
                <a:solidFill>
                  <a:srgbClr val="333333"/>
                </a:solidFill>
                <a:cs typeface="Arial" panose="020B0604020202020204" pitchFamily="34" charset="0"/>
              </a:rPr>
              <a:t>(3) </a:t>
            </a:r>
            <a:r>
              <a:rPr kumimoji="1" lang="zh-CN" altLang="en-US" b="1">
                <a:solidFill>
                  <a:srgbClr val="333333"/>
                </a:solidFill>
                <a:cs typeface="Arial" panose="020B0604020202020204" pitchFamily="34" charset="0"/>
              </a:rPr>
              <a:t>分段多项式： </a:t>
            </a:r>
            <a:r>
              <a:rPr kumimoji="1" lang="en-US" altLang="zh-CN" b="1">
                <a:solidFill>
                  <a:srgbClr val="333333"/>
                </a:solidFill>
              </a:rPr>
              <a:t>B</a:t>
            </a:r>
            <a:r>
              <a:rPr kumimoji="1" lang="en-US" altLang="zh-CN" b="1" baseline="-25000">
                <a:solidFill>
                  <a:srgbClr val="333333"/>
                </a:solidFill>
              </a:rPr>
              <a:t>i,k</a:t>
            </a:r>
            <a:r>
              <a:rPr kumimoji="1" lang="en-US" altLang="zh-CN" b="1">
                <a:solidFill>
                  <a:srgbClr val="333333"/>
                </a:solidFill>
              </a:rPr>
              <a:t>(t) </a:t>
            </a:r>
            <a:r>
              <a:rPr kumimoji="1" lang="zh-CN" altLang="en-US" b="1">
                <a:solidFill>
                  <a:srgbClr val="333333"/>
                </a:solidFill>
              </a:rPr>
              <a:t>在每一长度非零的区间上都是次数不高于</a:t>
            </a:r>
            <a:r>
              <a:rPr kumimoji="1" lang="en-US" altLang="zh-CN" b="1">
                <a:solidFill>
                  <a:srgbClr val="333333"/>
                </a:solidFill>
              </a:rPr>
              <a:t>k-1</a:t>
            </a:r>
            <a:r>
              <a:rPr kumimoji="1" lang="zh-CN" altLang="en-US" b="1">
                <a:solidFill>
                  <a:srgbClr val="333333"/>
                </a:solidFill>
              </a:rPr>
              <a:t>的多项式。</a:t>
            </a:r>
          </a:p>
          <a:p>
            <a:pPr eaLnBrk="1" hangingPunct="1"/>
            <a:r>
              <a:rPr kumimoji="1" lang="zh-CN" altLang="en-US" b="1">
                <a:solidFill>
                  <a:srgbClr val="333333"/>
                </a:solidFill>
              </a:rPr>
              <a:t>（</a:t>
            </a:r>
            <a:r>
              <a:rPr kumimoji="1" lang="en-US" altLang="zh-CN" b="1" dirty="0">
                <a:solidFill>
                  <a:srgbClr val="333333"/>
                </a:solidFill>
              </a:rPr>
              <a:t>4</a:t>
            </a:r>
            <a:r>
              <a:rPr kumimoji="1" lang="zh-CN" altLang="en-US" b="1">
                <a:solidFill>
                  <a:srgbClr val="333333"/>
                </a:solidFill>
              </a:rPr>
              <a:t>）连续性： </a:t>
            </a:r>
            <a:r>
              <a:rPr kumimoji="1" lang="en-US" altLang="zh-CN" b="1">
                <a:solidFill>
                  <a:srgbClr val="333333"/>
                </a:solidFill>
              </a:rPr>
              <a:t>B</a:t>
            </a:r>
            <a:r>
              <a:rPr kumimoji="1" lang="en-US" altLang="zh-CN" b="1" baseline="-25000">
                <a:solidFill>
                  <a:srgbClr val="333333"/>
                </a:solidFill>
              </a:rPr>
              <a:t>i,k</a:t>
            </a:r>
            <a:r>
              <a:rPr kumimoji="1" lang="en-US" altLang="zh-CN" b="1">
                <a:solidFill>
                  <a:srgbClr val="333333"/>
                </a:solidFill>
              </a:rPr>
              <a:t>(t) </a:t>
            </a:r>
            <a:r>
              <a:rPr kumimoji="1" lang="zh-CN" altLang="en-US" b="1">
                <a:solidFill>
                  <a:srgbClr val="333333"/>
                </a:solidFill>
              </a:rPr>
              <a:t>在</a:t>
            </a:r>
            <a:r>
              <a:rPr kumimoji="1" lang="en-US" altLang="zh-CN" b="1">
                <a:solidFill>
                  <a:srgbClr val="333333"/>
                </a:solidFill>
              </a:rPr>
              <a:t>l</a:t>
            </a:r>
            <a:r>
              <a:rPr kumimoji="1" lang="zh-CN" altLang="en-US" b="1">
                <a:solidFill>
                  <a:srgbClr val="333333"/>
                </a:solidFill>
              </a:rPr>
              <a:t>重节点处的连续阶不低于</a:t>
            </a:r>
            <a:r>
              <a:rPr kumimoji="1" lang="en-US" altLang="zh-CN" b="1">
                <a:solidFill>
                  <a:srgbClr val="333333"/>
                </a:solidFill>
              </a:rPr>
              <a:t>k-1-l</a:t>
            </a:r>
            <a:r>
              <a:rPr kumimoji="1" lang="zh-CN" altLang="en-US" b="1">
                <a:solidFill>
                  <a:srgbClr val="333333"/>
                </a:solidFill>
              </a:rPr>
              <a:t>阶。</a:t>
            </a:r>
          </a:p>
          <a:p>
            <a:pPr eaLnBrk="1" hangingPunct="1"/>
            <a:r>
              <a:rPr kumimoji="1" lang="zh-CN" altLang="en-US" b="1">
                <a:solidFill>
                  <a:srgbClr val="333333"/>
                </a:solidFill>
              </a:rPr>
              <a:t>（</a:t>
            </a:r>
            <a:r>
              <a:rPr kumimoji="1" lang="en-US" altLang="zh-CN" b="1">
                <a:solidFill>
                  <a:srgbClr val="333333"/>
                </a:solidFill>
              </a:rPr>
              <a:t>5</a:t>
            </a:r>
            <a:r>
              <a:rPr kumimoji="1" lang="zh-CN" altLang="en-US" b="1">
                <a:solidFill>
                  <a:srgbClr val="333333"/>
                </a:solidFill>
              </a:rPr>
              <a:t>）易求导</a:t>
            </a:r>
            <a:endParaRPr kumimoji="1" lang="zh-CN" altLang="en-US" b="1" dirty="0">
              <a:solidFill>
                <a:srgbClr val="333333"/>
              </a:solidFill>
            </a:endParaRPr>
          </a:p>
        </p:txBody>
      </p:sp>
    </p:spTree>
    <p:extLst>
      <p:ext uri="{BB962C8B-B14F-4D97-AF65-F5344CB8AC3E}">
        <p14:creationId xmlns:p14="http://schemas.microsoft.com/office/powerpoint/2010/main" val="24134758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CC76A2F-0DBD-46B1-B187-EE04186A0A3D}"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p:spPr>
        <p:txBody>
          <a:bodyPr/>
          <a:lstStyle/>
          <a:p>
            <a:pPr eaLnBrk="1" hangingPunct="1"/>
            <a:r>
              <a:rPr kumimoji="1" lang="zh-CN" altLang="en-US" b="1" dirty="0">
                <a:solidFill>
                  <a:srgbClr val="333333"/>
                </a:solidFill>
              </a:rPr>
              <a:t>参数</a:t>
            </a:r>
            <a:r>
              <a:rPr kumimoji="1" lang="en-US" altLang="zh-CN" b="1" dirty="0">
                <a:solidFill>
                  <a:srgbClr val="333333"/>
                </a:solidFill>
              </a:rPr>
              <a:t>d</a:t>
            </a:r>
            <a:r>
              <a:rPr kumimoji="1" lang="zh-CN" altLang="en-US" b="1" dirty="0">
                <a:solidFill>
                  <a:srgbClr val="333333"/>
                </a:solidFill>
              </a:rPr>
              <a:t>是阶参数， </a:t>
            </a:r>
            <a:r>
              <a:rPr kumimoji="1" lang="en-US" altLang="zh-CN" b="1" dirty="0">
                <a:solidFill>
                  <a:srgbClr val="333333"/>
                </a:solidFill>
              </a:rPr>
              <a:t>d </a:t>
            </a:r>
            <a:r>
              <a:rPr kumimoji="1" lang="zh-CN" altLang="en-US" b="1" dirty="0">
                <a:solidFill>
                  <a:srgbClr val="333333"/>
                </a:solidFill>
              </a:rPr>
              <a:t>的取值范围为</a:t>
            </a:r>
            <a:r>
              <a:rPr kumimoji="1" lang="en-US" altLang="zh-CN" b="1" dirty="0">
                <a:solidFill>
                  <a:srgbClr val="333333"/>
                </a:solidFill>
              </a:rPr>
              <a:t>【2, n+1】.</a:t>
            </a:r>
            <a:r>
              <a:rPr kumimoji="1" lang="zh-CN" altLang="en-US" b="1" dirty="0">
                <a:solidFill>
                  <a:srgbClr val="333333"/>
                </a:solidFill>
              </a:rPr>
              <a:t>当</a:t>
            </a:r>
            <a:r>
              <a:rPr kumimoji="1" lang="en-US" altLang="zh-CN" b="1" dirty="0">
                <a:solidFill>
                  <a:srgbClr val="333333"/>
                </a:solidFill>
              </a:rPr>
              <a:t>d=1</a:t>
            </a:r>
            <a:r>
              <a:rPr kumimoji="1" lang="zh-CN" altLang="en-US" b="1" dirty="0">
                <a:solidFill>
                  <a:srgbClr val="333333"/>
                </a:solidFill>
              </a:rPr>
              <a:t>时，曲线为控制点本身。</a:t>
            </a:r>
          </a:p>
          <a:p>
            <a:pPr eaLnBrk="1" hangingPunct="1"/>
            <a:r>
              <a:rPr kumimoji="1" lang="en-US" altLang="zh-CN" b="1" dirty="0">
                <a:solidFill>
                  <a:srgbClr val="333333"/>
                </a:solidFill>
              </a:rPr>
              <a:t>B</a:t>
            </a:r>
            <a:r>
              <a:rPr kumimoji="1" lang="zh-CN" altLang="en-US" b="1" dirty="0">
                <a:solidFill>
                  <a:srgbClr val="333333"/>
                </a:solidFill>
              </a:rPr>
              <a:t>样条的局部控制可由定义在</a:t>
            </a:r>
            <a:r>
              <a:rPr kumimoji="1" lang="en-US" altLang="zh-CN" b="1" dirty="0">
                <a:solidFill>
                  <a:srgbClr val="333333"/>
                </a:solidFill>
              </a:rPr>
              <a:t>t</a:t>
            </a:r>
            <a:r>
              <a:rPr kumimoji="1" lang="zh-CN" altLang="en-US" b="1" dirty="0">
                <a:solidFill>
                  <a:srgbClr val="333333"/>
                </a:solidFill>
              </a:rPr>
              <a:t>取值范围内子区间上的混合函数来实现。</a:t>
            </a:r>
          </a:p>
          <a:p>
            <a:pPr eaLnBrk="1" hangingPunct="1"/>
            <a:r>
              <a:rPr kumimoji="1" lang="zh-CN" altLang="en-US" b="1" dirty="0">
                <a:solidFill>
                  <a:srgbClr val="333333"/>
                </a:solidFill>
              </a:rPr>
              <a:t>参数</a:t>
            </a:r>
            <a:r>
              <a:rPr kumimoji="1" lang="en-US" altLang="zh-CN" b="1" dirty="0">
                <a:solidFill>
                  <a:srgbClr val="333333"/>
                </a:solidFill>
              </a:rPr>
              <a:t>t</a:t>
            </a:r>
            <a:r>
              <a:rPr kumimoji="1" lang="zh-CN" altLang="en-US" b="1" dirty="0">
                <a:solidFill>
                  <a:srgbClr val="333333"/>
                </a:solidFill>
              </a:rPr>
              <a:t>轴上的一个分割</a:t>
            </a:r>
            <a:r>
              <a:rPr kumimoji="1" lang="en-US" altLang="zh-CN" b="1" dirty="0">
                <a:solidFill>
                  <a:srgbClr val="333333"/>
                </a:solidFill>
              </a:rPr>
              <a:t>T={</a:t>
            </a:r>
            <a:r>
              <a:rPr kumimoji="1" lang="en-US" altLang="zh-CN" b="1" dirty="0" err="1">
                <a:solidFill>
                  <a:srgbClr val="333333"/>
                </a:solidFill>
              </a:rPr>
              <a:t>ti</a:t>
            </a:r>
            <a:r>
              <a:rPr kumimoji="1" lang="en-US" altLang="zh-CN" b="1" dirty="0">
                <a:solidFill>
                  <a:srgbClr val="333333"/>
                </a:solidFill>
              </a:rPr>
              <a:t>}  (</a:t>
            </a:r>
            <a:r>
              <a:rPr kumimoji="1" lang="en-US" altLang="zh-CN" b="1" dirty="0" err="1">
                <a:solidFill>
                  <a:srgbClr val="333333"/>
                </a:solidFill>
              </a:rPr>
              <a:t>ti</a:t>
            </a:r>
            <a:r>
              <a:rPr kumimoji="1" lang="en-US" altLang="zh-CN" b="1" dirty="0">
                <a:solidFill>
                  <a:srgbClr val="333333"/>
                </a:solidFill>
              </a:rPr>
              <a:t>&lt;=ti+1, </a:t>
            </a:r>
            <a:r>
              <a:rPr kumimoji="1" lang="en-US" altLang="zh-CN" b="1" dirty="0" err="1">
                <a:solidFill>
                  <a:srgbClr val="333333"/>
                </a:solidFill>
              </a:rPr>
              <a:t>i</a:t>
            </a:r>
            <a:r>
              <a:rPr kumimoji="1" lang="en-US" altLang="zh-CN" b="1" dirty="0">
                <a:solidFill>
                  <a:srgbClr val="333333"/>
                </a:solidFill>
              </a:rPr>
              <a:t>=0,</a:t>
            </a:r>
            <a:r>
              <a:rPr kumimoji="1" lang="en-US" altLang="zh-CN" b="1" dirty="0">
                <a:solidFill>
                  <a:srgbClr val="333333"/>
                </a:solidFill>
                <a:cs typeface="Arial" panose="020B0604020202020204" pitchFamily="34" charset="0"/>
              </a:rPr>
              <a:t>±1, ±2…±∞</a:t>
            </a:r>
            <a:r>
              <a:rPr kumimoji="1" lang="en-US" altLang="zh-CN" b="1" dirty="0">
                <a:solidFill>
                  <a:srgbClr val="333333"/>
                </a:solidFill>
              </a:rPr>
              <a:t>)</a:t>
            </a:r>
            <a:r>
              <a:rPr kumimoji="1" lang="zh-CN" altLang="en-US" b="1" dirty="0">
                <a:solidFill>
                  <a:srgbClr val="333333"/>
                </a:solidFill>
              </a:rPr>
              <a:t>，将</a:t>
            </a:r>
            <a:r>
              <a:rPr kumimoji="1" lang="en-US" altLang="zh-CN" b="1" dirty="0">
                <a:solidFill>
                  <a:srgbClr val="333333"/>
                </a:solidFill>
              </a:rPr>
              <a:t>t</a:t>
            </a:r>
            <a:r>
              <a:rPr kumimoji="1" lang="zh-CN" altLang="en-US" b="1" dirty="0">
                <a:solidFill>
                  <a:srgbClr val="333333"/>
                </a:solidFill>
              </a:rPr>
              <a:t>的取值范围分为一系列子区间。</a:t>
            </a:r>
          </a:p>
          <a:p>
            <a:pPr eaLnBrk="1" hangingPunct="1"/>
            <a:r>
              <a:rPr kumimoji="1" lang="zh-CN" altLang="en-US" b="1" dirty="0">
                <a:solidFill>
                  <a:srgbClr val="333333"/>
                </a:solidFill>
              </a:rPr>
              <a:t> </a:t>
            </a:r>
            <a:r>
              <a:rPr kumimoji="1" lang="en-US" altLang="zh-CN" b="1" dirty="0">
                <a:solidFill>
                  <a:srgbClr val="333333"/>
                </a:solidFill>
              </a:rPr>
              <a:t>T</a:t>
            </a:r>
            <a:r>
              <a:rPr kumimoji="1" lang="zh-CN" altLang="en-US" b="1" dirty="0">
                <a:solidFill>
                  <a:srgbClr val="333333"/>
                </a:solidFill>
              </a:rPr>
              <a:t>常称为节点向量（</a:t>
            </a:r>
            <a:r>
              <a:rPr kumimoji="1" lang="en-US" altLang="zh-CN" b="1" dirty="0">
                <a:solidFill>
                  <a:srgbClr val="333333"/>
                </a:solidFill>
              </a:rPr>
              <a:t>knot vector</a:t>
            </a:r>
            <a:r>
              <a:rPr kumimoji="1" lang="zh-CN" altLang="en-US" b="1" dirty="0">
                <a:solidFill>
                  <a:srgbClr val="333333"/>
                </a:solidFill>
              </a:rPr>
              <a:t>） 。</a:t>
            </a:r>
            <a:r>
              <a:rPr kumimoji="1" lang="en-US" altLang="zh-CN" b="1" dirty="0" err="1">
                <a:solidFill>
                  <a:srgbClr val="333333"/>
                </a:solidFill>
              </a:rPr>
              <a:t>ti</a:t>
            </a:r>
            <a:r>
              <a:rPr kumimoji="1" lang="zh-CN" altLang="en-US" b="1" dirty="0">
                <a:solidFill>
                  <a:srgbClr val="333333"/>
                </a:solidFill>
              </a:rPr>
              <a:t>称为节点（</a:t>
            </a:r>
            <a:r>
              <a:rPr kumimoji="1" lang="en-US" altLang="zh-CN" b="1" dirty="0">
                <a:solidFill>
                  <a:srgbClr val="333333"/>
                </a:solidFill>
              </a:rPr>
              <a:t>knot</a:t>
            </a:r>
            <a:r>
              <a:rPr kumimoji="1" lang="zh-CN" altLang="en-US" b="1" dirty="0">
                <a:solidFill>
                  <a:srgbClr val="333333"/>
                </a:solidFill>
              </a:rPr>
              <a:t>）。</a:t>
            </a:r>
          </a:p>
          <a:p>
            <a:pPr eaLnBrk="1" hangingPunct="1"/>
            <a:r>
              <a:rPr kumimoji="1" lang="en-US" altLang="zh-CN" b="1" dirty="0" err="1">
                <a:solidFill>
                  <a:srgbClr val="333333"/>
                </a:solidFill>
              </a:rPr>
              <a:t>B</a:t>
            </a:r>
            <a:r>
              <a:rPr kumimoji="1" lang="en-US" altLang="zh-CN" b="1" baseline="-25000" dirty="0" err="1">
                <a:solidFill>
                  <a:srgbClr val="333333"/>
                </a:solidFill>
              </a:rPr>
              <a:t>i,k</a:t>
            </a:r>
            <a:r>
              <a:rPr kumimoji="1" lang="en-US" altLang="zh-CN" b="1" dirty="0">
                <a:solidFill>
                  <a:srgbClr val="333333"/>
                </a:solidFill>
              </a:rPr>
              <a:t>(t)</a:t>
            </a:r>
            <a:r>
              <a:rPr kumimoji="1" lang="zh-CN" altLang="en-US" b="1" dirty="0">
                <a:solidFill>
                  <a:srgbClr val="333333"/>
                </a:solidFill>
              </a:rPr>
              <a:t>有如下性质：</a:t>
            </a:r>
          </a:p>
          <a:p>
            <a:pPr eaLnBrk="1" hangingPunct="1"/>
            <a:r>
              <a:rPr kumimoji="1" lang="zh-CN" altLang="en-US" b="1" dirty="0">
                <a:solidFill>
                  <a:srgbClr val="333333"/>
                </a:solidFill>
              </a:rPr>
              <a:t>（</a:t>
            </a:r>
            <a:r>
              <a:rPr kumimoji="1" lang="en-US" altLang="zh-CN" b="1" dirty="0">
                <a:solidFill>
                  <a:srgbClr val="333333"/>
                </a:solidFill>
              </a:rPr>
              <a:t>1</a:t>
            </a:r>
            <a:r>
              <a:rPr kumimoji="1" lang="zh-CN" altLang="en-US" b="1" dirty="0">
                <a:solidFill>
                  <a:srgbClr val="333333"/>
                </a:solidFill>
              </a:rPr>
              <a:t>）局部性： 只在区间（</a:t>
            </a:r>
            <a:r>
              <a:rPr kumimoji="1" lang="en-US" altLang="zh-CN" b="1" dirty="0" err="1">
                <a:solidFill>
                  <a:srgbClr val="333333"/>
                </a:solidFill>
              </a:rPr>
              <a:t>ti,ti+k</a:t>
            </a:r>
            <a:r>
              <a:rPr kumimoji="1" lang="zh-CN" altLang="en-US" b="1" dirty="0">
                <a:solidFill>
                  <a:srgbClr val="333333"/>
                </a:solidFill>
              </a:rPr>
              <a:t>）中为正，在其它地方均为零。</a:t>
            </a:r>
          </a:p>
          <a:p>
            <a:pPr eaLnBrk="1" hangingPunct="1"/>
            <a:r>
              <a:rPr kumimoji="1" lang="zh-CN" altLang="en-US" b="1" dirty="0">
                <a:solidFill>
                  <a:srgbClr val="333333"/>
                </a:solidFill>
              </a:rPr>
              <a:t>（</a:t>
            </a:r>
            <a:r>
              <a:rPr kumimoji="1" lang="en-US" altLang="zh-CN" b="1" dirty="0">
                <a:solidFill>
                  <a:srgbClr val="333333"/>
                </a:solidFill>
              </a:rPr>
              <a:t>2</a:t>
            </a:r>
            <a:r>
              <a:rPr kumimoji="1" lang="zh-CN" altLang="en-US" b="1" dirty="0">
                <a:solidFill>
                  <a:srgbClr val="333333"/>
                </a:solidFill>
              </a:rPr>
              <a:t>）权性：</a:t>
            </a:r>
            <a:r>
              <a:rPr kumimoji="1" lang="en-US" altLang="zh-CN" b="1" dirty="0" err="1">
                <a:solidFill>
                  <a:srgbClr val="333333"/>
                </a:solidFill>
              </a:rPr>
              <a:t>B</a:t>
            </a:r>
            <a:r>
              <a:rPr kumimoji="1" lang="en-US" altLang="zh-CN" b="1" baseline="-25000" dirty="0" err="1">
                <a:solidFill>
                  <a:srgbClr val="333333"/>
                </a:solidFill>
              </a:rPr>
              <a:t>i,k</a:t>
            </a:r>
            <a:r>
              <a:rPr kumimoji="1" lang="en-US" altLang="zh-CN" b="1" dirty="0">
                <a:solidFill>
                  <a:srgbClr val="333333"/>
                </a:solidFill>
              </a:rPr>
              <a:t>(t) </a:t>
            </a:r>
            <a:r>
              <a:rPr kumimoji="1" lang="en-US" altLang="zh-CN" b="1" dirty="0" err="1">
                <a:solidFill>
                  <a:srgbClr val="333333"/>
                </a:solidFill>
              </a:rPr>
              <a:t>i</a:t>
            </a:r>
            <a:r>
              <a:rPr kumimoji="1" lang="en-US" altLang="zh-CN" b="1" dirty="0">
                <a:solidFill>
                  <a:srgbClr val="333333"/>
                </a:solidFill>
              </a:rPr>
              <a:t>=- </a:t>
            </a:r>
            <a:r>
              <a:rPr kumimoji="1" lang="en-US" altLang="zh-CN" b="1" dirty="0">
                <a:solidFill>
                  <a:srgbClr val="333333"/>
                </a:solidFill>
                <a:cs typeface="Arial" panose="020B0604020202020204" pitchFamily="34" charset="0"/>
              </a:rPr>
              <a:t>∞……+ ∞</a:t>
            </a:r>
            <a:r>
              <a:rPr kumimoji="1" lang="zh-CN" altLang="en-US" b="1" dirty="0">
                <a:solidFill>
                  <a:srgbClr val="333333"/>
                </a:solidFill>
                <a:cs typeface="Arial" panose="020B0604020202020204" pitchFamily="34" charset="0"/>
              </a:rPr>
              <a:t>之和恒为</a:t>
            </a:r>
            <a:r>
              <a:rPr kumimoji="1" lang="en-US" altLang="zh-CN" b="1" dirty="0">
                <a:solidFill>
                  <a:srgbClr val="333333"/>
                </a:solidFill>
                <a:cs typeface="Arial" panose="020B0604020202020204" pitchFamily="34" charset="0"/>
              </a:rPr>
              <a:t>1</a:t>
            </a:r>
          </a:p>
          <a:p>
            <a:pPr eaLnBrk="1" hangingPunct="1"/>
            <a:r>
              <a:rPr kumimoji="1" lang="en-US" altLang="zh-CN" b="1" dirty="0">
                <a:solidFill>
                  <a:srgbClr val="333333"/>
                </a:solidFill>
                <a:cs typeface="Arial" panose="020B0604020202020204" pitchFamily="34" charset="0"/>
              </a:rPr>
              <a:t>(3) </a:t>
            </a:r>
            <a:r>
              <a:rPr kumimoji="1" lang="zh-CN" altLang="en-US" b="1" dirty="0">
                <a:solidFill>
                  <a:srgbClr val="333333"/>
                </a:solidFill>
                <a:cs typeface="Arial" panose="020B0604020202020204" pitchFamily="34" charset="0"/>
              </a:rPr>
              <a:t>分段多项式： </a:t>
            </a:r>
            <a:r>
              <a:rPr kumimoji="1" lang="en-US" altLang="zh-CN" b="1" dirty="0" err="1">
                <a:solidFill>
                  <a:srgbClr val="333333"/>
                </a:solidFill>
              </a:rPr>
              <a:t>B</a:t>
            </a:r>
            <a:r>
              <a:rPr kumimoji="1" lang="en-US" altLang="zh-CN" b="1" baseline="-25000" dirty="0" err="1">
                <a:solidFill>
                  <a:srgbClr val="333333"/>
                </a:solidFill>
              </a:rPr>
              <a:t>i,k</a:t>
            </a:r>
            <a:r>
              <a:rPr kumimoji="1" lang="en-US" altLang="zh-CN" b="1" dirty="0">
                <a:solidFill>
                  <a:srgbClr val="333333"/>
                </a:solidFill>
              </a:rPr>
              <a:t>(t) </a:t>
            </a:r>
            <a:r>
              <a:rPr kumimoji="1" lang="zh-CN" altLang="en-US" b="1" dirty="0">
                <a:solidFill>
                  <a:srgbClr val="333333"/>
                </a:solidFill>
              </a:rPr>
              <a:t>在每一长度非零的区间上都是次数不高于</a:t>
            </a:r>
            <a:r>
              <a:rPr kumimoji="1" lang="en-US" altLang="zh-CN" b="1" dirty="0">
                <a:solidFill>
                  <a:srgbClr val="333333"/>
                </a:solidFill>
              </a:rPr>
              <a:t>k-1</a:t>
            </a:r>
            <a:r>
              <a:rPr kumimoji="1" lang="zh-CN" altLang="en-US" b="1" dirty="0">
                <a:solidFill>
                  <a:srgbClr val="333333"/>
                </a:solidFill>
              </a:rPr>
              <a:t>的多项式。</a:t>
            </a:r>
          </a:p>
          <a:p>
            <a:pPr eaLnBrk="1" hangingPunct="1"/>
            <a:r>
              <a:rPr kumimoji="1" lang="zh-CN" altLang="en-US" b="1" dirty="0">
                <a:solidFill>
                  <a:srgbClr val="333333"/>
                </a:solidFill>
              </a:rPr>
              <a:t>（</a:t>
            </a:r>
            <a:r>
              <a:rPr kumimoji="1" lang="en-US" altLang="zh-CN" b="1" dirty="0">
                <a:solidFill>
                  <a:srgbClr val="333333"/>
                </a:solidFill>
              </a:rPr>
              <a:t>4</a:t>
            </a:r>
            <a:r>
              <a:rPr kumimoji="1" lang="zh-CN" altLang="en-US" b="1" dirty="0">
                <a:solidFill>
                  <a:srgbClr val="333333"/>
                </a:solidFill>
              </a:rPr>
              <a:t>）连续性： </a:t>
            </a:r>
            <a:r>
              <a:rPr kumimoji="1" lang="en-US" altLang="zh-CN" b="1" dirty="0" err="1">
                <a:solidFill>
                  <a:srgbClr val="333333"/>
                </a:solidFill>
              </a:rPr>
              <a:t>B</a:t>
            </a:r>
            <a:r>
              <a:rPr kumimoji="1" lang="en-US" altLang="zh-CN" b="1" baseline="-25000" dirty="0" err="1">
                <a:solidFill>
                  <a:srgbClr val="333333"/>
                </a:solidFill>
              </a:rPr>
              <a:t>i,k</a:t>
            </a:r>
            <a:r>
              <a:rPr kumimoji="1" lang="en-US" altLang="zh-CN" b="1" dirty="0">
                <a:solidFill>
                  <a:srgbClr val="333333"/>
                </a:solidFill>
              </a:rPr>
              <a:t>(t) </a:t>
            </a:r>
            <a:r>
              <a:rPr kumimoji="1" lang="zh-CN" altLang="en-US" b="1" dirty="0">
                <a:solidFill>
                  <a:srgbClr val="333333"/>
                </a:solidFill>
              </a:rPr>
              <a:t>在</a:t>
            </a:r>
            <a:r>
              <a:rPr kumimoji="1" lang="en-US" altLang="zh-CN" b="1" dirty="0">
                <a:solidFill>
                  <a:srgbClr val="333333"/>
                </a:solidFill>
              </a:rPr>
              <a:t>l</a:t>
            </a:r>
            <a:r>
              <a:rPr kumimoji="1" lang="zh-CN" altLang="en-US" b="1" dirty="0">
                <a:solidFill>
                  <a:srgbClr val="333333"/>
                </a:solidFill>
              </a:rPr>
              <a:t>重节点处的连续阶不低于</a:t>
            </a:r>
            <a:r>
              <a:rPr kumimoji="1" lang="en-US" altLang="zh-CN" b="1" dirty="0">
                <a:solidFill>
                  <a:srgbClr val="333333"/>
                </a:solidFill>
              </a:rPr>
              <a:t>k-1-l</a:t>
            </a:r>
            <a:r>
              <a:rPr kumimoji="1" lang="zh-CN" altLang="en-US" b="1" dirty="0">
                <a:solidFill>
                  <a:srgbClr val="333333"/>
                </a:solidFill>
              </a:rPr>
              <a:t>阶。</a:t>
            </a:r>
          </a:p>
          <a:p>
            <a:pPr eaLnBrk="1" hangingPunct="1"/>
            <a:r>
              <a:rPr kumimoji="1" lang="zh-CN" altLang="en-US" b="1" dirty="0">
                <a:solidFill>
                  <a:srgbClr val="333333"/>
                </a:solidFill>
              </a:rPr>
              <a:t>（</a:t>
            </a:r>
            <a:r>
              <a:rPr kumimoji="1" lang="en-US" altLang="zh-CN" b="1" dirty="0">
                <a:solidFill>
                  <a:srgbClr val="333333"/>
                </a:solidFill>
              </a:rPr>
              <a:t>5</a:t>
            </a:r>
            <a:r>
              <a:rPr kumimoji="1" lang="zh-CN" altLang="en-US" b="1" dirty="0">
                <a:solidFill>
                  <a:srgbClr val="333333"/>
                </a:solidFill>
              </a:rPr>
              <a:t>）易求导</a:t>
            </a:r>
          </a:p>
        </p:txBody>
      </p:sp>
    </p:spTree>
    <p:extLst>
      <p:ext uri="{BB962C8B-B14F-4D97-AF65-F5344CB8AC3E}">
        <p14:creationId xmlns:p14="http://schemas.microsoft.com/office/powerpoint/2010/main" val="4959556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02A3EF-2976-491D-A71F-0AA5CA3C4AFB}"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p:spPr>
        <p:txBody>
          <a:bodyPr/>
          <a:lstStyle/>
          <a:p>
            <a:pPr eaLnBrk="1" hangingPunct="1"/>
            <a:r>
              <a:rPr lang="en-US" altLang="zh-CN">
                <a:latin typeface="Times New Roman" panose="02020603050405020304" pitchFamily="18" charset="0"/>
                <a:ea typeface="黑体" panose="02010609060101010101" pitchFamily="49" charset="-122"/>
              </a:rPr>
              <a:t>{</a:t>
            </a:r>
            <a:r>
              <a:rPr lang="en-US" altLang="zh-CN" b="1">
                <a:latin typeface="Times New Roman" panose="02020603050405020304" pitchFamily="18" charset="0"/>
                <a:ea typeface="黑体" panose="02010609060101010101" pitchFamily="49" charset="-122"/>
              </a:rPr>
              <a:t>R</a:t>
            </a:r>
            <a:r>
              <a:rPr lang="en-US" altLang="zh-CN" i="1" baseline="-25000">
                <a:latin typeface="Times New Roman" panose="02020603050405020304" pitchFamily="18" charset="0"/>
                <a:ea typeface="黑体" panose="02010609060101010101" pitchFamily="49" charset="-122"/>
              </a:rPr>
              <a:t>ij</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为控制顶点 </a:t>
            </a:r>
          </a:p>
          <a:p>
            <a:pPr eaLnBrk="1" hangingPunct="1"/>
            <a:r>
              <a:rPr lang="zh-CN" altLang="en-US">
                <a:latin typeface="Times New Roman" panose="02020603050405020304" pitchFamily="18" charset="0"/>
                <a:ea typeface="黑体" panose="02010609060101010101" pitchFamily="49" charset="-122"/>
              </a:rPr>
              <a:t>	</a:t>
            </a:r>
            <a:r>
              <a:rPr lang="en-US" altLang="zh-CN" i="1">
                <a:latin typeface="Times New Roman" panose="02020603050405020304" pitchFamily="18" charset="0"/>
                <a:ea typeface="黑体" panose="02010609060101010101" pitchFamily="49" charset="-122"/>
              </a:rPr>
              <a:t>N</a:t>
            </a:r>
            <a:r>
              <a:rPr lang="en-US" altLang="zh-CN" i="1" baseline="-25000">
                <a:latin typeface="Times New Roman" panose="02020603050405020304" pitchFamily="18" charset="0"/>
                <a:ea typeface="黑体" panose="02010609060101010101" pitchFamily="49" charset="-122"/>
              </a:rPr>
              <a:t>i</a:t>
            </a:r>
            <a:r>
              <a:rPr lang="en-US" altLang="zh-CN" baseline="-25000">
                <a:latin typeface="Times New Roman" panose="02020603050405020304" pitchFamily="18" charset="0"/>
                <a:ea typeface="黑体" panose="02010609060101010101" pitchFamily="49" charset="-122"/>
              </a:rPr>
              <a:t>,</a:t>
            </a:r>
            <a:r>
              <a:rPr lang="en-US" altLang="zh-CN" i="1" baseline="-25000">
                <a:latin typeface="Times New Roman" panose="02020603050405020304" pitchFamily="18" charset="0"/>
                <a:ea typeface="黑体" panose="02010609060101010101" pitchFamily="49" charset="-122"/>
              </a:rPr>
              <a:t>ku</a:t>
            </a:r>
            <a:r>
              <a:rPr lang="en-US" altLang="zh-CN">
                <a:latin typeface="Times New Roman" panose="02020603050405020304" pitchFamily="18" charset="0"/>
                <a:ea typeface="黑体" panose="02010609060101010101" pitchFamily="49" charset="-122"/>
              </a:rPr>
              <a:t>(</a:t>
            </a:r>
            <a:r>
              <a:rPr lang="en-US" altLang="zh-CN" i="1">
                <a:latin typeface="Times New Roman" panose="02020603050405020304" pitchFamily="18" charset="0"/>
                <a:ea typeface="黑体" panose="02010609060101010101" pitchFamily="49" charset="-122"/>
              </a:rPr>
              <a:t>u</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和</a:t>
            </a:r>
            <a:r>
              <a:rPr lang="en-US" altLang="zh-CN" i="1">
                <a:latin typeface="Times New Roman" panose="02020603050405020304" pitchFamily="18" charset="0"/>
                <a:ea typeface="黑体" panose="02010609060101010101" pitchFamily="49" charset="-122"/>
              </a:rPr>
              <a:t>N</a:t>
            </a:r>
            <a:r>
              <a:rPr lang="en-US" altLang="zh-CN" i="1" baseline="-25000">
                <a:latin typeface="Times New Roman" panose="02020603050405020304" pitchFamily="18" charset="0"/>
                <a:ea typeface="黑体" panose="02010609060101010101" pitchFamily="49" charset="-122"/>
              </a:rPr>
              <a:t>i</a:t>
            </a:r>
            <a:r>
              <a:rPr lang="en-US" altLang="zh-CN" baseline="-25000">
                <a:latin typeface="Times New Roman" panose="02020603050405020304" pitchFamily="18" charset="0"/>
                <a:ea typeface="黑体" panose="02010609060101010101" pitchFamily="49" charset="-122"/>
              </a:rPr>
              <a:t>,</a:t>
            </a:r>
            <a:r>
              <a:rPr lang="en-US" altLang="zh-CN" i="1" baseline="-25000">
                <a:latin typeface="Times New Roman" panose="02020603050405020304" pitchFamily="18" charset="0"/>
                <a:ea typeface="黑体" panose="02010609060101010101" pitchFamily="49" charset="-122"/>
              </a:rPr>
              <a:t>kv</a:t>
            </a:r>
            <a:r>
              <a:rPr lang="en-US" altLang="zh-CN">
                <a:latin typeface="Times New Roman" panose="02020603050405020304" pitchFamily="18" charset="0"/>
                <a:ea typeface="黑体" panose="02010609060101010101" pitchFamily="49" charset="-122"/>
              </a:rPr>
              <a:t>(</a:t>
            </a:r>
            <a:r>
              <a:rPr lang="en-US" altLang="zh-CN" i="1">
                <a:latin typeface="Times New Roman" panose="02020603050405020304" pitchFamily="18" charset="0"/>
                <a:ea typeface="黑体" panose="02010609060101010101" pitchFamily="49" charset="-122"/>
              </a:rPr>
              <a:t>v</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分别为定义在节点向量</a:t>
            </a:r>
            <a:r>
              <a:rPr lang="en-US" altLang="zh-CN" b="1">
                <a:latin typeface="Times New Roman" panose="02020603050405020304" pitchFamily="18" charset="0"/>
                <a:ea typeface="黑体" panose="02010609060101010101" pitchFamily="49" charset="-122"/>
              </a:rPr>
              <a:t>u</a:t>
            </a:r>
            <a:r>
              <a:rPr lang="zh-CN" altLang="en-US">
                <a:latin typeface="Times New Roman" panose="02020603050405020304" pitchFamily="18" charset="0"/>
                <a:ea typeface="黑体" panose="02010609060101010101" pitchFamily="49" charset="-122"/>
              </a:rPr>
              <a:t>和</a:t>
            </a:r>
            <a:r>
              <a:rPr lang="en-US" altLang="zh-CN" b="1">
                <a:latin typeface="Times New Roman" panose="02020603050405020304" pitchFamily="18" charset="0"/>
                <a:ea typeface="黑体" panose="02010609060101010101" pitchFamily="49" charset="-122"/>
              </a:rPr>
              <a:t>v</a:t>
            </a:r>
            <a:r>
              <a:rPr lang="zh-CN" altLang="en-US">
                <a:latin typeface="Times New Roman" panose="02020603050405020304" pitchFamily="18" charset="0"/>
                <a:ea typeface="黑体" panose="02010609060101010101" pitchFamily="49" charset="-122"/>
              </a:rPr>
              <a:t>上的规范化</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样条基函数 </a:t>
            </a:r>
          </a:p>
          <a:p>
            <a:pPr eaLnBrk="1" hangingPunct="1"/>
            <a:endParaRPr lang="zh-CN" altLang="en-US">
              <a:latin typeface="Times New Roman" panose="02020603050405020304" pitchFamily="18" charset="0"/>
              <a:ea typeface="黑体" panose="02010609060101010101" pitchFamily="49" charset="-122"/>
            </a:endParaRPr>
          </a:p>
          <a:p>
            <a:pPr eaLnBrk="1" hangingPunct="1"/>
            <a:r>
              <a:rPr lang="zh-CN" altLang="en-US">
                <a:latin typeface="Times New Roman" panose="02020603050405020304" pitchFamily="18" charset="0"/>
                <a:ea typeface="黑体" panose="02010609060101010101" pitchFamily="49" charset="-122"/>
              </a:rPr>
              <a:t>例子：当节点向量</a:t>
            </a:r>
            <a:r>
              <a:rPr lang="en-US" altLang="zh-CN" b="1">
                <a:latin typeface="Times New Roman" panose="02020603050405020304" pitchFamily="18" charset="0"/>
                <a:ea typeface="黑体" panose="02010609060101010101" pitchFamily="49" charset="-122"/>
              </a:rPr>
              <a:t>u</a:t>
            </a:r>
            <a:r>
              <a:rPr lang="zh-CN" altLang="en-US">
                <a:latin typeface="Times New Roman" panose="02020603050405020304" pitchFamily="18" charset="0"/>
                <a:ea typeface="黑体" panose="02010609060101010101" pitchFamily="49" charset="-122"/>
              </a:rPr>
              <a:t>和</a:t>
            </a:r>
            <a:r>
              <a:rPr lang="en-US" altLang="zh-CN" b="1">
                <a:latin typeface="Times New Roman" panose="02020603050405020304" pitchFamily="18" charset="0"/>
                <a:ea typeface="黑体" panose="02010609060101010101" pitchFamily="49" charset="-122"/>
              </a:rPr>
              <a:t>v</a:t>
            </a:r>
            <a:r>
              <a:rPr lang="zh-CN" altLang="en-US">
                <a:latin typeface="Times New Roman" panose="02020603050405020304" pitchFamily="18" charset="0"/>
                <a:ea typeface="黑体" panose="02010609060101010101" pitchFamily="49" charset="-122"/>
              </a:rPr>
              <a:t>在端节点处分别具有</a:t>
            </a:r>
            <a:r>
              <a:rPr lang="en-US" altLang="zh-CN" i="1">
                <a:latin typeface="Times New Roman" panose="02020603050405020304" pitchFamily="18" charset="0"/>
                <a:ea typeface="黑体" panose="02010609060101010101" pitchFamily="49" charset="-122"/>
              </a:rPr>
              <a:t>k</a:t>
            </a:r>
            <a:r>
              <a:rPr lang="en-US" altLang="zh-CN" i="1" baseline="-25000">
                <a:latin typeface="Times New Roman" panose="02020603050405020304" pitchFamily="18" charset="0"/>
                <a:ea typeface="黑体" panose="02010609060101010101" pitchFamily="49" charset="-122"/>
              </a:rPr>
              <a:t>u</a:t>
            </a:r>
            <a:r>
              <a:rPr lang="en-US" altLang="zh-CN">
                <a:latin typeface="Times New Roman" panose="02020603050405020304" pitchFamily="18" charset="0"/>
                <a:ea typeface="黑体" panose="02010609060101010101" pitchFamily="49" charset="-122"/>
              </a:rPr>
              <a:t>+1</a:t>
            </a:r>
            <a:r>
              <a:rPr lang="zh-CN" altLang="en-US">
                <a:latin typeface="Times New Roman" panose="02020603050405020304" pitchFamily="18" charset="0"/>
                <a:ea typeface="黑体" panose="02010609060101010101" pitchFamily="49" charset="-122"/>
              </a:rPr>
              <a:t>和</a:t>
            </a:r>
            <a:r>
              <a:rPr lang="en-US" altLang="zh-CN" i="1">
                <a:latin typeface="Times New Roman" panose="02020603050405020304" pitchFamily="18" charset="0"/>
                <a:ea typeface="黑体" panose="02010609060101010101" pitchFamily="49" charset="-122"/>
              </a:rPr>
              <a:t>k</a:t>
            </a:r>
            <a:r>
              <a:rPr lang="en-US" altLang="zh-CN" i="1" baseline="-25000">
                <a:latin typeface="Times New Roman" panose="02020603050405020304" pitchFamily="18" charset="0"/>
                <a:ea typeface="黑体" panose="02010609060101010101" pitchFamily="49" charset="-122"/>
              </a:rPr>
              <a:t>v</a:t>
            </a:r>
            <a:r>
              <a:rPr lang="en-US" altLang="zh-CN">
                <a:latin typeface="Times New Roman" panose="02020603050405020304" pitchFamily="18" charset="0"/>
                <a:ea typeface="黑体" panose="02010609060101010101" pitchFamily="49" charset="-122"/>
              </a:rPr>
              <a:t>+1</a:t>
            </a:r>
            <a:r>
              <a:rPr lang="zh-CN" altLang="en-US">
                <a:latin typeface="Times New Roman" panose="02020603050405020304" pitchFamily="18" charset="0"/>
                <a:ea typeface="黑体" panose="02010609060101010101" pitchFamily="49" charset="-122"/>
              </a:rPr>
              <a:t>重节点时，</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样条曲面具有类似与</a:t>
            </a:r>
            <a:r>
              <a:rPr lang="en-US" altLang="zh-CN">
                <a:latin typeface="Times New Roman" panose="02020603050405020304" pitchFamily="18" charset="0"/>
                <a:ea typeface="黑体" panose="02010609060101010101" pitchFamily="49" charset="-122"/>
              </a:rPr>
              <a:t>B</a:t>
            </a:r>
            <a:r>
              <a:rPr lang="en-US" altLang="zh-CN">
                <a:latin typeface="Times New Roman" panose="02020603050405020304" pitchFamily="18" charset="0"/>
                <a:ea typeface="黑体" panose="02010609060101010101" pitchFamily="49" charset="-122"/>
                <a:cs typeface="Times New Roman" panose="02020603050405020304" pitchFamily="18" charset="0"/>
              </a:rPr>
              <a:t>é</a:t>
            </a:r>
            <a:r>
              <a:rPr lang="en-US" altLang="zh-CN">
                <a:latin typeface="Times New Roman" panose="02020603050405020304" pitchFamily="18" charset="0"/>
                <a:ea typeface="黑体" panose="02010609060101010101" pitchFamily="49" charset="-122"/>
              </a:rPr>
              <a:t>zier</a:t>
            </a:r>
            <a:r>
              <a:rPr lang="zh-CN" altLang="en-US">
                <a:latin typeface="Times New Roman" panose="02020603050405020304" pitchFamily="18" charset="0"/>
                <a:ea typeface="黑体" panose="02010609060101010101" pitchFamily="49" charset="-122"/>
              </a:rPr>
              <a:t>曲面的插值曲面四个角点的性质 ，双三次</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样条曲面</a:t>
            </a:r>
          </a:p>
          <a:p>
            <a:pPr eaLnBrk="1" hangingPunct="1"/>
            <a:endParaRPr kumimoji="1" lang="en-US" altLang="zh-CN" b="1">
              <a:solidFill>
                <a:srgbClr val="333333"/>
              </a:solidFill>
            </a:endParaRPr>
          </a:p>
        </p:txBody>
      </p:sp>
    </p:spTree>
    <p:extLst>
      <p:ext uri="{BB962C8B-B14F-4D97-AF65-F5344CB8AC3E}">
        <p14:creationId xmlns:p14="http://schemas.microsoft.com/office/powerpoint/2010/main" val="34597780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28E9A4-160B-4769-995F-AD4894059E0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p:spPr>
        <p:txBody>
          <a:bodyPr/>
          <a:lstStyle/>
          <a:p>
            <a:pPr eaLnBrk="1" hangingPunct="1"/>
            <a:r>
              <a:rPr lang="en-US" altLang="zh-CN">
                <a:latin typeface="Times New Roman" panose="02020603050405020304" pitchFamily="18" charset="0"/>
                <a:ea typeface="黑体" panose="02010609060101010101" pitchFamily="49" charset="-122"/>
              </a:rPr>
              <a:t>{</a:t>
            </a:r>
            <a:r>
              <a:rPr lang="en-US" altLang="zh-CN" b="1">
                <a:latin typeface="Times New Roman" panose="02020603050405020304" pitchFamily="18" charset="0"/>
                <a:ea typeface="黑体" panose="02010609060101010101" pitchFamily="49" charset="-122"/>
              </a:rPr>
              <a:t>R</a:t>
            </a:r>
            <a:r>
              <a:rPr lang="en-US" altLang="zh-CN" i="1" baseline="-25000">
                <a:latin typeface="Times New Roman" panose="02020603050405020304" pitchFamily="18" charset="0"/>
                <a:ea typeface="黑体" panose="02010609060101010101" pitchFamily="49" charset="-122"/>
              </a:rPr>
              <a:t>ij</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为控制顶点 </a:t>
            </a:r>
          </a:p>
          <a:p>
            <a:pPr eaLnBrk="1" hangingPunct="1"/>
            <a:r>
              <a:rPr lang="zh-CN" altLang="en-US">
                <a:latin typeface="Times New Roman" panose="02020603050405020304" pitchFamily="18" charset="0"/>
                <a:ea typeface="黑体" panose="02010609060101010101" pitchFamily="49" charset="-122"/>
              </a:rPr>
              <a:t>	</a:t>
            </a:r>
            <a:r>
              <a:rPr lang="en-US" altLang="zh-CN" i="1">
                <a:latin typeface="Times New Roman" panose="02020603050405020304" pitchFamily="18" charset="0"/>
                <a:ea typeface="黑体" panose="02010609060101010101" pitchFamily="49" charset="-122"/>
              </a:rPr>
              <a:t>N</a:t>
            </a:r>
            <a:r>
              <a:rPr lang="en-US" altLang="zh-CN" i="1" baseline="-25000">
                <a:latin typeface="Times New Roman" panose="02020603050405020304" pitchFamily="18" charset="0"/>
                <a:ea typeface="黑体" panose="02010609060101010101" pitchFamily="49" charset="-122"/>
              </a:rPr>
              <a:t>i</a:t>
            </a:r>
            <a:r>
              <a:rPr lang="en-US" altLang="zh-CN" baseline="-25000">
                <a:latin typeface="Times New Roman" panose="02020603050405020304" pitchFamily="18" charset="0"/>
                <a:ea typeface="黑体" panose="02010609060101010101" pitchFamily="49" charset="-122"/>
              </a:rPr>
              <a:t>,</a:t>
            </a:r>
            <a:r>
              <a:rPr lang="en-US" altLang="zh-CN" i="1" baseline="-25000">
                <a:latin typeface="Times New Roman" panose="02020603050405020304" pitchFamily="18" charset="0"/>
                <a:ea typeface="黑体" panose="02010609060101010101" pitchFamily="49" charset="-122"/>
              </a:rPr>
              <a:t>ku</a:t>
            </a:r>
            <a:r>
              <a:rPr lang="en-US" altLang="zh-CN">
                <a:latin typeface="Times New Roman" panose="02020603050405020304" pitchFamily="18" charset="0"/>
                <a:ea typeface="黑体" panose="02010609060101010101" pitchFamily="49" charset="-122"/>
              </a:rPr>
              <a:t>(</a:t>
            </a:r>
            <a:r>
              <a:rPr lang="en-US" altLang="zh-CN" i="1">
                <a:latin typeface="Times New Roman" panose="02020603050405020304" pitchFamily="18" charset="0"/>
                <a:ea typeface="黑体" panose="02010609060101010101" pitchFamily="49" charset="-122"/>
              </a:rPr>
              <a:t>u</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和</a:t>
            </a:r>
            <a:r>
              <a:rPr lang="en-US" altLang="zh-CN" i="1">
                <a:latin typeface="Times New Roman" panose="02020603050405020304" pitchFamily="18" charset="0"/>
                <a:ea typeface="黑体" panose="02010609060101010101" pitchFamily="49" charset="-122"/>
              </a:rPr>
              <a:t>N</a:t>
            </a:r>
            <a:r>
              <a:rPr lang="en-US" altLang="zh-CN" i="1" baseline="-25000">
                <a:latin typeface="Times New Roman" panose="02020603050405020304" pitchFamily="18" charset="0"/>
                <a:ea typeface="黑体" panose="02010609060101010101" pitchFamily="49" charset="-122"/>
              </a:rPr>
              <a:t>i</a:t>
            </a:r>
            <a:r>
              <a:rPr lang="en-US" altLang="zh-CN" baseline="-25000">
                <a:latin typeface="Times New Roman" panose="02020603050405020304" pitchFamily="18" charset="0"/>
                <a:ea typeface="黑体" panose="02010609060101010101" pitchFamily="49" charset="-122"/>
              </a:rPr>
              <a:t>,</a:t>
            </a:r>
            <a:r>
              <a:rPr lang="en-US" altLang="zh-CN" i="1" baseline="-25000">
                <a:latin typeface="Times New Roman" panose="02020603050405020304" pitchFamily="18" charset="0"/>
                <a:ea typeface="黑体" panose="02010609060101010101" pitchFamily="49" charset="-122"/>
              </a:rPr>
              <a:t>kv</a:t>
            </a:r>
            <a:r>
              <a:rPr lang="en-US" altLang="zh-CN">
                <a:latin typeface="Times New Roman" panose="02020603050405020304" pitchFamily="18" charset="0"/>
                <a:ea typeface="黑体" panose="02010609060101010101" pitchFamily="49" charset="-122"/>
              </a:rPr>
              <a:t>(</a:t>
            </a:r>
            <a:r>
              <a:rPr lang="en-US" altLang="zh-CN" i="1">
                <a:latin typeface="Times New Roman" panose="02020603050405020304" pitchFamily="18" charset="0"/>
                <a:ea typeface="黑体" panose="02010609060101010101" pitchFamily="49" charset="-122"/>
              </a:rPr>
              <a:t>v</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分别为定义在节点向量</a:t>
            </a:r>
            <a:r>
              <a:rPr lang="en-US" altLang="zh-CN" b="1">
                <a:latin typeface="Times New Roman" panose="02020603050405020304" pitchFamily="18" charset="0"/>
                <a:ea typeface="黑体" panose="02010609060101010101" pitchFamily="49" charset="-122"/>
              </a:rPr>
              <a:t>u</a:t>
            </a:r>
            <a:r>
              <a:rPr lang="zh-CN" altLang="en-US">
                <a:latin typeface="Times New Roman" panose="02020603050405020304" pitchFamily="18" charset="0"/>
                <a:ea typeface="黑体" panose="02010609060101010101" pitchFamily="49" charset="-122"/>
              </a:rPr>
              <a:t>和</a:t>
            </a:r>
            <a:r>
              <a:rPr lang="en-US" altLang="zh-CN" b="1">
                <a:latin typeface="Times New Roman" panose="02020603050405020304" pitchFamily="18" charset="0"/>
                <a:ea typeface="黑体" panose="02010609060101010101" pitchFamily="49" charset="-122"/>
              </a:rPr>
              <a:t>v</a:t>
            </a:r>
            <a:r>
              <a:rPr lang="zh-CN" altLang="en-US">
                <a:latin typeface="Times New Roman" panose="02020603050405020304" pitchFamily="18" charset="0"/>
                <a:ea typeface="黑体" panose="02010609060101010101" pitchFamily="49" charset="-122"/>
              </a:rPr>
              <a:t>上的规范化</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样条基函数 </a:t>
            </a:r>
          </a:p>
          <a:p>
            <a:pPr eaLnBrk="1" hangingPunct="1"/>
            <a:endParaRPr lang="zh-CN" altLang="en-US">
              <a:latin typeface="Times New Roman" panose="02020603050405020304" pitchFamily="18" charset="0"/>
              <a:ea typeface="黑体" panose="02010609060101010101" pitchFamily="49" charset="-122"/>
            </a:endParaRPr>
          </a:p>
          <a:p>
            <a:pPr eaLnBrk="1" hangingPunct="1"/>
            <a:r>
              <a:rPr lang="zh-CN" altLang="en-US">
                <a:latin typeface="Times New Roman" panose="02020603050405020304" pitchFamily="18" charset="0"/>
                <a:ea typeface="黑体" panose="02010609060101010101" pitchFamily="49" charset="-122"/>
              </a:rPr>
              <a:t>例子：当节点向量</a:t>
            </a:r>
            <a:r>
              <a:rPr lang="en-US" altLang="zh-CN" b="1">
                <a:latin typeface="Times New Roman" panose="02020603050405020304" pitchFamily="18" charset="0"/>
                <a:ea typeface="黑体" panose="02010609060101010101" pitchFamily="49" charset="-122"/>
              </a:rPr>
              <a:t>u</a:t>
            </a:r>
            <a:r>
              <a:rPr lang="zh-CN" altLang="en-US">
                <a:latin typeface="Times New Roman" panose="02020603050405020304" pitchFamily="18" charset="0"/>
                <a:ea typeface="黑体" panose="02010609060101010101" pitchFamily="49" charset="-122"/>
              </a:rPr>
              <a:t>和</a:t>
            </a:r>
            <a:r>
              <a:rPr lang="en-US" altLang="zh-CN" b="1">
                <a:latin typeface="Times New Roman" panose="02020603050405020304" pitchFamily="18" charset="0"/>
                <a:ea typeface="黑体" panose="02010609060101010101" pitchFamily="49" charset="-122"/>
              </a:rPr>
              <a:t>v</a:t>
            </a:r>
            <a:r>
              <a:rPr lang="zh-CN" altLang="en-US">
                <a:latin typeface="Times New Roman" panose="02020603050405020304" pitchFamily="18" charset="0"/>
                <a:ea typeface="黑体" panose="02010609060101010101" pitchFamily="49" charset="-122"/>
              </a:rPr>
              <a:t>在端节点处分别具有</a:t>
            </a:r>
            <a:r>
              <a:rPr lang="en-US" altLang="zh-CN" i="1">
                <a:latin typeface="Times New Roman" panose="02020603050405020304" pitchFamily="18" charset="0"/>
                <a:ea typeface="黑体" panose="02010609060101010101" pitchFamily="49" charset="-122"/>
              </a:rPr>
              <a:t>k</a:t>
            </a:r>
            <a:r>
              <a:rPr lang="en-US" altLang="zh-CN" i="1" baseline="-25000">
                <a:latin typeface="Times New Roman" panose="02020603050405020304" pitchFamily="18" charset="0"/>
                <a:ea typeface="黑体" panose="02010609060101010101" pitchFamily="49" charset="-122"/>
              </a:rPr>
              <a:t>u</a:t>
            </a:r>
            <a:r>
              <a:rPr lang="en-US" altLang="zh-CN">
                <a:latin typeface="Times New Roman" panose="02020603050405020304" pitchFamily="18" charset="0"/>
                <a:ea typeface="黑体" panose="02010609060101010101" pitchFamily="49" charset="-122"/>
              </a:rPr>
              <a:t>+1</a:t>
            </a:r>
            <a:r>
              <a:rPr lang="zh-CN" altLang="en-US">
                <a:latin typeface="Times New Roman" panose="02020603050405020304" pitchFamily="18" charset="0"/>
                <a:ea typeface="黑体" panose="02010609060101010101" pitchFamily="49" charset="-122"/>
              </a:rPr>
              <a:t>和</a:t>
            </a:r>
            <a:r>
              <a:rPr lang="en-US" altLang="zh-CN" i="1">
                <a:latin typeface="Times New Roman" panose="02020603050405020304" pitchFamily="18" charset="0"/>
                <a:ea typeface="黑体" panose="02010609060101010101" pitchFamily="49" charset="-122"/>
              </a:rPr>
              <a:t>k</a:t>
            </a:r>
            <a:r>
              <a:rPr lang="en-US" altLang="zh-CN" i="1" baseline="-25000">
                <a:latin typeface="Times New Roman" panose="02020603050405020304" pitchFamily="18" charset="0"/>
                <a:ea typeface="黑体" panose="02010609060101010101" pitchFamily="49" charset="-122"/>
              </a:rPr>
              <a:t>v</a:t>
            </a:r>
            <a:r>
              <a:rPr lang="en-US" altLang="zh-CN">
                <a:latin typeface="Times New Roman" panose="02020603050405020304" pitchFamily="18" charset="0"/>
                <a:ea typeface="黑体" panose="02010609060101010101" pitchFamily="49" charset="-122"/>
              </a:rPr>
              <a:t>+1</a:t>
            </a:r>
            <a:r>
              <a:rPr lang="zh-CN" altLang="en-US">
                <a:latin typeface="Times New Roman" panose="02020603050405020304" pitchFamily="18" charset="0"/>
                <a:ea typeface="黑体" panose="02010609060101010101" pitchFamily="49" charset="-122"/>
              </a:rPr>
              <a:t>重节点时，</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样条曲面具有类似与</a:t>
            </a:r>
            <a:r>
              <a:rPr lang="en-US" altLang="zh-CN">
                <a:latin typeface="Times New Roman" panose="02020603050405020304" pitchFamily="18" charset="0"/>
                <a:ea typeface="黑体" panose="02010609060101010101" pitchFamily="49" charset="-122"/>
              </a:rPr>
              <a:t>B</a:t>
            </a:r>
            <a:r>
              <a:rPr lang="en-US" altLang="zh-CN">
                <a:latin typeface="Times New Roman" panose="02020603050405020304" pitchFamily="18" charset="0"/>
                <a:ea typeface="黑体" panose="02010609060101010101" pitchFamily="49" charset="-122"/>
                <a:cs typeface="Times New Roman" panose="02020603050405020304" pitchFamily="18" charset="0"/>
              </a:rPr>
              <a:t>é</a:t>
            </a:r>
            <a:r>
              <a:rPr lang="en-US" altLang="zh-CN">
                <a:latin typeface="Times New Roman" panose="02020603050405020304" pitchFamily="18" charset="0"/>
                <a:ea typeface="黑体" panose="02010609060101010101" pitchFamily="49" charset="-122"/>
              </a:rPr>
              <a:t>zier</a:t>
            </a:r>
            <a:r>
              <a:rPr lang="zh-CN" altLang="en-US">
                <a:latin typeface="Times New Roman" panose="02020603050405020304" pitchFamily="18" charset="0"/>
                <a:ea typeface="黑体" panose="02010609060101010101" pitchFamily="49" charset="-122"/>
              </a:rPr>
              <a:t>曲面的插值曲面四个角点的性质 ，双三次</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样条曲面</a:t>
            </a:r>
          </a:p>
          <a:p>
            <a:pPr eaLnBrk="1" hangingPunct="1"/>
            <a:endParaRPr kumimoji="1" lang="en-US" altLang="zh-CN" b="1">
              <a:solidFill>
                <a:srgbClr val="333333"/>
              </a:solidFill>
            </a:endParaRPr>
          </a:p>
        </p:txBody>
      </p:sp>
    </p:spTree>
    <p:extLst>
      <p:ext uri="{BB962C8B-B14F-4D97-AF65-F5344CB8AC3E}">
        <p14:creationId xmlns:p14="http://schemas.microsoft.com/office/powerpoint/2010/main" val="38013056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912163-F1B5-4F4A-A802-5176AB1C381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p:spPr>
        <p:txBody>
          <a:bodyPr/>
          <a:lstStyle/>
          <a:p>
            <a:pPr eaLnBrk="1" hangingPunct="1"/>
            <a:r>
              <a:rPr lang="en-US" altLang="zh-CN">
                <a:latin typeface="Times New Roman" panose="02020603050405020304" pitchFamily="18" charset="0"/>
                <a:ea typeface="黑体" panose="02010609060101010101" pitchFamily="49" charset="-122"/>
              </a:rPr>
              <a:t>{</a:t>
            </a:r>
            <a:r>
              <a:rPr lang="en-US" altLang="zh-CN" b="1">
                <a:latin typeface="Times New Roman" panose="02020603050405020304" pitchFamily="18" charset="0"/>
                <a:ea typeface="黑体" panose="02010609060101010101" pitchFamily="49" charset="-122"/>
              </a:rPr>
              <a:t>R</a:t>
            </a:r>
            <a:r>
              <a:rPr lang="en-US" altLang="zh-CN" i="1" baseline="-25000">
                <a:latin typeface="Times New Roman" panose="02020603050405020304" pitchFamily="18" charset="0"/>
                <a:ea typeface="黑体" panose="02010609060101010101" pitchFamily="49" charset="-122"/>
              </a:rPr>
              <a:t>ij</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为控制顶点 </a:t>
            </a:r>
          </a:p>
          <a:p>
            <a:pPr eaLnBrk="1" hangingPunct="1"/>
            <a:r>
              <a:rPr lang="zh-CN" altLang="en-US">
                <a:latin typeface="Times New Roman" panose="02020603050405020304" pitchFamily="18" charset="0"/>
                <a:ea typeface="黑体" panose="02010609060101010101" pitchFamily="49" charset="-122"/>
              </a:rPr>
              <a:t>	</a:t>
            </a:r>
            <a:r>
              <a:rPr lang="en-US" altLang="zh-CN" i="1">
                <a:latin typeface="Times New Roman" panose="02020603050405020304" pitchFamily="18" charset="0"/>
                <a:ea typeface="黑体" panose="02010609060101010101" pitchFamily="49" charset="-122"/>
              </a:rPr>
              <a:t>N</a:t>
            </a:r>
            <a:r>
              <a:rPr lang="en-US" altLang="zh-CN" i="1" baseline="-25000">
                <a:latin typeface="Times New Roman" panose="02020603050405020304" pitchFamily="18" charset="0"/>
                <a:ea typeface="黑体" panose="02010609060101010101" pitchFamily="49" charset="-122"/>
              </a:rPr>
              <a:t>i</a:t>
            </a:r>
            <a:r>
              <a:rPr lang="en-US" altLang="zh-CN" baseline="-25000">
                <a:latin typeface="Times New Roman" panose="02020603050405020304" pitchFamily="18" charset="0"/>
                <a:ea typeface="黑体" panose="02010609060101010101" pitchFamily="49" charset="-122"/>
              </a:rPr>
              <a:t>,</a:t>
            </a:r>
            <a:r>
              <a:rPr lang="en-US" altLang="zh-CN" i="1" baseline="-25000">
                <a:latin typeface="Times New Roman" panose="02020603050405020304" pitchFamily="18" charset="0"/>
                <a:ea typeface="黑体" panose="02010609060101010101" pitchFamily="49" charset="-122"/>
              </a:rPr>
              <a:t>ku</a:t>
            </a:r>
            <a:r>
              <a:rPr lang="en-US" altLang="zh-CN">
                <a:latin typeface="Times New Roman" panose="02020603050405020304" pitchFamily="18" charset="0"/>
                <a:ea typeface="黑体" panose="02010609060101010101" pitchFamily="49" charset="-122"/>
              </a:rPr>
              <a:t>(</a:t>
            </a:r>
            <a:r>
              <a:rPr lang="en-US" altLang="zh-CN" i="1">
                <a:latin typeface="Times New Roman" panose="02020603050405020304" pitchFamily="18" charset="0"/>
                <a:ea typeface="黑体" panose="02010609060101010101" pitchFamily="49" charset="-122"/>
              </a:rPr>
              <a:t>u</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和</a:t>
            </a:r>
            <a:r>
              <a:rPr lang="en-US" altLang="zh-CN" i="1">
                <a:latin typeface="Times New Roman" panose="02020603050405020304" pitchFamily="18" charset="0"/>
                <a:ea typeface="黑体" panose="02010609060101010101" pitchFamily="49" charset="-122"/>
              </a:rPr>
              <a:t>N</a:t>
            </a:r>
            <a:r>
              <a:rPr lang="en-US" altLang="zh-CN" i="1" baseline="-25000">
                <a:latin typeface="Times New Roman" panose="02020603050405020304" pitchFamily="18" charset="0"/>
                <a:ea typeface="黑体" panose="02010609060101010101" pitchFamily="49" charset="-122"/>
              </a:rPr>
              <a:t>i</a:t>
            </a:r>
            <a:r>
              <a:rPr lang="en-US" altLang="zh-CN" baseline="-25000">
                <a:latin typeface="Times New Roman" panose="02020603050405020304" pitchFamily="18" charset="0"/>
                <a:ea typeface="黑体" panose="02010609060101010101" pitchFamily="49" charset="-122"/>
              </a:rPr>
              <a:t>,</a:t>
            </a:r>
            <a:r>
              <a:rPr lang="en-US" altLang="zh-CN" i="1" baseline="-25000">
                <a:latin typeface="Times New Roman" panose="02020603050405020304" pitchFamily="18" charset="0"/>
                <a:ea typeface="黑体" panose="02010609060101010101" pitchFamily="49" charset="-122"/>
              </a:rPr>
              <a:t>kv</a:t>
            </a:r>
            <a:r>
              <a:rPr lang="en-US" altLang="zh-CN">
                <a:latin typeface="Times New Roman" panose="02020603050405020304" pitchFamily="18" charset="0"/>
                <a:ea typeface="黑体" panose="02010609060101010101" pitchFamily="49" charset="-122"/>
              </a:rPr>
              <a:t>(</a:t>
            </a:r>
            <a:r>
              <a:rPr lang="en-US" altLang="zh-CN" i="1">
                <a:latin typeface="Times New Roman" panose="02020603050405020304" pitchFamily="18" charset="0"/>
                <a:ea typeface="黑体" panose="02010609060101010101" pitchFamily="49" charset="-122"/>
              </a:rPr>
              <a:t>v</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分别为定义在节点向量</a:t>
            </a:r>
            <a:r>
              <a:rPr lang="en-US" altLang="zh-CN" b="1">
                <a:latin typeface="Times New Roman" panose="02020603050405020304" pitchFamily="18" charset="0"/>
                <a:ea typeface="黑体" panose="02010609060101010101" pitchFamily="49" charset="-122"/>
              </a:rPr>
              <a:t>u</a:t>
            </a:r>
            <a:r>
              <a:rPr lang="zh-CN" altLang="en-US">
                <a:latin typeface="Times New Roman" panose="02020603050405020304" pitchFamily="18" charset="0"/>
                <a:ea typeface="黑体" panose="02010609060101010101" pitchFamily="49" charset="-122"/>
              </a:rPr>
              <a:t>和</a:t>
            </a:r>
            <a:r>
              <a:rPr lang="en-US" altLang="zh-CN" b="1">
                <a:latin typeface="Times New Roman" panose="02020603050405020304" pitchFamily="18" charset="0"/>
                <a:ea typeface="黑体" panose="02010609060101010101" pitchFamily="49" charset="-122"/>
              </a:rPr>
              <a:t>v</a:t>
            </a:r>
            <a:r>
              <a:rPr lang="zh-CN" altLang="en-US">
                <a:latin typeface="Times New Roman" panose="02020603050405020304" pitchFamily="18" charset="0"/>
                <a:ea typeface="黑体" panose="02010609060101010101" pitchFamily="49" charset="-122"/>
              </a:rPr>
              <a:t>上的规范化</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样条基函数 </a:t>
            </a:r>
          </a:p>
          <a:p>
            <a:pPr eaLnBrk="1" hangingPunct="1"/>
            <a:endParaRPr lang="zh-CN" altLang="en-US">
              <a:latin typeface="Times New Roman" panose="02020603050405020304" pitchFamily="18" charset="0"/>
              <a:ea typeface="黑体" panose="02010609060101010101" pitchFamily="49" charset="-122"/>
            </a:endParaRPr>
          </a:p>
          <a:p>
            <a:pPr eaLnBrk="1" hangingPunct="1"/>
            <a:r>
              <a:rPr lang="zh-CN" altLang="en-US">
                <a:latin typeface="Times New Roman" panose="02020603050405020304" pitchFamily="18" charset="0"/>
                <a:ea typeface="黑体" panose="02010609060101010101" pitchFamily="49" charset="-122"/>
              </a:rPr>
              <a:t>例子：当节点向量</a:t>
            </a:r>
            <a:r>
              <a:rPr lang="en-US" altLang="zh-CN" b="1">
                <a:latin typeface="Times New Roman" panose="02020603050405020304" pitchFamily="18" charset="0"/>
                <a:ea typeface="黑体" panose="02010609060101010101" pitchFamily="49" charset="-122"/>
              </a:rPr>
              <a:t>u</a:t>
            </a:r>
            <a:r>
              <a:rPr lang="zh-CN" altLang="en-US">
                <a:latin typeface="Times New Roman" panose="02020603050405020304" pitchFamily="18" charset="0"/>
                <a:ea typeface="黑体" panose="02010609060101010101" pitchFamily="49" charset="-122"/>
              </a:rPr>
              <a:t>和</a:t>
            </a:r>
            <a:r>
              <a:rPr lang="en-US" altLang="zh-CN" b="1">
                <a:latin typeface="Times New Roman" panose="02020603050405020304" pitchFamily="18" charset="0"/>
                <a:ea typeface="黑体" panose="02010609060101010101" pitchFamily="49" charset="-122"/>
              </a:rPr>
              <a:t>v</a:t>
            </a:r>
            <a:r>
              <a:rPr lang="zh-CN" altLang="en-US">
                <a:latin typeface="Times New Roman" panose="02020603050405020304" pitchFamily="18" charset="0"/>
                <a:ea typeface="黑体" panose="02010609060101010101" pitchFamily="49" charset="-122"/>
              </a:rPr>
              <a:t>在端节点处分别具有</a:t>
            </a:r>
            <a:r>
              <a:rPr lang="en-US" altLang="zh-CN" i="1">
                <a:latin typeface="Times New Roman" panose="02020603050405020304" pitchFamily="18" charset="0"/>
                <a:ea typeface="黑体" panose="02010609060101010101" pitchFamily="49" charset="-122"/>
              </a:rPr>
              <a:t>k</a:t>
            </a:r>
            <a:r>
              <a:rPr lang="en-US" altLang="zh-CN" i="1" baseline="-25000">
                <a:latin typeface="Times New Roman" panose="02020603050405020304" pitchFamily="18" charset="0"/>
                <a:ea typeface="黑体" panose="02010609060101010101" pitchFamily="49" charset="-122"/>
              </a:rPr>
              <a:t>u</a:t>
            </a:r>
            <a:r>
              <a:rPr lang="en-US" altLang="zh-CN">
                <a:latin typeface="Times New Roman" panose="02020603050405020304" pitchFamily="18" charset="0"/>
                <a:ea typeface="黑体" panose="02010609060101010101" pitchFamily="49" charset="-122"/>
              </a:rPr>
              <a:t>+1</a:t>
            </a:r>
            <a:r>
              <a:rPr lang="zh-CN" altLang="en-US">
                <a:latin typeface="Times New Roman" panose="02020603050405020304" pitchFamily="18" charset="0"/>
                <a:ea typeface="黑体" panose="02010609060101010101" pitchFamily="49" charset="-122"/>
              </a:rPr>
              <a:t>和</a:t>
            </a:r>
            <a:r>
              <a:rPr lang="en-US" altLang="zh-CN" i="1">
                <a:latin typeface="Times New Roman" panose="02020603050405020304" pitchFamily="18" charset="0"/>
                <a:ea typeface="黑体" panose="02010609060101010101" pitchFamily="49" charset="-122"/>
              </a:rPr>
              <a:t>k</a:t>
            </a:r>
            <a:r>
              <a:rPr lang="en-US" altLang="zh-CN" i="1" baseline="-25000">
                <a:latin typeface="Times New Roman" panose="02020603050405020304" pitchFamily="18" charset="0"/>
                <a:ea typeface="黑体" panose="02010609060101010101" pitchFamily="49" charset="-122"/>
              </a:rPr>
              <a:t>v</a:t>
            </a:r>
            <a:r>
              <a:rPr lang="en-US" altLang="zh-CN">
                <a:latin typeface="Times New Roman" panose="02020603050405020304" pitchFamily="18" charset="0"/>
                <a:ea typeface="黑体" panose="02010609060101010101" pitchFamily="49" charset="-122"/>
              </a:rPr>
              <a:t>+1</a:t>
            </a:r>
            <a:r>
              <a:rPr lang="zh-CN" altLang="en-US">
                <a:latin typeface="Times New Roman" panose="02020603050405020304" pitchFamily="18" charset="0"/>
                <a:ea typeface="黑体" panose="02010609060101010101" pitchFamily="49" charset="-122"/>
              </a:rPr>
              <a:t>重节点时，</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样条曲面具有类似与</a:t>
            </a:r>
            <a:r>
              <a:rPr lang="en-US" altLang="zh-CN">
                <a:latin typeface="Times New Roman" panose="02020603050405020304" pitchFamily="18" charset="0"/>
                <a:ea typeface="黑体" panose="02010609060101010101" pitchFamily="49" charset="-122"/>
              </a:rPr>
              <a:t>B</a:t>
            </a:r>
            <a:r>
              <a:rPr lang="en-US" altLang="zh-CN">
                <a:latin typeface="Times New Roman" panose="02020603050405020304" pitchFamily="18" charset="0"/>
                <a:ea typeface="黑体" panose="02010609060101010101" pitchFamily="49" charset="-122"/>
                <a:cs typeface="Times New Roman" panose="02020603050405020304" pitchFamily="18" charset="0"/>
              </a:rPr>
              <a:t>é</a:t>
            </a:r>
            <a:r>
              <a:rPr lang="en-US" altLang="zh-CN">
                <a:latin typeface="Times New Roman" panose="02020603050405020304" pitchFamily="18" charset="0"/>
                <a:ea typeface="黑体" panose="02010609060101010101" pitchFamily="49" charset="-122"/>
              </a:rPr>
              <a:t>zier</a:t>
            </a:r>
            <a:r>
              <a:rPr lang="zh-CN" altLang="en-US">
                <a:latin typeface="Times New Roman" panose="02020603050405020304" pitchFamily="18" charset="0"/>
                <a:ea typeface="黑体" panose="02010609060101010101" pitchFamily="49" charset="-122"/>
              </a:rPr>
              <a:t>曲面的插值曲面四个角点的性质 ，双三次</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样条曲面</a:t>
            </a:r>
          </a:p>
          <a:p>
            <a:pPr eaLnBrk="1" hangingPunct="1"/>
            <a:endParaRPr kumimoji="1" lang="en-US" altLang="zh-CN" b="1">
              <a:solidFill>
                <a:srgbClr val="333333"/>
              </a:solidFill>
            </a:endParaRPr>
          </a:p>
        </p:txBody>
      </p:sp>
    </p:spTree>
    <p:extLst>
      <p:ext uri="{BB962C8B-B14F-4D97-AF65-F5344CB8AC3E}">
        <p14:creationId xmlns:p14="http://schemas.microsoft.com/office/powerpoint/2010/main" val="13059566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061CB5-E3F7-4541-AE62-1CEDB3C1131E}"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p:spPr>
        <p:txBody>
          <a:bodyPr/>
          <a:lstStyle/>
          <a:p>
            <a:pPr eaLnBrk="1" hangingPunct="1">
              <a:spcBef>
                <a:spcPct val="40000"/>
              </a:spcBef>
            </a:pPr>
            <a:r>
              <a:rPr lang="en-US" altLang="zh-CN" dirty="0">
                <a:latin typeface="Times New Roman" panose="02020603050405020304" pitchFamily="18" charset="0"/>
                <a:ea typeface="黑体" panose="02010609060101010101" pitchFamily="49" charset="-122"/>
              </a:rPr>
              <a:t>B-</a:t>
            </a:r>
            <a:r>
              <a:rPr lang="zh-CN" altLang="en-US" dirty="0">
                <a:latin typeface="Times New Roman" panose="02020603050405020304" pitchFamily="18" charset="0"/>
                <a:ea typeface="黑体" panose="02010609060101010101" pitchFamily="49" charset="-122"/>
              </a:rPr>
              <a:t>样条曲面的重要性质</a:t>
            </a:r>
          </a:p>
          <a:p>
            <a:pPr lvl="1" eaLnBrk="1" hangingPunct="1">
              <a:spcBef>
                <a:spcPct val="40000"/>
              </a:spcBef>
            </a:pPr>
            <a:r>
              <a:rPr lang="zh-CN" altLang="en-US" dirty="0">
                <a:latin typeface="Times New Roman" panose="02020603050405020304" pitchFamily="18" charset="0"/>
                <a:ea typeface="黑体" panose="02010609060101010101" pitchFamily="49" charset="-122"/>
              </a:rPr>
              <a:t>局部性质</a:t>
            </a:r>
          </a:p>
          <a:p>
            <a:pPr lvl="1" eaLnBrk="1" hangingPunct="1">
              <a:spcBef>
                <a:spcPct val="40000"/>
              </a:spcBef>
            </a:pPr>
            <a:r>
              <a:rPr lang="zh-CN" altLang="en-US" dirty="0">
                <a:latin typeface="Times New Roman" panose="02020603050405020304" pitchFamily="18" charset="0"/>
                <a:ea typeface="黑体" panose="02010609060101010101" pitchFamily="49" charset="-122"/>
              </a:rPr>
              <a:t>控制顶点数目：</a:t>
            </a:r>
          </a:p>
          <a:p>
            <a:pPr lvl="2" eaLnBrk="1" hangingPunct="1">
              <a:spcBef>
                <a:spcPct val="40000"/>
              </a:spcBef>
            </a:pPr>
            <a:r>
              <a:rPr lang="en-US" altLang="zh-CN" dirty="0" err="1">
                <a:latin typeface="Times New Roman" panose="02020603050405020304" pitchFamily="18" charset="0"/>
                <a:ea typeface="黑体" panose="02010609060101010101" pitchFamily="49" charset="-122"/>
              </a:rPr>
              <a:t>B</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é</a:t>
            </a:r>
            <a:r>
              <a:rPr lang="en-US" altLang="zh-CN" dirty="0" err="1">
                <a:latin typeface="Times New Roman" panose="02020603050405020304" pitchFamily="18" charset="0"/>
                <a:ea typeface="黑体" panose="02010609060101010101" pitchFamily="49" charset="-122"/>
              </a:rPr>
              <a:t>zier</a:t>
            </a:r>
            <a:r>
              <a:rPr lang="zh-CN" altLang="en-US" dirty="0">
                <a:latin typeface="Times New Roman" panose="02020603050405020304" pitchFamily="18" charset="0"/>
                <a:ea typeface="黑体" panose="02010609060101010101" pitchFamily="49" charset="-122"/>
              </a:rPr>
              <a:t>曲面的次数确定后，控制顶点数目就定了</a:t>
            </a:r>
          </a:p>
          <a:p>
            <a:pPr lvl="2" eaLnBrk="1" hangingPunct="1">
              <a:spcBef>
                <a:spcPct val="40000"/>
              </a:spcBef>
            </a:pPr>
            <a:r>
              <a:rPr lang="en-US" altLang="zh-CN" dirty="0">
                <a:latin typeface="Times New Roman" panose="02020603050405020304" pitchFamily="18" charset="0"/>
                <a:ea typeface="黑体" panose="02010609060101010101" pitchFamily="49" charset="-122"/>
              </a:rPr>
              <a:t>B-</a:t>
            </a:r>
            <a:r>
              <a:rPr lang="zh-CN" altLang="en-US" dirty="0">
                <a:latin typeface="Times New Roman" panose="02020603050405020304" pitchFamily="18" charset="0"/>
                <a:ea typeface="黑体" panose="02010609060101010101" pitchFamily="49" charset="-122"/>
              </a:rPr>
              <a:t>样条曲面的次数确定后，控制顶点数目可任意</a:t>
            </a:r>
          </a:p>
          <a:p>
            <a:pPr lvl="1" eaLnBrk="1" hangingPunct="1">
              <a:spcBef>
                <a:spcPct val="40000"/>
              </a:spcBef>
            </a:pPr>
            <a:r>
              <a:rPr lang="zh-CN" altLang="en-US" dirty="0">
                <a:latin typeface="Times New Roman" panose="02020603050405020304" pitchFamily="18" charset="0"/>
                <a:ea typeface="黑体" panose="02010609060101010101" pitchFamily="49" charset="-122"/>
              </a:rPr>
              <a:t>其它性质：参考曲线情形。</a:t>
            </a:r>
          </a:p>
        </p:txBody>
      </p:sp>
    </p:spTree>
    <p:extLst>
      <p:ext uri="{BB962C8B-B14F-4D97-AF65-F5344CB8AC3E}">
        <p14:creationId xmlns:p14="http://schemas.microsoft.com/office/powerpoint/2010/main" val="29175778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75E74B-C14C-408A-8D56-7AC39A42BD7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p:spPr>
        <p:txBody>
          <a:bodyPr/>
          <a:lstStyle/>
          <a:p>
            <a:pPr eaLnBrk="1" hangingPunct="1"/>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样条曲面的不足：它不能精确表示常用的二次曲面，即使是一个简单的球面。</a:t>
            </a:r>
          </a:p>
          <a:p>
            <a:pPr eaLnBrk="1" hangingPunct="1"/>
            <a:r>
              <a:rPr lang="en-US" altLang="zh-CN">
                <a:latin typeface="Times New Roman" panose="02020603050405020304" pitchFamily="18" charset="0"/>
                <a:ea typeface="黑体" panose="02010609060101010101" pitchFamily="49" charset="-122"/>
              </a:rPr>
              <a:t>NURBS(</a:t>
            </a:r>
            <a:r>
              <a:rPr lang="zh-CN" altLang="en-US">
                <a:latin typeface="Times New Roman" panose="02020603050405020304" pitchFamily="18" charset="0"/>
                <a:ea typeface="黑体" panose="02010609060101010101" pitchFamily="49" charset="-122"/>
              </a:rPr>
              <a:t>非均匀有理</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a:t>
            </a:r>
            <a:r>
              <a:rPr lang="en-US" altLang="zh-CN">
                <a:latin typeface="Times New Roman" panose="02020603050405020304" pitchFamily="18" charset="0"/>
                <a:ea typeface="黑体" panose="02010609060101010101" pitchFamily="49" charset="-122"/>
              </a:rPr>
              <a:t>)</a:t>
            </a:r>
            <a:r>
              <a:rPr lang="zh-CN" altLang="en-US">
                <a:latin typeface="Times New Roman" panose="02020603050405020304" pitchFamily="18" charset="0"/>
                <a:ea typeface="黑体" panose="02010609060101010101" pitchFamily="49" charset="-122"/>
              </a:rPr>
              <a:t>曲面的引入则较好地解决了这个问题。</a:t>
            </a:r>
          </a:p>
          <a:p>
            <a:pPr lvl="1" eaLnBrk="1" hangingPunct="1"/>
            <a:r>
              <a:rPr lang="zh-CN" altLang="en-US">
                <a:latin typeface="Times New Roman" panose="02020603050405020304" pitchFamily="18" charset="0"/>
                <a:ea typeface="黑体" panose="02010609060101010101" pitchFamily="49" charset="-122"/>
              </a:rPr>
              <a:t>与</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样条曲面相比，</a:t>
            </a:r>
            <a:r>
              <a:rPr lang="en-US" altLang="zh-CN">
                <a:latin typeface="Times New Roman" panose="02020603050405020304" pitchFamily="18" charset="0"/>
                <a:ea typeface="黑体" panose="02010609060101010101" pitchFamily="49" charset="-122"/>
              </a:rPr>
              <a:t>NURBS</a:t>
            </a:r>
            <a:r>
              <a:rPr lang="zh-CN" altLang="en-US">
                <a:latin typeface="Times New Roman" panose="02020603050405020304" pitchFamily="18" charset="0"/>
                <a:ea typeface="黑体" panose="02010609060101010101" pitchFamily="49" charset="-122"/>
              </a:rPr>
              <a:t>曲面增加了权因子作为形状控制手段。</a:t>
            </a:r>
          </a:p>
          <a:p>
            <a:pPr lvl="1" eaLnBrk="1" hangingPunct="1"/>
            <a:r>
              <a:rPr lang="en-US" altLang="zh-CN">
                <a:latin typeface="Times New Roman" panose="02020603050405020304" pitchFamily="18" charset="0"/>
                <a:ea typeface="黑体" panose="02010609060101010101" pitchFamily="49" charset="-122"/>
              </a:rPr>
              <a:t>NURBS</a:t>
            </a:r>
            <a:r>
              <a:rPr lang="zh-CN" altLang="en-US">
                <a:latin typeface="Times New Roman" panose="02020603050405020304" pitchFamily="18" charset="0"/>
                <a:ea typeface="黑体" panose="02010609060101010101" pitchFamily="49" charset="-122"/>
              </a:rPr>
              <a:t>曲面包含了</a:t>
            </a:r>
            <a:r>
              <a:rPr lang="en-US" altLang="zh-CN">
                <a:latin typeface="Times New Roman" panose="02020603050405020304" pitchFamily="18" charset="0"/>
                <a:ea typeface="黑体" panose="02010609060101010101" pitchFamily="49" charset="-122"/>
              </a:rPr>
              <a:t>B-</a:t>
            </a:r>
            <a:r>
              <a:rPr lang="zh-CN" altLang="en-US">
                <a:latin typeface="Times New Roman" panose="02020603050405020304" pitchFamily="18" charset="0"/>
                <a:ea typeface="黑体" panose="02010609060101010101" pitchFamily="49" charset="-122"/>
              </a:rPr>
              <a:t>样条曲面和</a:t>
            </a:r>
            <a:r>
              <a:rPr lang="en-US" altLang="zh-CN">
                <a:latin typeface="Times New Roman" panose="02020603050405020304" pitchFamily="18" charset="0"/>
                <a:ea typeface="黑体" panose="02010609060101010101" pitchFamily="49" charset="-122"/>
              </a:rPr>
              <a:t>B</a:t>
            </a:r>
            <a:r>
              <a:rPr lang="en-US" altLang="zh-CN">
                <a:latin typeface="Times New Roman" panose="02020603050405020304" pitchFamily="18" charset="0"/>
                <a:ea typeface="黑体" panose="02010609060101010101" pitchFamily="49" charset="-122"/>
                <a:cs typeface="Times New Roman" panose="02020603050405020304" pitchFamily="18" charset="0"/>
              </a:rPr>
              <a:t>é</a:t>
            </a:r>
            <a:r>
              <a:rPr lang="en-US" altLang="zh-CN">
                <a:latin typeface="Times New Roman" panose="02020603050405020304" pitchFamily="18" charset="0"/>
                <a:ea typeface="黑体" panose="02010609060101010101" pitchFamily="49" charset="-122"/>
              </a:rPr>
              <a:t>zier</a:t>
            </a:r>
            <a:r>
              <a:rPr lang="zh-CN" altLang="en-US">
                <a:latin typeface="Times New Roman" panose="02020603050405020304" pitchFamily="18" charset="0"/>
                <a:ea typeface="黑体" panose="02010609060101010101" pitchFamily="49" charset="-122"/>
              </a:rPr>
              <a:t>曲面，并且可以精确表示机械零件中常用的二次曲面，</a:t>
            </a:r>
          </a:p>
          <a:p>
            <a:pPr lvl="1" eaLnBrk="1" hangingPunct="1"/>
            <a:r>
              <a:rPr lang="zh-CN" altLang="en-US">
                <a:latin typeface="Times New Roman" panose="02020603050405020304" pitchFamily="18" charset="0"/>
                <a:ea typeface="黑体" panose="02010609060101010101" pitchFamily="49" charset="-122"/>
              </a:rPr>
              <a:t>在</a:t>
            </a:r>
            <a:r>
              <a:rPr lang="en-US" altLang="zh-CN">
                <a:latin typeface="Times New Roman" panose="02020603050405020304" pitchFamily="18" charset="0"/>
                <a:ea typeface="黑体" panose="02010609060101010101" pitchFamily="49" charset="-122"/>
              </a:rPr>
              <a:t>1991</a:t>
            </a:r>
            <a:r>
              <a:rPr lang="zh-CN" altLang="en-US">
                <a:latin typeface="Times New Roman" panose="02020603050405020304" pitchFamily="18" charset="0"/>
                <a:ea typeface="黑体" panose="02010609060101010101" pitchFamily="49" charset="-122"/>
              </a:rPr>
              <a:t>年国际标准组织颁布的工业产品几何定义的</a:t>
            </a:r>
            <a:r>
              <a:rPr lang="en-US" altLang="zh-CN">
                <a:latin typeface="Times New Roman" panose="02020603050405020304" pitchFamily="18" charset="0"/>
                <a:ea typeface="黑体" panose="02010609060101010101" pitchFamily="49" charset="-122"/>
              </a:rPr>
              <a:t>STEP</a:t>
            </a:r>
            <a:r>
              <a:rPr lang="zh-CN" altLang="en-US">
                <a:latin typeface="Times New Roman" panose="02020603050405020304" pitchFamily="18" charset="0"/>
                <a:ea typeface="黑体" panose="02010609060101010101" pitchFamily="49" charset="-122"/>
              </a:rPr>
              <a:t>标准中，自由曲线曲面唯一地采用</a:t>
            </a:r>
            <a:r>
              <a:rPr lang="en-US" altLang="zh-CN">
                <a:latin typeface="Times New Roman" panose="02020603050405020304" pitchFamily="18" charset="0"/>
                <a:ea typeface="黑体" panose="02010609060101010101" pitchFamily="49" charset="-122"/>
              </a:rPr>
              <a:t>NURBS</a:t>
            </a:r>
            <a:r>
              <a:rPr lang="zh-CN" altLang="en-US">
                <a:latin typeface="Times New Roman" panose="02020603050405020304" pitchFamily="18" charset="0"/>
                <a:ea typeface="黑体" panose="02010609060101010101" pitchFamily="49" charset="-122"/>
              </a:rPr>
              <a:t>表示</a:t>
            </a:r>
          </a:p>
          <a:p>
            <a:pPr eaLnBrk="1" hangingPunct="1"/>
            <a:endParaRPr kumimoji="1" lang="en-US" altLang="zh-CN" b="1">
              <a:solidFill>
                <a:srgbClr val="333333"/>
              </a:solidFill>
            </a:endParaRPr>
          </a:p>
        </p:txBody>
      </p:sp>
    </p:spTree>
    <p:extLst>
      <p:ext uri="{BB962C8B-B14F-4D97-AF65-F5344CB8AC3E}">
        <p14:creationId xmlns:p14="http://schemas.microsoft.com/office/powerpoint/2010/main" val="14313234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5F299BEC-3157-4A36-BFFB-ED94631C2A4E}"/>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86FF6C6A-9C16-4061-AB5A-AB6245DF1942}" type="slidenum">
              <a:rPr lang="en-US" altLang="zh-CN" b="0" smtClean="0">
                <a:latin typeface="Arial" panose="020B0604020202020204" pitchFamily="34" charset="0"/>
              </a:rPr>
              <a:pPr/>
              <a:t>87</a:t>
            </a:fld>
            <a:endParaRPr lang="en-US" altLang="zh-CN" b="0">
              <a:latin typeface="Arial" panose="020B0604020202020204" pitchFamily="34" charset="0"/>
            </a:endParaRPr>
          </a:p>
        </p:txBody>
      </p:sp>
      <p:sp>
        <p:nvSpPr>
          <p:cNvPr id="69635" name="Rectangle 2">
            <a:extLst>
              <a:ext uri="{FF2B5EF4-FFF2-40B4-BE49-F238E27FC236}">
                <a16:creationId xmlns:a16="http://schemas.microsoft.com/office/drawing/2014/main" id="{CA231EA8-0C80-402F-BD93-B7E632BC7A1C}"/>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267BBAB1-FDA9-4A00-AC79-608474C58122}"/>
              </a:ext>
            </a:extLst>
          </p:cNvPr>
          <p:cNvSpPr>
            <a:spLocks noGrp="1" noChangeArrowheads="1"/>
          </p:cNvSpPr>
          <p:nvPr>
            <p:ph type="body" idx="1"/>
          </p:nvPr>
        </p:nvSpPr>
        <p:spPr>
          <a:noFill/>
        </p:spPr>
        <p:txBody>
          <a:bodyPr/>
          <a:lstStyle/>
          <a:p>
            <a:pPr eaLnBrk="1" hangingPunct="1"/>
            <a:endParaRPr lang="zh-CN" altLang="zh-CN" u="sng"/>
          </a:p>
        </p:txBody>
      </p:sp>
    </p:spTree>
    <p:extLst>
      <p:ext uri="{BB962C8B-B14F-4D97-AF65-F5344CB8AC3E}">
        <p14:creationId xmlns:p14="http://schemas.microsoft.com/office/powerpoint/2010/main" val="2225316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5DB0A94D-357A-4E7F-B21F-9051C1BD6EE3}"/>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6E66C0F4-0869-4192-BA3E-9F4C99F557D8}" type="slidenum">
              <a:rPr lang="en-US" altLang="zh-CN" b="0" smtClean="0">
                <a:latin typeface="Arial" panose="020B0604020202020204" pitchFamily="34" charset="0"/>
              </a:rPr>
              <a:pPr/>
              <a:t>88</a:t>
            </a:fld>
            <a:endParaRPr lang="en-US" altLang="zh-CN" b="0">
              <a:latin typeface="Arial" panose="020B0604020202020204" pitchFamily="34" charset="0"/>
            </a:endParaRPr>
          </a:p>
        </p:txBody>
      </p:sp>
      <p:sp>
        <p:nvSpPr>
          <p:cNvPr id="71683" name="Rectangle 2">
            <a:extLst>
              <a:ext uri="{FF2B5EF4-FFF2-40B4-BE49-F238E27FC236}">
                <a16:creationId xmlns:a16="http://schemas.microsoft.com/office/drawing/2014/main" id="{1778A16C-8244-4D42-83A4-EC9743C99D5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ADC2DC26-9150-4532-9619-67B9573EC974}"/>
              </a:ext>
            </a:extLst>
          </p:cNvPr>
          <p:cNvSpPr>
            <a:spLocks noGrp="1" noChangeArrowheads="1"/>
          </p:cNvSpPr>
          <p:nvPr>
            <p:ph type="body" idx="1"/>
          </p:nvPr>
        </p:nvSpPr>
        <p:spPr>
          <a:noFill/>
        </p:spPr>
        <p:txBody>
          <a:bodyPr/>
          <a:lstStyle/>
          <a:p>
            <a:pPr eaLnBrk="1" hangingPunct="1"/>
            <a:endParaRPr lang="zh-CN" altLang="zh-CN" u="sng"/>
          </a:p>
        </p:txBody>
      </p:sp>
    </p:spTree>
    <p:extLst>
      <p:ext uri="{BB962C8B-B14F-4D97-AF65-F5344CB8AC3E}">
        <p14:creationId xmlns:p14="http://schemas.microsoft.com/office/powerpoint/2010/main" val="499329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718AF176-073A-422C-86A2-4A1032622539}"/>
              </a:ext>
            </a:extLst>
          </p:cNvPr>
          <p:cNvSpPr>
            <a:spLocks noGrp="1" noChangeArrowheads="1"/>
          </p:cNvSpPr>
          <p:nvPr>
            <p:ph type="sldNum" sz="quarter" idx="5"/>
          </p:nvPr>
        </p:nvSpPr>
        <p:spPr>
          <a:noFill/>
        </p:spPr>
        <p:txBody>
          <a:bodyP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fld id="{F07C2476-A670-4CA2-A69A-664B8CD89B09}" type="slidenum">
              <a:rPr lang="en-US" altLang="zh-CN" b="0" smtClean="0">
                <a:latin typeface="Arial" panose="020B0604020202020204" pitchFamily="34" charset="0"/>
              </a:rPr>
              <a:pPr/>
              <a:t>9</a:t>
            </a:fld>
            <a:endParaRPr lang="en-US" altLang="zh-CN" b="0">
              <a:latin typeface="Arial" panose="020B0604020202020204" pitchFamily="34" charset="0"/>
            </a:endParaRPr>
          </a:p>
        </p:txBody>
      </p:sp>
      <p:sp>
        <p:nvSpPr>
          <p:cNvPr id="30723" name="Rectangle 2">
            <a:extLst>
              <a:ext uri="{FF2B5EF4-FFF2-40B4-BE49-F238E27FC236}">
                <a16:creationId xmlns:a16="http://schemas.microsoft.com/office/drawing/2014/main" id="{260207F5-D3E6-4CCD-95C9-E2097D420D76}"/>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3B832076-F57B-4FAF-A9FB-4A829633EC10}"/>
              </a:ext>
            </a:extLst>
          </p:cNvPr>
          <p:cNvSpPr>
            <a:spLocks noGrp="1" noChangeArrowheads="1"/>
          </p:cNvSpPr>
          <p:nvPr>
            <p:ph type="body" idx="1"/>
          </p:nvPr>
        </p:nvSpPr>
        <p:spPr>
          <a:noFill/>
        </p:spPr>
        <p:txBody>
          <a:bodyPr/>
          <a:lstStyle/>
          <a:p>
            <a:pPr algn="just" eaLnBrk="1" hangingPunct="1">
              <a:lnSpc>
                <a:spcPct val="170000"/>
              </a:lnSpc>
              <a:spcBef>
                <a:spcPct val="20000"/>
              </a:spcBef>
            </a:pPr>
            <a:r>
              <a:rPr kumimoji="1" lang="zh-CN" altLang="en-US"/>
              <a:t>由离散点来近似地决定曲线和曲面，即通过测量或实验得到一系列有序点列，根据这些点列需构造出一条光滑曲线，以直观地反映出实验特性、变化规律和趋势等。</a:t>
            </a:r>
          </a:p>
        </p:txBody>
      </p:sp>
    </p:spTree>
    <p:extLst>
      <p:ext uri="{BB962C8B-B14F-4D97-AF65-F5344CB8AC3E}">
        <p14:creationId xmlns:p14="http://schemas.microsoft.com/office/powerpoint/2010/main" val="679635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86400929-779F-4649-9510-F98540553444}"/>
              </a:ext>
            </a:extLst>
          </p:cNvPr>
          <p:cNvSpPr>
            <a:spLocks noChangeArrowheads="1"/>
          </p:cNvSpPr>
          <p:nvPr userDrawn="1"/>
        </p:nvSpPr>
        <p:spPr bwMode="auto">
          <a:xfrm flipV="1">
            <a:off x="315913" y="3260725"/>
            <a:ext cx="8693150" cy="5556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p>
        </p:txBody>
      </p:sp>
      <p:sp>
        <p:nvSpPr>
          <p:cNvPr id="5" name="AutoShape 17">
            <a:extLst>
              <a:ext uri="{FF2B5EF4-FFF2-40B4-BE49-F238E27FC236}">
                <a16:creationId xmlns:a16="http://schemas.microsoft.com/office/drawing/2014/main" id="{6DA14384-1BD4-4B33-AD49-D6C94E69F2AB}"/>
              </a:ext>
            </a:extLst>
          </p:cNvPr>
          <p:cNvSpPr>
            <a:spLocks noChangeArrowheads="1"/>
          </p:cNvSpPr>
          <p:nvPr userDrawn="1"/>
        </p:nvSpPr>
        <p:spPr bwMode="auto">
          <a:xfrm rot="10037892">
            <a:off x="1752600" y="96838"/>
            <a:ext cx="457200" cy="4572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6" name="AutoShape 18">
            <a:extLst>
              <a:ext uri="{FF2B5EF4-FFF2-40B4-BE49-F238E27FC236}">
                <a16:creationId xmlns:a16="http://schemas.microsoft.com/office/drawing/2014/main" id="{AC9B2960-A55C-419F-A965-6833703BDAA6}"/>
              </a:ext>
            </a:extLst>
          </p:cNvPr>
          <p:cNvSpPr>
            <a:spLocks noChangeArrowheads="1"/>
          </p:cNvSpPr>
          <p:nvPr userDrawn="1"/>
        </p:nvSpPr>
        <p:spPr bwMode="auto">
          <a:xfrm rot="10697892">
            <a:off x="914400" y="304800"/>
            <a:ext cx="457200" cy="4191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7" name="AutoShape 19">
            <a:extLst>
              <a:ext uri="{FF2B5EF4-FFF2-40B4-BE49-F238E27FC236}">
                <a16:creationId xmlns:a16="http://schemas.microsoft.com/office/drawing/2014/main" id="{62E32711-4373-4F1B-942C-CF0A14E3A432}"/>
              </a:ext>
            </a:extLst>
          </p:cNvPr>
          <p:cNvSpPr>
            <a:spLocks noChangeArrowheads="1"/>
          </p:cNvSpPr>
          <p:nvPr userDrawn="1"/>
        </p:nvSpPr>
        <p:spPr bwMode="auto">
          <a:xfrm rot="12017892">
            <a:off x="87313" y="627063"/>
            <a:ext cx="609600" cy="6096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8" name="AutoShape 20">
            <a:extLst>
              <a:ext uri="{FF2B5EF4-FFF2-40B4-BE49-F238E27FC236}">
                <a16:creationId xmlns:a16="http://schemas.microsoft.com/office/drawing/2014/main" id="{AF861225-880C-4F3E-8B9A-C654947B70A4}"/>
              </a:ext>
            </a:extLst>
          </p:cNvPr>
          <p:cNvSpPr>
            <a:spLocks noChangeArrowheads="1"/>
          </p:cNvSpPr>
          <p:nvPr userDrawn="1"/>
        </p:nvSpPr>
        <p:spPr bwMode="auto">
          <a:xfrm rot="10697892">
            <a:off x="838200" y="22860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9" name="AutoShape 21">
            <a:extLst>
              <a:ext uri="{FF2B5EF4-FFF2-40B4-BE49-F238E27FC236}">
                <a16:creationId xmlns:a16="http://schemas.microsoft.com/office/drawing/2014/main" id="{44643AD5-A7AF-48EE-842E-EF3CE5328EE4}"/>
              </a:ext>
            </a:extLst>
          </p:cNvPr>
          <p:cNvSpPr>
            <a:spLocks noChangeArrowheads="1"/>
          </p:cNvSpPr>
          <p:nvPr userDrawn="1"/>
        </p:nvSpPr>
        <p:spPr bwMode="auto">
          <a:xfrm rot="20940000">
            <a:off x="6934200" y="5919788"/>
            <a:ext cx="457200" cy="4572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
        <p:nvSpPr>
          <p:cNvPr id="10" name="AutoShape 22">
            <a:extLst>
              <a:ext uri="{FF2B5EF4-FFF2-40B4-BE49-F238E27FC236}">
                <a16:creationId xmlns:a16="http://schemas.microsoft.com/office/drawing/2014/main" id="{9A5DA602-6F3F-4507-9261-79E072ADC1B1}"/>
              </a:ext>
            </a:extLst>
          </p:cNvPr>
          <p:cNvSpPr>
            <a:spLocks noChangeArrowheads="1"/>
          </p:cNvSpPr>
          <p:nvPr userDrawn="1"/>
        </p:nvSpPr>
        <p:spPr bwMode="auto">
          <a:xfrm>
            <a:off x="7691438" y="5353050"/>
            <a:ext cx="419100" cy="4191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
        <p:nvSpPr>
          <p:cNvPr id="11" name="AutoShape 23">
            <a:extLst>
              <a:ext uri="{FF2B5EF4-FFF2-40B4-BE49-F238E27FC236}">
                <a16:creationId xmlns:a16="http://schemas.microsoft.com/office/drawing/2014/main" id="{3A703DD6-05F5-4D6F-9C05-03A3698CC163}"/>
              </a:ext>
            </a:extLst>
          </p:cNvPr>
          <p:cNvSpPr>
            <a:spLocks noChangeArrowheads="1"/>
          </p:cNvSpPr>
          <p:nvPr userDrawn="1"/>
        </p:nvSpPr>
        <p:spPr bwMode="auto">
          <a:xfrm rot="1320000">
            <a:off x="8281988" y="5257800"/>
            <a:ext cx="609600" cy="6096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
        <p:nvSpPr>
          <p:cNvPr id="12" name="AutoShape 24">
            <a:extLst>
              <a:ext uri="{FF2B5EF4-FFF2-40B4-BE49-F238E27FC236}">
                <a16:creationId xmlns:a16="http://schemas.microsoft.com/office/drawing/2014/main" id="{EC1A7182-2600-4D37-8893-644BC3338CA9}"/>
              </a:ext>
            </a:extLst>
          </p:cNvPr>
          <p:cNvSpPr>
            <a:spLocks noChangeArrowheads="1"/>
          </p:cNvSpPr>
          <p:nvPr userDrawn="1"/>
        </p:nvSpPr>
        <p:spPr bwMode="auto">
          <a:xfrm rot="20940000">
            <a:off x="7062788" y="601980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
        <p:nvSpPr>
          <p:cNvPr id="13" name="AutoShape 25">
            <a:extLst>
              <a:ext uri="{FF2B5EF4-FFF2-40B4-BE49-F238E27FC236}">
                <a16:creationId xmlns:a16="http://schemas.microsoft.com/office/drawing/2014/main" id="{DDC8A72B-9943-4F7D-A842-4E6F5028944B}"/>
              </a:ext>
            </a:extLst>
          </p:cNvPr>
          <p:cNvSpPr>
            <a:spLocks noChangeArrowheads="1"/>
          </p:cNvSpPr>
          <p:nvPr userDrawn="1"/>
        </p:nvSpPr>
        <p:spPr bwMode="auto">
          <a:xfrm>
            <a:off x="7767638" y="542925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
        <p:nvSpPr>
          <p:cNvPr id="14" name="AutoShape 26">
            <a:extLst>
              <a:ext uri="{FF2B5EF4-FFF2-40B4-BE49-F238E27FC236}">
                <a16:creationId xmlns:a16="http://schemas.microsoft.com/office/drawing/2014/main" id="{E7C972F1-3431-4EA8-901B-4C36DD488CAF}"/>
              </a:ext>
            </a:extLst>
          </p:cNvPr>
          <p:cNvSpPr>
            <a:spLocks noChangeArrowheads="1"/>
          </p:cNvSpPr>
          <p:nvPr userDrawn="1"/>
        </p:nvSpPr>
        <p:spPr bwMode="auto">
          <a:xfrm rot="1320000">
            <a:off x="8358188" y="5410200"/>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
        <p:nvSpPr>
          <p:cNvPr id="15" name="AutoShape 27">
            <a:extLst>
              <a:ext uri="{FF2B5EF4-FFF2-40B4-BE49-F238E27FC236}">
                <a16:creationId xmlns:a16="http://schemas.microsoft.com/office/drawing/2014/main" id="{95D55042-55CE-4E32-8E14-90F5423F4274}"/>
              </a:ext>
            </a:extLst>
          </p:cNvPr>
          <p:cNvSpPr>
            <a:spLocks noChangeArrowheads="1"/>
          </p:cNvSpPr>
          <p:nvPr userDrawn="1"/>
        </p:nvSpPr>
        <p:spPr bwMode="auto">
          <a:xfrm rot="10037892">
            <a:off x="1620838" y="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16" name="AutoShape 28">
            <a:extLst>
              <a:ext uri="{FF2B5EF4-FFF2-40B4-BE49-F238E27FC236}">
                <a16:creationId xmlns:a16="http://schemas.microsoft.com/office/drawing/2014/main" id="{C19387CA-AA82-4684-B711-C3B1E029884F}"/>
              </a:ext>
            </a:extLst>
          </p:cNvPr>
          <p:cNvSpPr>
            <a:spLocks noChangeArrowheads="1"/>
          </p:cNvSpPr>
          <p:nvPr userDrawn="1"/>
        </p:nvSpPr>
        <p:spPr bwMode="auto">
          <a:xfrm rot="12017892">
            <a:off x="6350" y="477838"/>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57356" name="Rectangle 12"/>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5735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17" name="Rectangle 14">
            <a:extLst>
              <a:ext uri="{FF2B5EF4-FFF2-40B4-BE49-F238E27FC236}">
                <a16:creationId xmlns:a16="http://schemas.microsoft.com/office/drawing/2014/main" id="{C6B6CA73-EBD2-441B-815C-A811A236AFC6}"/>
              </a:ext>
            </a:extLst>
          </p:cNvPr>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r>
              <a:rPr lang="en-US" altLang="zh-CN"/>
              <a:t>2023-11-14</a:t>
            </a:r>
          </a:p>
        </p:txBody>
      </p:sp>
      <p:sp>
        <p:nvSpPr>
          <p:cNvPr id="18" name="Rectangle 15">
            <a:extLst>
              <a:ext uri="{FF2B5EF4-FFF2-40B4-BE49-F238E27FC236}">
                <a16:creationId xmlns:a16="http://schemas.microsoft.com/office/drawing/2014/main" id="{F8239F1D-3F9E-4933-B550-C2E8AB7E8683}"/>
              </a:ext>
            </a:extLst>
          </p:cNvPr>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ltLang="zh-CN"/>
              <a:t>北京林业大学</a:t>
            </a:r>
          </a:p>
        </p:txBody>
      </p:sp>
      <p:sp>
        <p:nvSpPr>
          <p:cNvPr id="19" name="Rectangle 16">
            <a:extLst>
              <a:ext uri="{FF2B5EF4-FFF2-40B4-BE49-F238E27FC236}">
                <a16:creationId xmlns:a16="http://schemas.microsoft.com/office/drawing/2014/main" id="{4B200AA4-415B-4F78-AB0C-3062764695DF}"/>
              </a:ext>
            </a:extLst>
          </p:cNvPr>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542812A9-5AF2-4AB3-B4CC-D147870FCF0D}" type="slidenum">
              <a:rPr lang="en-US" altLang="zh-CN"/>
              <a:pPr>
                <a:defRPr/>
              </a:pPr>
              <a:t>‹#›</a:t>
            </a:fld>
            <a:endParaRPr lang="en-US" altLang="zh-CN"/>
          </a:p>
        </p:txBody>
      </p:sp>
    </p:spTree>
    <p:extLst>
      <p:ext uri="{BB962C8B-B14F-4D97-AF65-F5344CB8AC3E}">
        <p14:creationId xmlns:p14="http://schemas.microsoft.com/office/powerpoint/2010/main" val="281290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1" presetClass="entr" presetSubtype="0" fill="hold" nodeType="afterEffect">
                                  <p:stCondLst>
                                    <p:cond delay="0"/>
                                  </p:stCondLst>
                                  <p:childTnLst>
                                    <p:set>
                                      <p:cBhvr>
                                        <p:cTn id="6" dur="75">
                                          <p:stCondLst>
                                            <p:cond delay="0"/>
                                          </p:stCondLst>
                                        </p:cTn>
                                        <p:tgtEl>
                                          <p:spTgt spid="7"/>
                                        </p:tgtEl>
                                        <p:attrNameLst>
                                          <p:attrName>style.visibility</p:attrName>
                                        </p:attrNameLst>
                                      </p:cBhvr>
                                      <p:to>
                                        <p:strVal val="visible"/>
                                      </p:to>
                                    </p:set>
                                  </p:childTnLst>
                                </p:cTn>
                              </p:par>
                            </p:childTnLst>
                          </p:cTn>
                        </p:par>
                        <p:par>
                          <p:cTn id="7" fill="hold">
                            <p:stCondLst>
                              <p:cond delay="75"/>
                            </p:stCondLst>
                            <p:childTnLst>
                              <p:par>
                                <p:cTn id="8" presetID="11" presetClass="entr" presetSubtype="0" fill="hold" nodeType="afterEffect">
                                  <p:stCondLst>
                                    <p:cond delay="0"/>
                                  </p:stCondLst>
                                  <p:childTnLst>
                                    <p:set>
                                      <p:cBhvr>
                                        <p:cTn id="9" dur="75">
                                          <p:stCondLst>
                                            <p:cond delay="0"/>
                                          </p:stCondLst>
                                        </p:cTn>
                                        <p:tgtEl>
                                          <p:spTgt spid="6"/>
                                        </p:tgtEl>
                                        <p:attrNameLst>
                                          <p:attrName>style.visibility</p:attrName>
                                        </p:attrNameLst>
                                      </p:cBhvr>
                                      <p:to>
                                        <p:strVal val="visible"/>
                                      </p:to>
                                    </p:set>
                                  </p:childTnLst>
                                </p:cTn>
                              </p:par>
                            </p:childTnLst>
                          </p:cTn>
                        </p:par>
                        <p:par>
                          <p:cTn id="10" fill="hold">
                            <p:stCondLst>
                              <p:cond delay="150"/>
                            </p:stCondLst>
                            <p:childTnLst>
                              <p:par>
                                <p:cTn id="11" presetID="11" presetClass="entr" presetSubtype="0" fill="hold" nodeType="afterEffect">
                                  <p:stCondLst>
                                    <p:cond delay="0"/>
                                  </p:stCondLst>
                                  <p:childTnLst>
                                    <p:set>
                                      <p:cBhvr>
                                        <p:cTn id="12" dur="75">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2E70A4F4-5BDD-4EEA-9191-3EA182EB738D}"/>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5A1A3653-A67F-456C-9DB3-9C45A86BC306}"/>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C21001C3-6E23-4BA1-A428-2782BAAD3A4E}"/>
              </a:ext>
            </a:extLst>
          </p:cNvPr>
          <p:cNvSpPr>
            <a:spLocks noGrp="1" noChangeArrowheads="1"/>
          </p:cNvSpPr>
          <p:nvPr>
            <p:ph type="sldNum" sz="quarter" idx="12"/>
          </p:nvPr>
        </p:nvSpPr>
        <p:spPr>
          <a:ln/>
        </p:spPr>
        <p:txBody>
          <a:bodyPr/>
          <a:lstStyle>
            <a:lvl1pPr>
              <a:defRPr/>
            </a:lvl1pPr>
          </a:lstStyle>
          <a:p>
            <a:pPr>
              <a:defRPr/>
            </a:pPr>
            <a:fld id="{AE48B374-ED60-44E9-B210-2C898A390852}" type="slidenum">
              <a:rPr lang="en-US" altLang="zh-CN"/>
              <a:pPr>
                <a:defRPr/>
              </a:pPr>
              <a:t>‹#›</a:t>
            </a:fld>
            <a:endParaRPr lang="en-US" altLang="zh-CN"/>
          </a:p>
        </p:txBody>
      </p:sp>
    </p:spTree>
    <p:extLst>
      <p:ext uri="{BB962C8B-B14F-4D97-AF65-F5344CB8AC3E}">
        <p14:creationId xmlns:p14="http://schemas.microsoft.com/office/powerpoint/2010/main" val="209436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0075" y="287338"/>
            <a:ext cx="2005013" cy="58451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30275" y="287338"/>
            <a:ext cx="5867400" cy="58451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9BBA2431-1F07-4388-A6DD-0DC19F5E2B15}"/>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AE32351E-CF56-4091-B71B-739B7F64795A}"/>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F81F9F7D-8AD0-4638-8EF5-681B25FB3FF5}"/>
              </a:ext>
            </a:extLst>
          </p:cNvPr>
          <p:cNvSpPr>
            <a:spLocks noGrp="1" noChangeArrowheads="1"/>
          </p:cNvSpPr>
          <p:nvPr>
            <p:ph type="sldNum" sz="quarter" idx="12"/>
          </p:nvPr>
        </p:nvSpPr>
        <p:spPr>
          <a:ln/>
        </p:spPr>
        <p:txBody>
          <a:bodyPr/>
          <a:lstStyle>
            <a:lvl1pPr>
              <a:defRPr/>
            </a:lvl1pPr>
          </a:lstStyle>
          <a:p>
            <a:pPr>
              <a:defRPr/>
            </a:pPr>
            <a:fld id="{0856364C-ABE0-49E5-A0A6-1D4E4AEB05DA}" type="slidenum">
              <a:rPr lang="en-US" altLang="zh-CN"/>
              <a:pPr>
                <a:defRPr/>
              </a:pPr>
              <a:t>‹#›</a:t>
            </a:fld>
            <a:endParaRPr lang="en-US" altLang="zh-CN"/>
          </a:p>
        </p:txBody>
      </p:sp>
    </p:spTree>
    <p:extLst>
      <p:ext uri="{BB962C8B-B14F-4D97-AF65-F5344CB8AC3E}">
        <p14:creationId xmlns:p14="http://schemas.microsoft.com/office/powerpoint/2010/main" val="2574737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30275" y="287338"/>
            <a:ext cx="7793038" cy="1462087"/>
          </a:xfrm>
        </p:spPr>
        <p:txBody>
          <a:bodyPr/>
          <a:lstStyle/>
          <a:p>
            <a:r>
              <a:rPr lang="zh-CN" altLang="en-US"/>
              <a:t>单击此处编辑母版标题样式</a:t>
            </a:r>
          </a:p>
        </p:txBody>
      </p:sp>
      <p:sp>
        <p:nvSpPr>
          <p:cNvPr id="3" name="表格占位符 2"/>
          <p:cNvSpPr>
            <a:spLocks noGrp="1"/>
          </p:cNvSpPr>
          <p:nvPr>
            <p:ph type="tbl" idx="1"/>
          </p:nvPr>
        </p:nvSpPr>
        <p:spPr>
          <a:xfrm>
            <a:off x="1182688" y="2017713"/>
            <a:ext cx="7772400" cy="4114800"/>
          </a:xfrm>
        </p:spPr>
        <p:txBody>
          <a:bodyPr/>
          <a:lstStyle/>
          <a:p>
            <a:pPr lvl="0"/>
            <a:endParaRPr lang="zh-CN" altLang="en-US" noProof="0"/>
          </a:p>
        </p:txBody>
      </p:sp>
      <p:sp>
        <p:nvSpPr>
          <p:cNvPr id="4" name="Rectangle 11">
            <a:extLst>
              <a:ext uri="{FF2B5EF4-FFF2-40B4-BE49-F238E27FC236}">
                <a16:creationId xmlns:a16="http://schemas.microsoft.com/office/drawing/2014/main" id="{19AFBE27-B11C-4563-B993-41AB98E5707A}"/>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AEFAF607-21BA-4E73-8878-E5D97E469F30}"/>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669CDD24-18FE-401D-A573-54922E28D470}"/>
              </a:ext>
            </a:extLst>
          </p:cNvPr>
          <p:cNvSpPr>
            <a:spLocks noGrp="1" noChangeArrowheads="1"/>
          </p:cNvSpPr>
          <p:nvPr>
            <p:ph type="sldNum" sz="quarter" idx="12"/>
          </p:nvPr>
        </p:nvSpPr>
        <p:spPr>
          <a:ln/>
        </p:spPr>
        <p:txBody>
          <a:bodyPr/>
          <a:lstStyle>
            <a:lvl1pPr>
              <a:defRPr/>
            </a:lvl1pPr>
          </a:lstStyle>
          <a:p>
            <a:pPr>
              <a:defRPr/>
            </a:pPr>
            <a:fld id="{711858AF-9889-4B2B-91C3-F1C3C77DC19B}" type="slidenum">
              <a:rPr lang="en-US" altLang="zh-CN"/>
              <a:pPr>
                <a:defRPr/>
              </a:pPr>
              <a:t>‹#›</a:t>
            </a:fld>
            <a:endParaRPr lang="en-US" altLang="zh-CN"/>
          </a:p>
        </p:txBody>
      </p:sp>
    </p:spTree>
    <p:extLst>
      <p:ext uri="{BB962C8B-B14F-4D97-AF65-F5344CB8AC3E}">
        <p14:creationId xmlns:p14="http://schemas.microsoft.com/office/powerpoint/2010/main" val="344439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30275" y="287338"/>
            <a:ext cx="7793038" cy="1462087"/>
          </a:xfrm>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a:extLst>
              <a:ext uri="{FF2B5EF4-FFF2-40B4-BE49-F238E27FC236}">
                <a16:creationId xmlns:a16="http://schemas.microsoft.com/office/drawing/2014/main" id="{1A33C189-A59E-48B5-AC10-007FA3DC7CEC}"/>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7" name="Rectangle 12">
            <a:extLst>
              <a:ext uri="{FF2B5EF4-FFF2-40B4-BE49-F238E27FC236}">
                <a16:creationId xmlns:a16="http://schemas.microsoft.com/office/drawing/2014/main" id="{AA592D80-108D-4F50-BBF1-EE6B5A5BB6D8}"/>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8" name="Rectangle 13">
            <a:extLst>
              <a:ext uri="{FF2B5EF4-FFF2-40B4-BE49-F238E27FC236}">
                <a16:creationId xmlns:a16="http://schemas.microsoft.com/office/drawing/2014/main" id="{510A5CDF-8413-4D7F-A6F6-508FF7F88643}"/>
              </a:ext>
            </a:extLst>
          </p:cNvPr>
          <p:cNvSpPr>
            <a:spLocks noGrp="1" noChangeArrowheads="1"/>
          </p:cNvSpPr>
          <p:nvPr>
            <p:ph type="sldNum" sz="quarter" idx="12"/>
          </p:nvPr>
        </p:nvSpPr>
        <p:spPr>
          <a:ln/>
        </p:spPr>
        <p:txBody>
          <a:bodyPr/>
          <a:lstStyle>
            <a:lvl1pPr>
              <a:defRPr/>
            </a:lvl1pPr>
          </a:lstStyle>
          <a:p>
            <a:pPr>
              <a:defRPr/>
            </a:pPr>
            <a:fld id="{7D133EEB-351F-49C5-A8D8-B6A7BB81B092}" type="slidenum">
              <a:rPr lang="en-US" altLang="zh-CN"/>
              <a:pPr>
                <a:defRPr/>
              </a:pPr>
              <a:t>‹#›</a:t>
            </a:fld>
            <a:endParaRPr lang="en-US" altLang="zh-CN"/>
          </a:p>
        </p:txBody>
      </p:sp>
    </p:spTree>
    <p:extLst>
      <p:ext uri="{BB962C8B-B14F-4D97-AF65-F5344CB8AC3E}">
        <p14:creationId xmlns:p14="http://schemas.microsoft.com/office/powerpoint/2010/main" val="505929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930275" y="287338"/>
            <a:ext cx="7793038" cy="1462087"/>
          </a:xfrm>
        </p:spPr>
        <p:txBody>
          <a:bodyPr/>
          <a:lstStyle/>
          <a:p>
            <a:r>
              <a:rPr lang="zh-CN" altLang="en-US"/>
              <a:t>单击此处编辑母版标题样式</a:t>
            </a:r>
          </a:p>
        </p:txBody>
      </p:sp>
      <p:sp>
        <p:nvSpPr>
          <p:cNvPr id="3" name="内容占位符 2"/>
          <p:cNvSpPr>
            <a:spLocks noGrp="1"/>
          </p:cNvSpPr>
          <p:nvPr>
            <p:ph sz="quarter" idx="1"/>
          </p:nvPr>
        </p:nvSpPr>
        <p:spPr>
          <a:xfrm>
            <a:off x="11826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826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EB35CDFB-388B-44EB-8E72-8D5CC6081AE8}"/>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8" name="Rectangle 12">
            <a:extLst>
              <a:ext uri="{FF2B5EF4-FFF2-40B4-BE49-F238E27FC236}">
                <a16:creationId xmlns:a16="http://schemas.microsoft.com/office/drawing/2014/main" id="{E31B2BC4-943C-48B9-94C2-2250740D78F6}"/>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9" name="Rectangle 13">
            <a:extLst>
              <a:ext uri="{FF2B5EF4-FFF2-40B4-BE49-F238E27FC236}">
                <a16:creationId xmlns:a16="http://schemas.microsoft.com/office/drawing/2014/main" id="{D974F94C-F8AA-4FDC-A8BE-0C514559FFF0}"/>
              </a:ext>
            </a:extLst>
          </p:cNvPr>
          <p:cNvSpPr>
            <a:spLocks noGrp="1" noChangeArrowheads="1"/>
          </p:cNvSpPr>
          <p:nvPr>
            <p:ph type="sldNum" sz="quarter" idx="12"/>
          </p:nvPr>
        </p:nvSpPr>
        <p:spPr>
          <a:ln/>
        </p:spPr>
        <p:txBody>
          <a:bodyPr/>
          <a:lstStyle>
            <a:lvl1pPr>
              <a:defRPr/>
            </a:lvl1pPr>
          </a:lstStyle>
          <a:p>
            <a:pPr>
              <a:defRPr/>
            </a:pPr>
            <a:fld id="{050ED1CA-2417-4C0C-9429-24FFEB9A7BA8}" type="slidenum">
              <a:rPr lang="en-US" altLang="zh-CN"/>
              <a:pPr>
                <a:defRPr/>
              </a:pPr>
              <a:t>‹#›</a:t>
            </a:fld>
            <a:endParaRPr lang="en-US" altLang="zh-CN"/>
          </a:p>
        </p:txBody>
      </p:sp>
    </p:spTree>
    <p:extLst>
      <p:ext uri="{BB962C8B-B14F-4D97-AF65-F5344CB8AC3E}">
        <p14:creationId xmlns:p14="http://schemas.microsoft.com/office/powerpoint/2010/main" val="1510287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136111B8-3D28-4765-9432-C8FEB378AD2F}"/>
              </a:ext>
            </a:extLst>
          </p:cNvPr>
          <p:cNvSpPr>
            <a:spLocks noChangeArrowheads="1"/>
          </p:cNvSpPr>
          <p:nvPr userDrawn="1"/>
        </p:nvSpPr>
        <p:spPr bwMode="auto">
          <a:xfrm flipV="1">
            <a:off x="315913" y="3260725"/>
            <a:ext cx="8693150" cy="5556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solidFill>
                <a:srgbClr val="000000"/>
              </a:solidFill>
            </a:endParaRPr>
          </a:p>
        </p:txBody>
      </p:sp>
      <p:sp>
        <p:nvSpPr>
          <p:cNvPr id="5" name="AutoShape 17">
            <a:extLst>
              <a:ext uri="{FF2B5EF4-FFF2-40B4-BE49-F238E27FC236}">
                <a16:creationId xmlns:a16="http://schemas.microsoft.com/office/drawing/2014/main" id="{EAC34EE3-CA43-4698-B188-13C5CBF09C92}"/>
              </a:ext>
            </a:extLst>
          </p:cNvPr>
          <p:cNvSpPr>
            <a:spLocks noChangeArrowheads="1"/>
          </p:cNvSpPr>
          <p:nvPr userDrawn="1"/>
        </p:nvSpPr>
        <p:spPr bwMode="auto">
          <a:xfrm rot="10037892">
            <a:off x="1752600" y="96838"/>
            <a:ext cx="457200" cy="4572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6" name="AutoShape 18">
            <a:extLst>
              <a:ext uri="{FF2B5EF4-FFF2-40B4-BE49-F238E27FC236}">
                <a16:creationId xmlns:a16="http://schemas.microsoft.com/office/drawing/2014/main" id="{ED7A9168-434C-46CE-A91D-C8073FE7D064}"/>
              </a:ext>
            </a:extLst>
          </p:cNvPr>
          <p:cNvSpPr>
            <a:spLocks noChangeArrowheads="1"/>
          </p:cNvSpPr>
          <p:nvPr userDrawn="1"/>
        </p:nvSpPr>
        <p:spPr bwMode="auto">
          <a:xfrm rot="10697892">
            <a:off x="914400" y="304800"/>
            <a:ext cx="457200" cy="4191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7" name="AutoShape 19">
            <a:extLst>
              <a:ext uri="{FF2B5EF4-FFF2-40B4-BE49-F238E27FC236}">
                <a16:creationId xmlns:a16="http://schemas.microsoft.com/office/drawing/2014/main" id="{F65DD985-9840-402C-B11B-72838A4DCDC8}"/>
              </a:ext>
            </a:extLst>
          </p:cNvPr>
          <p:cNvSpPr>
            <a:spLocks noChangeArrowheads="1"/>
          </p:cNvSpPr>
          <p:nvPr userDrawn="1"/>
        </p:nvSpPr>
        <p:spPr bwMode="auto">
          <a:xfrm rot="12017892">
            <a:off x="87313" y="627063"/>
            <a:ext cx="609600" cy="6096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8" name="AutoShape 20">
            <a:extLst>
              <a:ext uri="{FF2B5EF4-FFF2-40B4-BE49-F238E27FC236}">
                <a16:creationId xmlns:a16="http://schemas.microsoft.com/office/drawing/2014/main" id="{D0E31BB2-CFD9-414E-A8F4-D7D9D10AA462}"/>
              </a:ext>
            </a:extLst>
          </p:cNvPr>
          <p:cNvSpPr>
            <a:spLocks noChangeArrowheads="1"/>
          </p:cNvSpPr>
          <p:nvPr userDrawn="1"/>
        </p:nvSpPr>
        <p:spPr bwMode="auto">
          <a:xfrm rot="10697892">
            <a:off x="838200" y="22860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9" name="AutoShape 21">
            <a:extLst>
              <a:ext uri="{FF2B5EF4-FFF2-40B4-BE49-F238E27FC236}">
                <a16:creationId xmlns:a16="http://schemas.microsoft.com/office/drawing/2014/main" id="{3D954027-6910-4B48-92E3-5B4816831FF4}"/>
              </a:ext>
            </a:extLst>
          </p:cNvPr>
          <p:cNvSpPr>
            <a:spLocks noChangeArrowheads="1"/>
          </p:cNvSpPr>
          <p:nvPr userDrawn="1"/>
        </p:nvSpPr>
        <p:spPr bwMode="auto">
          <a:xfrm rot="20940000">
            <a:off x="6934200" y="5919788"/>
            <a:ext cx="457200" cy="4572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0" name="AutoShape 22">
            <a:extLst>
              <a:ext uri="{FF2B5EF4-FFF2-40B4-BE49-F238E27FC236}">
                <a16:creationId xmlns:a16="http://schemas.microsoft.com/office/drawing/2014/main" id="{3035D26B-9734-4DBD-B38F-D45DF9CEDBAF}"/>
              </a:ext>
            </a:extLst>
          </p:cNvPr>
          <p:cNvSpPr>
            <a:spLocks noChangeArrowheads="1"/>
          </p:cNvSpPr>
          <p:nvPr userDrawn="1"/>
        </p:nvSpPr>
        <p:spPr bwMode="auto">
          <a:xfrm>
            <a:off x="7691438" y="5353050"/>
            <a:ext cx="419100" cy="4191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1" name="AutoShape 23">
            <a:extLst>
              <a:ext uri="{FF2B5EF4-FFF2-40B4-BE49-F238E27FC236}">
                <a16:creationId xmlns:a16="http://schemas.microsoft.com/office/drawing/2014/main" id="{6389E11D-62AF-46AF-B671-D9EC417A7AD3}"/>
              </a:ext>
            </a:extLst>
          </p:cNvPr>
          <p:cNvSpPr>
            <a:spLocks noChangeArrowheads="1"/>
          </p:cNvSpPr>
          <p:nvPr userDrawn="1"/>
        </p:nvSpPr>
        <p:spPr bwMode="auto">
          <a:xfrm rot="1320000">
            <a:off x="8281988" y="5257800"/>
            <a:ext cx="609600" cy="6096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2" name="AutoShape 24">
            <a:extLst>
              <a:ext uri="{FF2B5EF4-FFF2-40B4-BE49-F238E27FC236}">
                <a16:creationId xmlns:a16="http://schemas.microsoft.com/office/drawing/2014/main" id="{671FEBC4-EB9B-4748-9A17-2B748336F706}"/>
              </a:ext>
            </a:extLst>
          </p:cNvPr>
          <p:cNvSpPr>
            <a:spLocks noChangeArrowheads="1"/>
          </p:cNvSpPr>
          <p:nvPr userDrawn="1"/>
        </p:nvSpPr>
        <p:spPr bwMode="auto">
          <a:xfrm rot="20940000">
            <a:off x="7062788" y="601980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3" name="AutoShape 25">
            <a:extLst>
              <a:ext uri="{FF2B5EF4-FFF2-40B4-BE49-F238E27FC236}">
                <a16:creationId xmlns:a16="http://schemas.microsoft.com/office/drawing/2014/main" id="{83ABFD26-9C99-4BA0-B306-A17B2BFBBB40}"/>
              </a:ext>
            </a:extLst>
          </p:cNvPr>
          <p:cNvSpPr>
            <a:spLocks noChangeArrowheads="1"/>
          </p:cNvSpPr>
          <p:nvPr userDrawn="1"/>
        </p:nvSpPr>
        <p:spPr bwMode="auto">
          <a:xfrm>
            <a:off x="7767638" y="542925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4" name="AutoShape 26">
            <a:extLst>
              <a:ext uri="{FF2B5EF4-FFF2-40B4-BE49-F238E27FC236}">
                <a16:creationId xmlns:a16="http://schemas.microsoft.com/office/drawing/2014/main" id="{141ED221-EFE6-416A-9A27-64D7455B2AE4}"/>
              </a:ext>
            </a:extLst>
          </p:cNvPr>
          <p:cNvSpPr>
            <a:spLocks noChangeArrowheads="1"/>
          </p:cNvSpPr>
          <p:nvPr userDrawn="1"/>
        </p:nvSpPr>
        <p:spPr bwMode="auto">
          <a:xfrm rot="1320000">
            <a:off x="8358188" y="5410200"/>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5" name="AutoShape 27">
            <a:extLst>
              <a:ext uri="{FF2B5EF4-FFF2-40B4-BE49-F238E27FC236}">
                <a16:creationId xmlns:a16="http://schemas.microsoft.com/office/drawing/2014/main" id="{0C11D3A0-9F66-4546-A637-EE65FCDD5E04}"/>
              </a:ext>
            </a:extLst>
          </p:cNvPr>
          <p:cNvSpPr>
            <a:spLocks noChangeArrowheads="1"/>
          </p:cNvSpPr>
          <p:nvPr userDrawn="1"/>
        </p:nvSpPr>
        <p:spPr bwMode="auto">
          <a:xfrm rot="10037892">
            <a:off x="1620838" y="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6" name="AutoShape 28">
            <a:extLst>
              <a:ext uri="{FF2B5EF4-FFF2-40B4-BE49-F238E27FC236}">
                <a16:creationId xmlns:a16="http://schemas.microsoft.com/office/drawing/2014/main" id="{A8236400-542D-4F7E-8E75-F61EDE28ED20}"/>
              </a:ext>
            </a:extLst>
          </p:cNvPr>
          <p:cNvSpPr>
            <a:spLocks noChangeArrowheads="1"/>
          </p:cNvSpPr>
          <p:nvPr userDrawn="1"/>
        </p:nvSpPr>
        <p:spPr bwMode="auto">
          <a:xfrm rot="12017892">
            <a:off x="6350" y="477838"/>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7356" name="Rectangle 12"/>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5735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17" name="Rectangle 14">
            <a:extLst>
              <a:ext uri="{FF2B5EF4-FFF2-40B4-BE49-F238E27FC236}">
                <a16:creationId xmlns:a16="http://schemas.microsoft.com/office/drawing/2014/main" id="{3A9A6A70-DCB0-47B0-9709-B86AD3BB13FC}"/>
              </a:ext>
            </a:extLst>
          </p:cNvPr>
          <p:cNvSpPr>
            <a:spLocks noGrp="1" noChangeArrowheads="1"/>
          </p:cNvSpPr>
          <p:nvPr>
            <p:ph type="dt" sz="half" idx="10"/>
          </p:nvPr>
        </p:nvSpPr>
        <p:spPr>
          <a:xfrm>
            <a:off x="990600" y="6248400"/>
            <a:ext cx="1905000" cy="457200"/>
          </a:xfrm>
        </p:spPr>
        <p:txBody>
          <a:bodyPr/>
          <a:lstStyle>
            <a:lvl1pPr>
              <a:defRPr smtClean="0">
                <a:solidFill>
                  <a:srgbClr val="1C1C1C"/>
                </a:solidFill>
              </a:defRPr>
            </a:lvl1pPr>
          </a:lstStyle>
          <a:p>
            <a:pPr>
              <a:defRPr/>
            </a:pPr>
            <a:r>
              <a:rPr lang="en-US" altLang="zh-CN"/>
              <a:t>2023-11-14</a:t>
            </a:r>
          </a:p>
        </p:txBody>
      </p:sp>
      <p:sp>
        <p:nvSpPr>
          <p:cNvPr id="18" name="Rectangle 15">
            <a:extLst>
              <a:ext uri="{FF2B5EF4-FFF2-40B4-BE49-F238E27FC236}">
                <a16:creationId xmlns:a16="http://schemas.microsoft.com/office/drawing/2014/main" id="{EFB10358-27AF-4D37-923F-9222682DEEAC}"/>
              </a:ext>
            </a:extLst>
          </p:cNvPr>
          <p:cNvSpPr>
            <a:spLocks noGrp="1" noChangeArrowheads="1"/>
          </p:cNvSpPr>
          <p:nvPr>
            <p:ph type="ftr" sz="quarter" idx="11"/>
          </p:nvPr>
        </p:nvSpPr>
        <p:spPr>
          <a:xfrm>
            <a:off x="3429000" y="6248400"/>
            <a:ext cx="2895600" cy="457200"/>
          </a:xfrm>
        </p:spPr>
        <p:txBody>
          <a:bodyPr/>
          <a:lstStyle>
            <a:lvl1pPr>
              <a:defRPr>
                <a:solidFill>
                  <a:srgbClr val="1C1C1C"/>
                </a:solidFill>
              </a:defRPr>
            </a:lvl1pPr>
          </a:lstStyle>
          <a:p>
            <a:pPr>
              <a:defRPr/>
            </a:pPr>
            <a:r>
              <a:rPr lang="en-US" altLang="zh-CN"/>
              <a:t>北京林业大学</a:t>
            </a:r>
          </a:p>
        </p:txBody>
      </p:sp>
      <p:sp>
        <p:nvSpPr>
          <p:cNvPr id="19" name="Rectangle 16">
            <a:extLst>
              <a:ext uri="{FF2B5EF4-FFF2-40B4-BE49-F238E27FC236}">
                <a16:creationId xmlns:a16="http://schemas.microsoft.com/office/drawing/2014/main" id="{468E8C68-4278-4601-BFD9-0B669712BBB0}"/>
              </a:ext>
            </a:extLst>
          </p:cNvPr>
          <p:cNvSpPr>
            <a:spLocks noGrp="1" noChangeArrowheads="1"/>
          </p:cNvSpPr>
          <p:nvPr>
            <p:ph type="sldNum" sz="quarter" idx="12"/>
          </p:nvPr>
        </p:nvSpPr>
        <p:spPr>
          <a:xfrm>
            <a:off x="6858000" y="6248400"/>
            <a:ext cx="1905000" cy="457200"/>
          </a:xfrm>
        </p:spPr>
        <p:txBody>
          <a:bodyPr/>
          <a:lstStyle>
            <a:lvl1pPr>
              <a:defRPr>
                <a:solidFill>
                  <a:srgbClr val="1C1C1C"/>
                </a:solidFill>
              </a:defRPr>
            </a:lvl1pPr>
          </a:lstStyle>
          <a:p>
            <a:pPr>
              <a:defRPr/>
            </a:pPr>
            <a:fld id="{E9255A4E-89E0-4A3D-B03F-FAA3137505B4}" type="slidenum">
              <a:rPr lang="en-US" altLang="zh-CN"/>
              <a:pPr>
                <a:defRPr/>
              </a:pPr>
              <a:t>‹#›</a:t>
            </a:fld>
            <a:endParaRPr lang="en-US" altLang="zh-CN"/>
          </a:p>
        </p:txBody>
      </p:sp>
    </p:spTree>
    <p:extLst>
      <p:ext uri="{BB962C8B-B14F-4D97-AF65-F5344CB8AC3E}">
        <p14:creationId xmlns:p14="http://schemas.microsoft.com/office/powerpoint/2010/main" val="98971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1" presetClass="entr" presetSubtype="0" fill="hold" nodeType="afterEffect">
                                  <p:stCondLst>
                                    <p:cond delay="0"/>
                                  </p:stCondLst>
                                  <p:childTnLst>
                                    <p:set>
                                      <p:cBhvr>
                                        <p:cTn id="6" dur="75">
                                          <p:stCondLst>
                                            <p:cond delay="0"/>
                                          </p:stCondLst>
                                        </p:cTn>
                                        <p:tgtEl>
                                          <p:spTgt spid="7"/>
                                        </p:tgtEl>
                                        <p:attrNameLst>
                                          <p:attrName>style.visibility</p:attrName>
                                        </p:attrNameLst>
                                      </p:cBhvr>
                                      <p:to>
                                        <p:strVal val="visible"/>
                                      </p:to>
                                    </p:set>
                                  </p:childTnLst>
                                </p:cTn>
                              </p:par>
                            </p:childTnLst>
                          </p:cTn>
                        </p:par>
                        <p:par>
                          <p:cTn id="7" fill="hold">
                            <p:stCondLst>
                              <p:cond delay="75"/>
                            </p:stCondLst>
                            <p:childTnLst>
                              <p:par>
                                <p:cTn id="8" presetID="11" presetClass="entr" presetSubtype="0" fill="hold" nodeType="afterEffect">
                                  <p:stCondLst>
                                    <p:cond delay="0"/>
                                  </p:stCondLst>
                                  <p:childTnLst>
                                    <p:set>
                                      <p:cBhvr>
                                        <p:cTn id="9" dur="75">
                                          <p:stCondLst>
                                            <p:cond delay="0"/>
                                          </p:stCondLst>
                                        </p:cTn>
                                        <p:tgtEl>
                                          <p:spTgt spid="6"/>
                                        </p:tgtEl>
                                        <p:attrNameLst>
                                          <p:attrName>style.visibility</p:attrName>
                                        </p:attrNameLst>
                                      </p:cBhvr>
                                      <p:to>
                                        <p:strVal val="visible"/>
                                      </p:to>
                                    </p:set>
                                  </p:childTnLst>
                                </p:cTn>
                              </p:par>
                            </p:childTnLst>
                          </p:cTn>
                        </p:par>
                        <p:par>
                          <p:cTn id="10" fill="hold">
                            <p:stCondLst>
                              <p:cond delay="150"/>
                            </p:stCondLst>
                            <p:childTnLst>
                              <p:par>
                                <p:cTn id="11" presetID="11" presetClass="entr" presetSubtype="0" fill="hold" nodeType="afterEffect">
                                  <p:stCondLst>
                                    <p:cond delay="0"/>
                                  </p:stCondLst>
                                  <p:childTnLst>
                                    <p:set>
                                      <p:cBhvr>
                                        <p:cTn id="12" dur="75">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F1B2FF0E-0922-40D2-91C3-73E8596BEEB2}"/>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3D5D6D67-D04F-4E29-B62E-68B1A3220841}"/>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E256998D-C84A-4BCF-B7E5-3D113B52E6AA}"/>
              </a:ext>
            </a:extLst>
          </p:cNvPr>
          <p:cNvSpPr>
            <a:spLocks noGrp="1" noChangeArrowheads="1"/>
          </p:cNvSpPr>
          <p:nvPr>
            <p:ph type="sldNum" sz="quarter" idx="12"/>
          </p:nvPr>
        </p:nvSpPr>
        <p:spPr>
          <a:ln/>
        </p:spPr>
        <p:txBody>
          <a:bodyPr/>
          <a:lstStyle>
            <a:lvl1pPr>
              <a:defRPr/>
            </a:lvl1pPr>
          </a:lstStyle>
          <a:p>
            <a:pPr>
              <a:defRPr/>
            </a:pPr>
            <a:fld id="{F68447A3-81C2-4BB7-92E6-415631C081E2}" type="slidenum">
              <a:rPr lang="en-US" altLang="zh-CN"/>
              <a:pPr>
                <a:defRPr/>
              </a:pPr>
              <a:t>‹#›</a:t>
            </a:fld>
            <a:endParaRPr lang="en-US" altLang="zh-CN"/>
          </a:p>
        </p:txBody>
      </p:sp>
    </p:spTree>
    <p:extLst>
      <p:ext uri="{BB962C8B-B14F-4D97-AF65-F5344CB8AC3E}">
        <p14:creationId xmlns:p14="http://schemas.microsoft.com/office/powerpoint/2010/main" val="549340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83EDE9DF-5020-4009-8B7F-1A63BC9275DB}"/>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55C09FFF-D8B0-47CD-8E65-60AA234AC176}"/>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3669582F-522F-4C6A-BCD3-E5030C396604}"/>
              </a:ext>
            </a:extLst>
          </p:cNvPr>
          <p:cNvSpPr>
            <a:spLocks noGrp="1" noChangeArrowheads="1"/>
          </p:cNvSpPr>
          <p:nvPr>
            <p:ph type="sldNum" sz="quarter" idx="12"/>
          </p:nvPr>
        </p:nvSpPr>
        <p:spPr>
          <a:ln/>
        </p:spPr>
        <p:txBody>
          <a:bodyPr/>
          <a:lstStyle>
            <a:lvl1pPr>
              <a:defRPr/>
            </a:lvl1pPr>
          </a:lstStyle>
          <a:p>
            <a:pPr>
              <a:defRPr/>
            </a:pPr>
            <a:fld id="{64EAFC29-DB4E-464D-969D-F87F8857E393}" type="slidenum">
              <a:rPr lang="en-US" altLang="zh-CN"/>
              <a:pPr>
                <a:defRPr/>
              </a:pPr>
              <a:t>‹#›</a:t>
            </a:fld>
            <a:endParaRPr lang="en-US" altLang="zh-CN"/>
          </a:p>
        </p:txBody>
      </p:sp>
    </p:spTree>
    <p:extLst>
      <p:ext uri="{BB962C8B-B14F-4D97-AF65-F5344CB8AC3E}">
        <p14:creationId xmlns:p14="http://schemas.microsoft.com/office/powerpoint/2010/main" val="2512142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95CA5E17-9D01-449F-8363-08ABD3DF686A}"/>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01C5B98F-7855-4937-9F8F-D2A028C431FC}"/>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477BE915-5AD5-4AE9-9F2E-1617FBB98347}"/>
              </a:ext>
            </a:extLst>
          </p:cNvPr>
          <p:cNvSpPr>
            <a:spLocks noGrp="1" noChangeArrowheads="1"/>
          </p:cNvSpPr>
          <p:nvPr>
            <p:ph type="sldNum" sz="quarter" idx="12"/>
          </p:nvPr>
        </p:nvSpPr>
        <p:spPr>
          <a:ln/>
        </p:spPr>
        <p:txBody>
          <a:bodyPr/>
          <a:lstStyle>
            <a:lvl1pPr>
              <a:defRPr/>
            </a:lvl1pPr>
          </a:lstStyle>
          <a:p>
            <a:pPr>
              <a:defRPr/>
            </a:pPr>
            <a:fld id="{DF7F8E18-D13C-4F87-8318-12D461224151}" type="slidenum">
              <a:rPr lang="en-US" altLang="zh-CN"/>
              <a:pPr>
                <a:defRPr/>
              </a:pPr>
              <a:t>‹#›</a:t>
            </a:fld>
            <a:endParaRPr lang="en-US" altLang="zh-CN"/>
          </a:p>
        </p:txBody>
      </p:sp>
    </p:spTree>
    <p:extLst>
      <p:ext uri="{BB962C8B-B14F-4D97-AF65-F5344CB8AC3E}">
        <p14:creationId xmlns:p14="http://schemas.microsoft.com/office/powerpoint/2010/main" val="1744345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ED1145D4-4AF9-4721-94B4-C14DFA3592FA}"/>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8" name="Rectangle 12">
            <a:extLst>
              <a:ext uri="{FF2B5EF4-FFF2-40B4-BE49-F238E27FC236}">
                <a16:creationId xmlns:a16="http://schemas.microsoft.com/office/drawing/2014/main" id="{D1C92BA1-A8F8-45E0-8937-E24A3FC6FBB1}"/>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9" name="Rectangle 13">
            <a:extLst>
              <a:ext uri="{FF2B5EF4-FFF2-40B4-BE49-F238E27FC236}">
                <a16:creationId xmlns:a16="http://schemas.microsoft.com/office/drawing/2014/main" id="{FCED0909-2658-42D7-9A13-E00443AE2BDB}"/>
              </a:ext>
            </a:extLst>
          </p:cNvPr>
          <p:cNvSpPr>
            <a:spLocks noGrp="1" noChangeArrowheads="1"/>
          </p:cNvSpPr>
          <p:nvPr>
            <p:ph type="sldNum" sz="quarter" idx="12"/>
          </p:nvPr>
        </p:nvSpPr>
        <p:spPr>
          <a:ln/>
        </p:spPr>
        <p:txBody>
          <a:bodyPr/>
          <a:lstStyle>
            <a:lvl1pPr>
              <a:defRPr/>
            </a:lvl1pPr>
          </a:lstStyle>
          <a:p>
            <a:pPr>
              <a:defRPr/>
            </a:pPr>
            <a:fld id="{C88F926F-EDF7-4EB1-A2F2-B79E1CDCA998}" type="slidenum">
              <a:rPr lang="en-US" altLang="zh-CN"/>
              <a:pPr>
                <a:defRPr/>
              </a:pPr>
              <a:t>‹#›</a:t>
            </a:fld>
            <a:endParaRPr lang="en-US" altLang="zh-CN"/>
          </a:p>
        </p:txBody>
      </p:sp>
    </p:spTree>
    <p:extLst>
      <p:ext uri="{BB962C8B-B14F-4D97-AF65-F5344CB8AC3E}">
        <p14:creationId xmlns:p14="http://schemas.microsoft.com/office/powerpoint/2010/main" val="1068573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467531E4-F59D-49D8-9570-716DC283BA9C}"/>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210EC424-63E4-4591-9C84-9D0656B1DE29}"/>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D053CB74-655A-4861-9D27-781DC0385E5C}"/>
              </a:ext>
            </a:extLst>
          </p:cNvPr>
          <p:cNvSpPr>
            <a:spLocks noGrp="1" noChangeArrowheads="1"/>
          </p:cNvSpPr>
          <p:nvPr>
            <p:ph type="sldNum" sz="quarter" idx="12"/>
          </p:nvPr>
        </p:nvSpPr>
        <p:spPr>
          <a:ln/>
        </p:spPr>
        <p:txBody>
          <a:bodyPr/>
          <a:lstStyle>
            <a:lvl1pPr>
              <a:defRPr/>
            </a:lvl1pPr>
          </a:lstStyle>
          <a:p>
            <a:pPr>
              <a:defRPr/>
            </a:pPr>
            <a:fld id="{05344FB4-8FEB-4E7D-86CE-0F0D552985C3}" type="slidenum">
              <a:rPr lang="en-US" altLang="zh-CN"/>
              <a:pPr>
                <a:defRPr/>
              </a:pPr>
              <a:t>‹#›</a:t>
            </a:fld>
            <a:endParaRPr lang="en-US" altLang="zh-CN"/>
          </a:p>
        </p:txBody>
      </p:sp>
    </p:spTree>
    <p:extLst>
      <p:ext uri="{BB962C8B-B14F-4D97-AF65-F5344CB8AC3E}">
        <p14:creationId xmlns:p14="http://schemas.microsoft.com/office/powerpoint/2010/main" val="1475072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1E5AAB71-36D7-46FC-835B-A00C549375C3}"/>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4" name="Rectangle 12">
            <a:extLst>
              <a:ext uri="{FF2B5EF4-FFF2-40B4-BE49-F238E27FC236}">
                <a16:creationId xmlns:a16="http://schemas.microsoft.com/office/drawing/2014/main" id="{0030B571-0343-487A-85B9-811B2CFECB29}"/>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5" name="Rectangle 13">
            <a:extLst>
              <a:ext uri="{FF2B5EF4-FFF2-40B4-BE49-F238E27FC236}">
                <a16:creationId xmlns:a16="http://schemas.microsoft.com/office/drawing/2014/main" id="{339E86A1-069A-482D-99BB-81F8DCF519F1}"/>
              </a:ext>
            </a:extLst>
          </p:cNvPr>
          <p:cNvSpPr>
            <a:spLocks noGrp="1" noChangeArrowheads="1"/>
          </p:cNvSpPr>
          <p:nvPr>
            <p:ph type="sldNum" sz="quarter" idx="12"/>
          </p:nvPr>
        </p:nvSpPr>
        <p:spPr>
          <a:ln/>
        </p:spPr>
        <p:txBody>
          <a:bodyPr/>
          <a:lstStyle>
            <a:lvl1pPr>
              <a:defRPr/>
            </a:lvl1pPr>
          </a:lstStyle>
          <a:p>
            <a:pPr>
              <a:defRPr/>
            </a:pPr>
            <a:fld id="{BCBB7B85-DFF9-46AB-832B-44B0A6EBB45A}" type="slidenum">
              <a:rPr lang="en-US" altLang="zh-CN"/>
              <a:pPr>
                <a:defRPr/>
              </a:pPr>
              <a:t>‹#›</a:t>
            </a:fld>
            <a:endParaRPr lang="en-US" altLang="zh-CN"/>
          </a:p>
        </p:txBody>
      </p:sp>
    </p:spTree>
    <p:extLst>
      <p:ext uri="{BB962C8B-B14F-4D97-AF65-F5344CB8AC3E}">
        <p14:creationId xmlns:p14="http://schemas.microsoft.com/office/powerpoint/2010/main" val="6994109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EAC0726B-242C-4FFE-B15A-78A8D12BD725}"/>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3" name="Rectangle 12">
            <a:extLst>
              <a:ext uri="{FF2B5EF4-FFF2-40B4-BE49-F238E27FC236}">
                <a16:creationId xmlns:a16="http://schemas.microsoft.com/office/drawing/2014/main" id="{E9379A74-9E87-4F6B-ABCE-4851428EDBF4}"/>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4" name="Rectangle 13">
            <a:extLst>
              <a:ext uri="{FF2B5EF4-FFF2-40B4-BE49-F238E27FC236}">
                <a16:creationId xmlns:a16="http://schemas.microsoft.com/office/drawing/2014/main" id="{F00B6E9E-D97C-468A-B993-D999FC3D4490}"/>
              </a:ext>
            </a:extLst>
          </p:cNvPr>
          <p:cNvSpPr>
            <a:spLocks noGrp="1" noChangeArrowheads="1"/>
          </p:cNvSpPr>
          <p:nvPr>
            <p:ph type="sldNum" sz="quarter" idx="12"/>
          </p:nvPr>
        </p:nvSpPr>
        <p:spPr>
          <a:ln/>
        </p:spPr>
        <p:txBody>
          <a:bodyPr/>
          <a:lstStyle>
            <a:lvl1pPr>
              <a:defRPr/>
            </a:lvl1pPr>
          </a:lstStyle>
          <a:p>
            <a:pPr>
              <a:defRPr/>
            </a:pPr>
            <a:fld id="{6B2BF5B0-C8B6-4E54-B821-1B60FF99F904}" type="slidenum">
              <a:rPr lang="en-US" altLang="zh-CN"/>
              <a:pPr>
                <a:defRPr/>
              </a:pPr>
              <a:t>‹#›</a:t>
            </a:fld>
            <a:endParaRPr lang="en-US" altLang="zh-CN"/>
          </a:p>
        </p:txBody>
      </p:sp>
    </p:spTree>
    <p:extLst>
      <p:ext uri="{BB962C8B-B14F-4D97-AF65-F5344CB8AC3E}">
        <p14:creationId xmlns:p14="http://schemas.microsoft.com/office/powerpoint/2010/main" val="1169620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045AD7D0-5128-406D-ABEF-1B03B2082A43}"/>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0E4E0665-8C08-4530-8AE7-4B270468A44C}"/>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D8D7D1C4-E349-4A07-8F8C-0EBB72C30D41}"/>
              </a:ext>
            </a:extLst>
          </p:cNvPr>
          <p:cNvSpPr>
            <a:spLocks noGrp="1" noChangeArrowheads="1"/>
          </p:cNvSpPr>
          <p:nvPr>
            <p:ph type="sldNum" sz="quarter" idx="12"/>
          </p:nvPr>
        </p:nvSpPr>
        <p:spPr>
          <a:ln/>
        </p:spPr>
        <p:txBody>
          <a:bodyPr/>
          <a:lstStyle>
            <a:lvl1pPr>
              <a:defRPr/>
            </a:lvl1pPr>
          </a:lstStyle>
          <a:p>
            <a:pPr>
              <a:defRPr/>
            </a:pPr>
            <a:fld id="{B5EF67E9-0A9F-4D81-87C2-28A7BF377822}" type="slidenum">
              <a:rPr lang="en-US" altLang="zh-CN"/>
              <a:pPr>
                <a:defRPr/>
              </a:pPr>
              <a:t>‹#›</a:t>
            </a:fld>
            <a:endParaRPr lang="en-US" altLang="zh-CN"/>
          </a:p>
        </p:txBody>
      </p:sp>
    </p:spTree>
    <p:extLst>
      <p:ext uri="{BB962C8B-B14F-4D97-AF65-F5344CB8AC3E}">
        <p14:creationId xmlns:p14="http://schemas.microsoft.com/office/powerpoint/2010/main" val="9515909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66B636D7-5FB3-4EFF-936E-FEEF17618B25}"/>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D166E790-9859-469E-A1BF-22737DB26CBF}"/>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EEA0EF05-6462-4967-AF40-B318A5BFEF48}"/>
              </a:ext>
            </a:extLst>
          </p:cNvPr>
          <p:cNvSpPr>
            <a:spLocks noGrp="1" noChangeArrowheads="1"/>
          </p:cNvSpPr>
          <p:nvPr>
            <p:ph type="sldNum" sz="quarter" idx="12"/>
          </p:nvPr>
        </p:nvSpPr>
        <p:spPr>
          <a:ln/>
        </p:spPr>
        <p:txBody>
          <a:bodyPr/>
          <a:lstStyle>
            <a:lvl1pPr>
              <a:defRPr/>
            </a:lvl1pPr>
          </a:lstStyle>
          <a:p>
            <a:pPr>
              <a:defRPr/>
            </a:pPr>
            <a:fld id="{5FAF7F44-D642-40BD-A67A-52AD535FBEF3}" type="slidenum">
              <a:rPr lang="en-US" altLang="zh-CN"/>
              <a:pPr>
                <a:defRPr/>
              </a:pPr>
              <a:t>‹#›</a:t>
            </a:fld>
            <a:endParaRPr lang="en-US" altLang="zh-CN"/>
          </a:p>
        </p:txBody>
      </p:sp>
    </p:spTree>
    <p:extLst>
      <p:ext uri="{BB962C8B-B14F-4D97-AF65-F5344CB8AC3E}">
        <p14:creationId xmlns:p14="http://schemas.microsoft.com/office/powerpoint/2010/main" val="9264295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DA1988AE-B709-49CB-968D-70FD46D02130}"/>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7D89A007-159A-408F-AF18-99669AD1FCC7}"/>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546534C3-0598-4F35-BA89-33AD8A054F6E}"/>
              </a:ext>
            </a:extLst>
          </p:cNvPr>
          <p:cNvSpPr>
            <a:spLocks noGrp="1" noChangeArrowheads="1"/>
          </p:cNvSpPr>
          <p:nvPr>
            <p:ph type="sldNum" sz="quarter" idx="12"/>
          </p:nvPr>
        </p:nvSpPr>
        <p:spPr>
          <a:ln/>
        </p:spPr>
        <p:txBody>
          <a:bodyPr/>
          <a:lstStyle>
            <a:lvl1pPr>
              <a:defRPr/>
            </a:lvl1pPr>
          </a:lstStyle>
          <a:p>
            <a:pPr>
              <a:defRPr/>
            </a:pPr>
            <a:fld id="{45A34113-8780-4B3F-8854-0DC8F8EA898C}" type="slidenum">
              <a:rPr lang="en-US" altLang="zh-CN"/>
              <a:pPr>
                <a:defRPr/>
              </a:pPr>
              <a:t>‹#›</a:t>
            </a:fld>
            <a:endParaRPr lang="en-US" altLang="zh-CN"/>
          </a:p>
        </p:txBody>
      </p:sp>
    </p:spTree>
    <p:extLst>
      <p:ext uri="{BB962C8B-B14F-4D97-AF65-F5344CB8AC3E}">
        <p14:creationId xmlns:p14="http://schemas.microsoft.com/office/powerpoint/2010/main" val="1998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0075" y="287338"/>
            <a:ext cx="2005013" cy="58451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30275" y="287338"/>
            <a:ext cx="5867400" cy="58451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76D477B3-ED9B-43B0-843A-816C29705145}"/>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43ECCD48-61C5-4542-BB4D-C338498CCCA5}"/>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41789F85-1F9E-4C34-9410-77AC8B21B22C}"/>
              </a:ext>
            </a:extLst>
          </p:cNvPr>
          <p:cNvSpPr>
            <a:spLocks noGrp="1" noChangeArrowheads="1"/>
          </p:cNvSpPr>
          <p:nvPr>
            <p:ph type="sldNum" sz="quarter" idx="12"/>
          </p:nvPr>
        </p:nvSpPr>
        <p:spPr>
          <a:ln/>
        </p:spPr>
        <p:txBody>
          <a:bodyPr/>
          <a:lstStyle>
            <a:lvl1pPr>
              <a:defRPr/>
            </a:lvl1pPr>
          </a:lstStyle>
          <a:p>
            <a:pPr>
              <a:defRPr/>
            </a:pPr>
            <a:fld id="{F78A5243-7AB5-4A20-AE02-94476C31E873}" type="slidenum">
              <a:rPr lang="en-US" altLang="zh-CN"/>
              <a:pPr>
                <a:defRPr/>
              </a:pPr>
              <a:t>‹#›</a:t>
            </a:fld>
            <a:endParaRPr lang="en-US" altLang="zh-CN"/>
          </a:p>
        </p:txBody>
      </p:sp>
    </p:spTree>
    <p:extLst>
      <p:ext uri="{BB962C8B-B14F-4D97-AF65-F5344CB8AC3E}">
        <p14:creationId xmlns:p14="http://schemas.microsoft.com/office/powerpoint/2010/main" val="40078288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30275" y="287338"/>
            <a:ext cx="7793038" cy="1462087"/>
          </a:xfrm>
        </p:spPr>
        <p:txBody>
          <a:bodyPr/>
          <a:lstStyle/>
          <a:p>
            <a:r>
              <a:rPr lang="zh-CN" altLang="en-US"/>
              <a:t>单击此处编辑母版标题样式</a:t>
            </a:r>
          </a:p>
        </p:txBody>
      </p:sp>
      <p:sp>
        <p:nvSpPr>
          <p:cNvPr id="3" name="表格占位符 2"/>
          <p:cNvSpPr>
            <a:spLocks noGrp="1"/>
          </p:cNvSpPr>
          <p:nvPr>
            <p:ph type="tbl" idx="1"/>
          </p:nvPr>
        </p:nvSpPr>
        <p:spPr>
          <a:xfrm>
            <a:off x="1182688" y="2017713"/>
            <a:ext cx="7772400" cy="4114800"/>
          </a:xfrm>
        </p:spPr>
        <p:txBody>
          <a:bodyPr/>
          <a:lstStyle/>
          <a:p>
            <a:pPr lvl="0"/>
            <a:endParaRPr lang="zh-CN" altLang="en-US" noProof="0"/>
          </a:p>
        </p:txBody>
      </p:sp>
      <p:sp>
        <p:nvSpPr>
          <p:cNvPr id="4" name="Rectangle 11">
            <a:extLst>
              <a:ext uri="{FF2B5EF4-FFF2-40B4-BE49-F238E27FC236}">
                <a16:creationId xmlns:a16="http://schemas.microsoft.com/office/drawing/2014/main" id="{B2086F33-4006-45C2-B14E-C84717A40365}"/>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3D4B690A-B781-4834-8FBC-5D38B1647364}"/>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D9B90FAB-BE57-4233-91E7-A144D47F8BB7}"/>
              </a:ext>
            </a:extLst>
          </p:cNvPr>
          <p:cNvSpPr>
            <a:spLocks noGrp="1" noChangeArrowheads="1"/>
          </p:cNvSpPr>
          <p:nvPr>
            <p:ph type="sldNum" sz="quarter" idx="12"/>
          </p:nvPr>
        </p:nvSpPr>
        <p:spPr>
          <a:ln/>
        </p:spPr>
        <p:txBody>
          <a:bodyPr/>
          <a:lstStyle>
            <a:lvl1pPr>
              <a:defRPr/>
            </a:lvl1pPr>
          </a:lstStyle>
          <a:p>
            <a:pPr>
              <a:defRPr/>
            </a:pPr>
            <a:fld id="{22891941-72AF-401B-9B68-1E928A5B2EF9}" type="slidenum">
              <a:rPr lang="en-US" altLang="zh-CN"/>
              <a:pPr>
                <a:defRPr/>
              </a:pPr>
              <a:t>‹#›</a:t>
            </a:fld>
            <a:endParaRPr lang="en-US" altLang="zh-CN"/>
          </a:p>
        </p:txBody>
      </p:sp>
    </p:spTree>
    <p:extLst>
      <p:ext uri="{BB962C8B-B14F-4D97-AF65-F5344CB8AC3E}">
        <p14:creationId xmlns:p14="http://schemas.microsoft.com/office/powerpoint/2010/main" val="34789555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30275" y="287338"/>
            <a:ext cx="7793038" cy="1462087"/>
          </a:xfrm>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a:extLst>
              <a:ext uri="{FF2B5EF4-FFF2-40B4-BE49-F238E27FC236}">
                <a16:creationId xmlns:a16="http://schemas.microsoft.com/office/drawing/2014/main" id="{7F272214-010B-4538-B051-FD808483597C}"/>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7" name="Rectangle 12">
            <a:extLst>
              <a:ext uri="{FF2B5EF4-FFF2-40B4-BE49-F238E27FC236}">
                <a16:creationId xmlns:a16="http://schemas.microsoft.com/office/drawing/2014/main" id="{D7C45CD5-A2EB-4268-89B6-4420506313CB}"/>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8" name="Rectangle 13">
            <a:extLst>
              <a:ext uri="{FF2B5EF4-FFF2-40B4-BE49-F238E27FC236}">
                <a16:creationId xmlns:a16="http://schemas.microsoft.com/office/drawing/2014/main" id="{C6C6125E-6E53-47BB-B034-8804ABC1E75E}"/>
              </a:ext>
            </a:extLst>
          </p:cNvPr>
          <p:cNvSpPr>
            <a:spLocks noGrp="1" noChangeArrowheads="1"/>
          </p:cNvSpPr>
          <p:nvPr>
            <p:ph type="sldNum" sz="quarter" idx="12"/>
          </p:nvPr>
        </p:nvSpPr>
        <p:spPr>
          <a:ln/>
        </p:spPr>
        <p:txBody>
          <a:bodyPr/>
          <a:lstStyle>
            <a:lvl1pPr>
              <a:defRPr/>
            </a:lvl1pPr>
          </a:lstStyle>
          <a:p>
            <a:pPr>
              <a:defRPr/>
            </a:pPr>
            <a:fld id="{644D2139-FA3E-40A4-BCC3-1461796B80DE}" type="slidenum">
              <a:rPr lang="en-US" altLang="zh-CN"/>
              <a:pPr>
                <a:defRPr/>
              </a:pPr>
              <a:t>‹#›</a:t>
            </a:fld>
            <a:endParaRPr lang="en-US" altLang="zh-CN"/>
          </a:p>
        </p:txBody>
      </p:sp>
    </p:spTree>
    <p:extLst>
      <p:ext uri="{BB962C8B-B14F-4D97-AF65-F5344CB8AC3E}">
        <p14:creationId xmlns:p14="http://schemas.microsoft.com/office/powerpoint/2010/main" val="757860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930275" y="287338"/>
            <a:ext cx="7793038" cy="1462087"/>
          </a:xfrm>
        </p:spPr>
        <p:txBody>
          <a:bodyPr/>
          <a:lstStyle/>
          <a:p>
            <a:r>
              <a:rPr lang="zh-CN" altLang="en-US"/>
              <a:t>单击此处编辑母版标题样式</a:t>
            </a:r>
          </a:p>
        </p:txBody>
      </p:sp>
      <p:sp>
        <p:nvSpPr>
          <p:cNvPr id="3" name="内容占位符 2"/>
          <p:cNvSpPr>
            <a:spLocks noGrp="1"/>
          </p:cNvSpPr>
          <p:nvPr>
            <p:ph sz="quarter" idx="1"/>
          </p:nvPr>
        </p:nvSpPr>
        <p:spPr>
          <a:xfrm>
            <a:off x="11826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826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97A0630E-F471-426D-A188-11FF6641F294}"/>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8" name="Rectangle 12">
            <a:extLst>
              <a:ext uri="{FF2B5EF4-FFF2-40B4-BE49-F238E27FC236}">
                <a16:creationId xmlns:a16="http://schemas.microsoft.com/office/drawing/2014/main" id="{BDC6E2F4-D766-401B-8154-449BBD58905C}"/>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9" name="Rectangle 13">
            <a:extLst>
              <a:ext uri="{FF2B5EF4-FFF2-40B4-BE49-F238E27FC236}">
                <a16:creationId xmlns:a16="http://schemas.microsoft.com/office/drawing/2014/main" id="{A9314379-D3A3-4F18-A382-D0F8F6990597}"/>
              </a:ext>
            </a:extLst>
          </p:cNvPr>
          <p:cNvSpPr>
            <a:spLocks noGrp="1" noChangeArrowheads="1"/>
          </p:cNvSpPr>
          <p:nvPr>
            <p:ph type="sldNum" sz="quarter" idx="12"/>
          </p:nvPr>
        </p:nvSpPr>
        <p:spPr>
          <a:ln/>
        </p:spPr>
        <p:txBody>
          <a:bodyPr/>
          <a:lstStyle>
            <a:lvl1pPr>
              <a:defRPr/>
            </a:lvl1pPr>
          </a:lstStyle>
          <a:p>
            <a:pPr>
              <a:defRPr/>
            </a:pPr>
            <a:fld id="{F7CC9C6A-2370-4021-BDB4-2D4429E6ED46}" type="slidenum">
              <a:rPr lang="en-US" altLang="zh-CN"/>
              <a:pPr>
                <a:defRPr/>
              </a:pPr>
              <a:t>‹#›</a:t>
            </a:fld>
            <a:endParaRPr lang="en-US" altLang="zh-CN"/>
          </a:p>
        </p:txBody>
      </p:sp>
    </p:spTree>
    <p:extLst>
      <p:ext uri="{BB962C8B-B14F-4D97-AF65-F5344CB8AC3E}">
        <p14:creationId xmlns:p14="http://schemas.microsoft.com/office/powerpoint/2010/main" val="15439460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8E0FB416-DE1B-44A4-B295-5022F4692825}"/>
              </a:ext>
            </a:extLst>
          </p:cNvPr>
          <p:cNvSpPr>
            <a:spLocks noChangeArrowheads="1"/>
          </p:cNvSpPr>
          <p:nvPr userDrawn="1"/>
        </p:nvSpPr>
        <p:spPr bwMode="auto">
          <a:xfrm flipV="1">
            <a:off x="315913" y="3260725"/>
            <a:ext cx="8693150" cy="5556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solidFill>
                <a:srgbClr val="000000"/>
              </a:solidFill>
            </a:endParaRPr>
          </a:p>
        </p:txBody>
      </p:sp>
      <p:sp>
        <p:nvSpPr>
          <p:cNvPr id="5" name="AutoShape 17">
            <a:extLst>
              <a:ext uri="{FF2B5EF4-FFF2-40B4-BE49-F238E27FC236}">
                <a16:creationId xmlns:a16="http://schemas.microsoft.com/office/drawing/2014/main" id="{E712A149-9D01-4888-B118-68D3C84D2A23}"/>
              </a:ext>
            </a:extLst>
          </p:cNvPr>
          <p:cNvSpPr>
            <a:spLocks noChangeArrowheads="1"/>
          </p:cNvSpPr>
          <p:nvPr userDrawn="1"/>
        </p:nvSpPr>
        <p:spPr bwMode="auto">
          <a:xfrm rot="10037892">
            <a:off x="1752600" y="96838"/>
            <a:ext cx="457200" cy="4572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6" name="AutoShape 18">
            <a:extLst>
              <a:ext uri="{FF2B5EF4-FFF2-40B4-BE49-F238E27FC236}">
                <a16:creationId xmlns:a16="http://schemas.microsoft.com/office/drawing/2014/main" id="{C41FBC0A-C783-462F-B672-CC15D4F60B69}"/>
              </a:ext>
            </a:extLst>
          </p:cNvPr>
          <p:cNvSpPr>
            <a:spLocks noChangeArrowheads="1"/>
          </p:cNvSpPr>
          <p:nvPr userDrawn="1"/>
        </p:nvSpPr>
        <p:spPr bwMode="auto">
          <a:xfrm rot="10697892">
            <a:off x="914400" y="304800"/>
            <a:ext cx="457200" cy="4191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7" name="AutoShape 19">
            <a:extLst>
              <a:ext uri="{FF2B5EF4-FFF2-40B4-BE49-F238E27FC236}">
                <a16:creationId xmlns:a16="http://schemas.microsoft.com/office/drawing/2014/main" id="{8C302765-0F6C-47CF-8879-45B2035AB733}"/>
              </a:ext>
            </a:extLst>
          </p:cNvPr>
          <p:cNvSpPr>
            <a:spLocks noChangeArrowheads="1"/>
          </p:cNvSpPr>
          <p:nvPr userDrawn="1"/>
        </p:nvSpPr>
        <p:spPr bwMode="auto">
          <a:xfrm rot="12017892">
            <a:off x="87313" y="627063"/>
            <a:ext cx="609600" cy="6096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8" name="AutoShape 20">
            <a:extLst>
              <a:ext uri="{FF2B5EF4-FFF2-40B4-BE49-F238E27FC236}">
                <a16:creationId xmlns:a16="http://schemas.microsoft.com/office/drawing/2014/main" id="{BEE3691C-708C-450B-BF99-9D2EFDB231FE}"/>
              </a:ext>
            </a:extLst>
          </p:cNvPr>
          <p:cNvSpPr>
            <a:spLocks noChangeArrowheads="1"/>
          </p:cNvSpPr>
          <p:nvPr userDrawn="1"/>
        </p:nvSpPr>
        <p:spPr bwMode="auto">
          <a:xfrm rot="10697892">
            <a:off x="838200" y="22860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9" name="AutoShape 21">
            <a:extLst>
              <a:ext uri="{FF2B5EF4-FFF2-40B4-BE49-F238E27FC236}">
                <a16:creationId xmlns:a16="http://schemas.microsoft.com/office/drawing/2014/main" id="{B4023594-EDE6-4E86-9447-CE5418DB893D}"/>
              </a:ext>
            </a:extLst>
          </p:cNvPr>
          <p:cNvSpPr>
            <a:spLocks noChangeArrowheads="1"/>
          </p:cNvSpPr>
          <p:nvPr userDrawn="1"/>
        </p:nvSpPr>
        <p:spPr bwMode="auto">
          <a:xfrm rot="20940000">
            <a:off x="6934200" y="5919788"/>
            <a:ext cx="457200" cy="4572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0" name="AutoShape 22">
            <a:extLst>
              <a:ext uri="{FF2B5EF4-FFF2-40B4-BE49-F238E27FC236}">
                <a16:creationId xmlns:a16="http://schemas.microsoft.com/office/drawing/2014/main" id="{47B05BD2-1C8F-4D24-A9CA-EC15D46F5F52}"/>
              </a:ext>
            </a:extLst>
          </p:cNvPr>
          <p:cNvSpPr>
            <a:spLocks noChangeArrowheads="1"/>
          </p:cNvSpPr>
          <p:nvPr userDrawn="1"/>
        </p:nvSpPr>
        <p:spPr bwMode="auto">
          <a:xfrm>
            <a:off x="7691438" y="5353050"/>
            <a:ext cx="419100" cy="4191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1" name="AutoShape 23">
            <a:extLst>
              <a:ext uri="{FF2B5EF4-FFF2-40B4-BE49-F238E27FC236}">
                <a16:creationId xmlns:a16="http://schemas.microsoft.com/office/drawing/2014/main" id="{964D6FE0-59FA-4681-A7D3-81E449364601}"/>
              </a:ext>
            </a:extLst>
          </p:cNvPr>
          <p:cNvSpPr>
            <a:spLocks noChangeArrowheads="1"/>
          </p:cNvSpPr>
          <p:nvPr userDrawn="1"/>
        </p:nvSpPr>
        <p:spPr bwMode="auto">
          <a:xfrm rot="1320000">
            <a:off x="8281988" y="5257800"/>
            <a:ext cx="609600" cy="6096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2" name="AutoShape 24">
            <a:extLst>
              <a:ext uri="{FF2B5EF4-FFF2-40B4-BE49-F238E27FC236}">
                <a16:creationId xmlns:a16="http://schemas.microsoft.com/office/drawing/2014/main" id="{2508B007-C457-4391-9CCD-D377E61146D9}"/>
              </a:ext>
            </a:extLst>
          </p:cNvPr>
          <p:cNvSpPr>
            <a:spLocks noChangeArrowheads="1"/>
          </p:cNvSpPr>
          <p:nvPr userDrawn="1"/>
        </p:nvSpPr>
        <p:spPr bwMode="auto">
          <a:xfrm rot="20940000">
            <a:off x="7062788" y="601980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3" name="AutoShape 25">
            <a:extLst>
              <a:ext uri="{FF2B5EF4-FFF2-40B4-BE49-F238E27FC236}">
                <a16:creationId xmlns:a16="http://schemas.microsoft.com/office/drawing/2014/main" id="{2BEE92EE-C461-446E-AF79-596865547487}"/>
              </a:ext>
            </a:extLst>
          </p:cNvPr>
          <p:cNvSpPr>
            <a:spLocks noChangeArrowheads="1"/>
          </p:cNvSpPr>
          <p:nvPr userDrawn="1"/>
        </p:nvSpPr>
        <p:spPr bwMode="auto">
          <a:xfrm>
            <a:off x="7767638" y="542925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4" name="AutoShape 26">
            <a:extLst>
              <a:ext uri="{FF2B5EF4-FFF2-40B4-BE49-F238E27FC236}">
                <a16:creationId xmlns:a16="http://schemas.microsoft.com/office/drawing/2014/main" id="{B2B90AA2-6EAE-4C01-B955-F5FB34C6DD75}"/>
              </a:ext>
            </a:extLst>
          </p:cNvPr>
          <p:cNvSpPr>
            <a:spLocks noChangeArrowheads="1"/>
          </p:cNvSpPr>
          <p:nvPr userDrawn="1"/>
        </p:nvSpPr>
        <p:spPr bwMode="auto">
          <a:xfrm rot="1320000">
            <a:off x="8358188" y="5410200"/>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5" name="AutoShape 27">
            <a:extLst>
              <a:ext uri="{FF2B5EF4-FFF2-40B4-BE49-F238E27FC236}">
                <a16:creationId xmlns:a16="http://schemas.microsoft.com/office/drawing/2014/main" id="{9E9356BC-F7DA-4C1E-B195-BC3B8979E60B}"/>
              </a:ext>
            </a:extLst>
          </p:cNvPr>
          <p:cNvSpPr>
            <a:spLocks noChangeArrowheads="1"/>
          </p:cNvSpPr>
          <p:nvPr userDrawn="1"/>
        </p:nvSpPr>
        <p:spPr bwMode="auto">
          <a:xfrm rot="10037892">
            <a:off x="1620838" y="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6" name="AutoShape 28">
            <a:extLst>
              <a:ext uri="{FF2B5EF4-FFF2-40B4-BE49-F238E27FC236}">
                <a16:creationId xmlns:a16="http://schemas.microsoft.com/office/drawing/2014/main" id="{FBA7436B-C266-43D9-ADC3-4E0712951FB0}"/>
              </a:ext>
            </a:extLst>
          </p:cNvPr>
          <p:cNvSpPr>
            <a:spLocks noChangeArrowheads="1"/>
          </p:cNvSpPr>
          <p:nvPr userDrawn="1"/>
        </p:nvSpPr>
        <p:spPr bwMode="auto">
          <a:xfrm rot="12017892">
            <a:off x="6350" y="477838"/>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7356" name="Rectangle 12"/>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5735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17" name="Rectangle 14">
            <a:extLst>
              <a:ext uri="{FF2B5EF4-FFF2-40B4-BE49-F238E27FC236}">
                <a16:creationId xmlns:a16="http://schemas.microsoft.com/office/drawing/2014/main" id="{BEEF08C0-CA0A-4203-9B0E-84D010A75940}"/>
              </a:ext>
            </a:extLst>
          </p:cNvPr>
          <p:cNvSpPr>
            <a:spLocks noGrp="1" noChangeArrowheads="1"/>
          </p:cNvSpPr>
          <p:nvPr>
            <p:ph type="dt" sz="half" idx="10"/>
          </p:nvPr>
        </p:nvSpPr>
        <p:spPr>
          <a:xfrm>
            <a:off x="990600" y="6248400"/>
            <a:ext cx="1905000" cy="457200"/>
          </a:xfrm>
        </p:spPr>
        <p:txBody>
          <a:bodyPr/>
          <a:lstStyle>
            <a:lvl1pPr>
              <a:defRPr smtClean="0">
                <a:solidFill>
                  <a:srgbClr val="1C1C1C"/>
                </a:solidFill>
              </a:defRPr>
            </a:lvl1pPr>
          </a:lstStyle>
          <a:p>
            <a:pPr>
              <a:defRPr/>
            </a:pPr>
            <a:r>
              <a:rPr lang="en-US" altLang="zh-CN"/>
              <a:t>2023-11-14</a:t>
            </a:r>
          </a:p>
        </p:txBody>
      </p:sp>
      <p:sp>
        <p:nvSpPr>
          <p:cNvPr id="18" name="Rectangle 15">
            <a:extLst>
              <a:ext uri="{FF2B5EF4-FFF2-40B4-BE49-F238E27FC236}">
                <a16:creationId xmlns:a16="http://schemas.microsoft.com/office/drawing/2014/main" id="{A5DB3A0E-7228-449F-B487-70392C45C4BE}"/>
              </a:ext>
            </a:extLst>
          </p:cNvPr>
          <p:cNvSpPr>
            <a:spLocks noGrp="1" noChangeArrowheads="1"/>
          </p:cNvSpPr>
          <p:nvPr>
            <p:ph type="ftr" sz="quarter" idx="11"/>
          </p:nvPr>
        </p:nvSpPr>
        <p:spPr>
          <a:xfrm>
            <a:off x="3429000" y="6248400"/>
            <a:ext cx="2895600" cy="457200"/>
          </a:xfrm>
        </p:spPr>
        <p:txBody>
          <a:bodyPr/>
          <a:lstStyle>
            <a:lvl1pPr>
              <a:defRPr>
                <a:solidFill>
                  <a:srgbClr val="1C1C1C"/>
                </a:solidFill>
              </a:defRPr>
            </a:lvl1pPr>
          </a:lstStyle>
          <a:p>
            <a:pPr>
              <a:defRPr/>
            </a:pPr>
            <a:r>
              <a:rPr lang="en-US" altLang="zh-CN"/>
              <a:t>北京林业大学</a:t>
            </a:r>
          </a:p>
        </p:txBody>
      </p:sp>
      <p:sp>
        <p:nvSpPr>
          <p:cNvPr id="19" name="Rectangle 16">
            <a:extLst>
              <a:ext uri="{FF2B5EF4-FFF2-40B4-BE49-F238E27FC236}">
                <a16:creationId xmlns:a16="http://schemas.microsoft.com/office/drawing/2014/main" id="{9ED59896-BB4C-4168-B7E7-E8245A6D6482}"/>
              </a:ext>
            </a:extLst>
          </p:cNvPr>
          <p:cNvSpPr>
            <a:spLocks noGrp="1" noChangeArrowheads="1"/>
          </p:cNvSpPr>
          <p:nvPr>
            <p:ph type="sldNum" sz="quarter" idx="12"/>
          </p:nvPr>
        </p:nvSpPr>
        <p:spPr>
          <a:xfrm>
            <a:off x="6858000" y="6248400"/>
            <a:ext cx="1905000" cy="457200"/>
          </a:xfrm>
        </p:spPr>
        <p:txBody>
          <a:bodyPr/>
          <a:lstStyle>
            <a:lvl1pPr>
              <a:defRPr>
                <a:solidFill>
                  <a:srgbClr val="1C1C1C"/>
                </a:solidFill>
              </a:defRPr>
            </a:lvl1pPr>
          </a:lstStyle>
          <a:p>
            <a:pPr>
              <a:defRPr/>
            </a:pPr>
            <a:fld id="{0F7F5403-BA99-449B-9083-85E7B2263D51}" type="slidenum">
              <a:rPr lang="en-US" altLang="zh-CN"/>
              <a:pPr>
                <a:defRPr/>
              </a:pPr>
              <a:t>‹#›</a:t>
            </a:fld>
            <a:endParaRPr lang="en-US" altLang="zh-CN"/>
          </a:p>
        </p:txBody>
      </p:sp>
    </p:spTree>
    <p:extLst>
      <p:ext uri="{BB962C8B-B14F-4D97-AF65-F5344CB8AC3E}">
        <p14:creationId xmlns:p14="http://schemas.microsoft.com/office/powerpoint/2010/main" val="413114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1" presetClass="entr" presetSubtype="0" fill="hold" nodeType="afterEffect">
                                  <p:stCondLst>
                                    <p:cond delay="0"/>
                                  </p:stCondLst>
                                  <p:childTnLst>
                                    <p:set>
                                      <p:cBhvr>
                                        <p:cTn id="6" dur="75">
                                          <p:stCondLst>
                                            <p:cond delay="0"/>
                                          </p:stCondLst>
                                        </p:cTn>
                                        <p:tgtEl>
                                          <p:spTgt spid="7"/>
                                        </p:tgtEl>
                                        <p:attrNameLst>
                                          <p:attrName>style.visibility</p:attrName>
                                        </p:attrNameLst>
                                      </p:cBhvr>
                                      <p:to>
                                        <p:strVal val="visible"/>
                                      </p:to>
                                    </p:set>
                                  </p:childTnLst>
                                </p:cTn>
                              </p:par>
                            </p:childTnLst>
                          </p:cTn>
                        </p:par>
                        <p:par>
                          <p:cTn id="7" fill="hold">
                            <p:stCondLst>
                              <p:cond delay="75"/>
                            </p:stCondLst>
                            <p:childTnLst>
                              <p:par>
                                <p:cTn id="8" presetID="11" presetClass="entr" presetSubtype="0" fill="hold" nodeType="afterEffect">
                                  <p:stCondLst>
                                    <p:cond delay="0"/>
                                  </p:stCondLst>
                                  <p:childTnLst>
                                    <p:set>
                                      <p:cBhvr>
                                        <p:cTn id="9" dur="75">
                                          <p:stCondLst>
                                            <p:cond delay="0"/>
                                          </p:stCondLst>
                                        </p:cTn>
                                        <p:tgtEl>
                                          <p:spTgt spid="6"/>
                                        </p:tgtEl>
                                        <p:attrNameLst>
                                          <p:attrName>style.visibility</p:attrName>
                                        </p:attrNameLst>
                                      </p:cBhvr>
                                      <p:to>
                                        <p:strVal val="visible"/>
                                      </p:to>
                                    </p:set>
                                  </p:childTnLst>
                                </p:cTn>
                              </p:par>
                            </p:childTnLst>
                          </p:cTn>
                        </p:par>
                        <p:par>
                          <p:cTn id="10" fill="hold">
                            <p:stCondLst>
                              <p:cond delay="150"/>
                            </p:stCondLst>
                            <p:childTnLst>
                              <p:par>
                                <p:cTn id="11" presetID="11" presetClass="entr" presetSubtype="0" fill="hold" nodeType="afterEffect">
                                  <p:stCondLst>
                                    <p:cond delay="0"/>
                                  </p:stCondLst>
                                  <p:childTnLst>
                                    <p:set>
                                      <p:cBhvr>
                                        <p:cTn id="12" dur="75">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003772B3-2C03-4245-BF18-64B9629FE25C}"/>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9EC2E504-0132-4616-98EC-B23223369CAE}"/>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2A162AEE-2EFC-402D-B200-67E443DFF93F}"/>
              </a:ext>
            </a:extLst>
          </p:cNvPr>
          <p:cNvSpPr>
            <a:spLocks noGrp="1" noChangeArrowheads="1"/>
          </p:cNvSpPr>
          <p:nvPr>
            <p:ph type="sldNum" sz="quarter" idx="12"/>
          </p:nvPr>
        </p:nvSpPr>
        <p:spPr>
          <a:ln/>
        </p:spPr>
        <p:txBody>
          <a:bodyPr/>
          <a:lstStyle>
            <a:lvl1pPr>
              <a:defRPr/>
            </a:lvl1pPr>
          </a:lstStyle>
          <a:p>
            <a:pPr>
              <a:defRPr/>
            </a:pPr>
            <a:fld id="{E4F8710A-DF32-4C0D-B9C6-6E7A016AFA0D}" type="slidenum">
              <a:rPr lang="en-US" altLang="zh-CN"/>
              <a:pPr>
                <a:defRPr/>
              </a:pPr>
              <a:t>‹#›</a:t>
            </a:fld>
            <a:endParaRPr lang="en-US" altLang="zh-CN"/>
          </a:p>
        </p:txBody>
      </p:sp>
    </p:spTree>
    <p:extLst>
      <p:ext uri="{BB962C8B-B14F-4D97-AF65-F5344CB8AC3E}">
        <p14:creationId xmlns:p14="http://schemas.microsoft.com/office/powerpoint/2010/main" val="22453776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11D67932-5AEC-44BE-AD6B-658C5AE670CC}"/>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35E44787-EE06-4AA3-A4B2-3A1609AFB78C}"/>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A382A785-C032-47CC-8432-F9E7FC539C1E}"/>
              </a:ext>
            </a:extLst>
          </p:cNvPr>
          <p:cNvSpPr>
            <a:spLocks noGrp="1" noChangeArrowheads="1"/>
          </p:cNvSpPr>
          <p:nvPr>
            <p:ph type="sldNum" sz="quarter" idx="12"/>
          </p:nvPr>
        </p:nvSpPr>
        <p:spPr>
          <a:ln/>
        </p:spPr>
        <p:txBody>
          <a:bodyPr/>
          <a:lstStyle>
            <a:lvl1pPr>
              <a:defRPr/>
            </a:lvl1pPr>
          </a:lstStyle>
          <a:p>
            <a:pPr>
              <a:defRPr/>
            </a:pPr>
            <a:fld id="{B609E862-C8D3-4C38-871E-F0B1C5158B8B}" type="slidenum">
              <a:rPr lang="en-US" altLang="zh-CN"/>
              <a:pPr>
                <a:defRPr/>
              </a:pPr>
              <a:t>‹#›</a:t>
            </a:fld>
            <a:endParaRPr lang="en-US" altLang="zh-CN"/>
          </a:p>
        </p:txBody>
      </p:sp>
    </p:spTree>
    <p:extLst>
      <p:ext uri="{BB962C8B-B14F-4D97-AF65-F5344CB8AC3E}">
        <p14:creationId xmlns:p14="http://schemas.microsoft.com/office/powerpoint/2010/main" val="8525690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8E1319E5-87B5-406C-BEC8-58E731E9F460}"/>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03117B12-D92E-4F16-ABD3-CC385DFA7048}"/>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A7774611-FC93-4C92-806F-0BC383738652}"/>
              </a:ext>
            </a:extLst>
          </p:cNvPr>
          <p:cNvSpPr>
            <a:spLocks noGrp="1" noChangeArrowheads="1"/>
          </p:cNvSpPr>
          <p:nvPr>
            <p:ph type="sldNum" sz="quarter" idx="12"/>
          </p:nvPr>
        </p:nvSpPr>
        <p:spPr>
          <a:ln/>
        </p:spPr>
        <p:txBody>
          <a:bodyPr/>
          <a:lstStyle>
            <a:lvl1pPr>
              <a:defRPr/>
            </a:lvl1pPr>
          </a:lstStyle>
          <a:p>
            <a:pPr>
              <a:defRPr/>
            </a:pPr>
            <a:fld id="{F624A58B-9E7F-4226-BE7D-B32563D2E567}" type="slidenum">
              <a:rPr lang="en-US" altLang="zh-CN"/>
              <a:pPr>
                <a:defRPr/>
              </a:pPr>
              <a:t>‹#›</a:t>
            </a:fld>
            <a:endParaRPr lang="en-US" altLang="zh-CN"/>
          </a:p>
        </p:txBody>
      </p:sp>
    </p:spTree>
    <p:extLst>
      <p:ext uri="{BB962C8B-B14F-4D97-AF65-F5344CB8AC3E}">
        <p14:creationId xmlns:p14="http://schemas.microsoft.com/office/powerpoint/2010/main" val="40927117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FB6C91CC-6D2E-4255-9621-BB6B897A25C7}"/>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CE4F43C3-C87A-40E4-8326-B01C95618C41}"/>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6C084EAE-3EBE-4F04-8470-1133F8209498}"/>
              </a:ext>
            </a:extLst>
          </p:cNvPr>
          <p:cNvSpPr>
            <a:spLocks noGrp="1" noChangeArrowheads="1"/>
          </p:cNvSpPr>
          <p:nvPr>
            <p:ph type="sldNum" sz="quarter" idx="12"/>
          </p:nvPr>
        </p:nvSpPr>
        <p:spPr>
          <a:ln/>
        </p:spPr>
        <p:txBody>
          <a:bodyPr/>
          <a:lstStyle>
            <a:lvl1pPr>
              <a:defRPr/>
            </a:lvl1pPr>
          </a:lstStyle>
          <a:p>
            <a:pPr>
              <a:defRPr/>
            </a:pPr>
            <a:fld id="{B11CDF8B-36BC-489E-AD19-03E222F3CE1B}" type="slidenum">
              <a:rPr lang="en-US" altLang="zh-CN"/>
              <a:pPr>
                <a:defRPr/>
              </a:pPr>
              <a:t>‹#›</a:t>
            </a:fld>
            <a:endParaRPr lang="en-US" altLang="zh-CN"/>
          </a:p>
        </p:txBody>
      </p:sp>
    </p:spTree>
    <p:extLst>
      <p:ext uri="{BB962C8B-B14F-4D97-AF65-F5344CB8AC3E}">
        <p14:creationId xmlns:p14="http://schemas.microsoft.com/office/powerpoint/2010/main" val="33728161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8ABA6A8A-1E82-422C-9E33-5EA1185E0AFC}"/>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8" name="Rectangle 12">
            <a:extLst>
              <a:ext uri="{FF2B5EF4-FFF2-40B4-BE49-F238E27FC236}">
                <a16:creationId xmlns:a16="http://schemas.microsoft.com/office/drawing/2014/main" id="{A242BEB9-7941-4767-ADB3-134AB0FA6591}"/>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9" name="Rectangle 13">
            <a:extLst>
              <a:ext uri="{FF2B5EF4-FFF2-40B4-BE49-F238E27FC236}">
                <a16:creationId xmlns:a16="http://schemas.microsoft.com/office/drawing/2014/main" id="{8654B960-F20C-49BB-9C26-13997F76D02D}"/>
              </a:ext>
            </a:extLst>
          </p:cNvPr>
          <p:cNvSpPr>
            <a:spLocks noGrp="1" noChangeArrowheads="1"/>
          </p:cNvSpPr>
          <p:nvPr>
            <p:ph type="sldNum" sz="quarter" idx="12"/>
          </p:nvPr>
        </p:nvSpPr>
        <p:spPr>
          <a:ln/>
        </p:spPr>
        <p:txBody>
          <a:bodyPr/>
          <a:lstStyle>
            <a:lvl1pPr>
              <a:defRPr/>
            </a:lvl1pPr>
          </a:lstStyle>
          <a:p>
            <a:pPr>
              <a:defRPr/>
            </a:pPr>
            <a:fld id="{CB8B50BB-E969-4CEF-8C25-555967FC6820}" type="slidenum">
              <a:rPr lang="en-US" altLang="zh-CN"/>
              <a:pPr>
                <a:defRPr/>
              </a:pPr>
              <a:t>‹#›</a:t>
            </a:fld>
            <a:endParaRPr lang="en-US" altLang="zh-CN"/>
          </a:p>
        </p:txBody>
      </p:sp>
    </p:spTree>
    <p:extLst>
      <p:ext uri="{BB962C8B-B14F-4D97-AF65-F5344CB8AC3E}">
        <p14:creationId xmlns:p14="http://schemas.microsoft.com/office/powerpoint/2010/main" val="1342015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EA206299-8842-4BE4-8A52-785615536477}"/>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4" name="Rectangle 12">
            <a:extLst>
              <a:ext uri="{FF2B5EF4-FFF2-40B4-BE49-F238E27FC236}">
                <a16:creationId xmlns:a16="http://schemas.microsoft.com/office/drawing/2014/main" id="{15973450-E54C-4B37-89E2-748ABCD7D262}"/>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5" name="Rectangle 13">
            <a:extLst>
              <a:ext uri="{FF2B5EF4-FFF2-40B4-BE49-F238E27FC236}">
                <a16:creationId xmlns:a16="http://schemas.microsoft.com/office/drawing/2014/main" id="{C5296598-E967-4393-8D86-870AE851477D}"/>
              </a:ext>
            </a:extLst>
          </p:cNvPr>
          <p:cNvSpPr>
            <a:spLocks noGrp="1" noChangeArrowheads="1"/>
          </p:cNvSpPr>
          <p:nvPr>
            <p:ph type="sldNum" sz="quarter" idx="12"/>
          </p:nvPr>
        </p:nvSpPr>
        <p:spPr>
          <a:ln/>
        </p:spPr>
        <p:txBody>
          <a:bodyPr/>
          <a:lstStyle>
            <a:lvl1pPr>
              <a:defRPr/>
            </a:lvl1pPr>
          </a:lstStyle>
          <a:p>
            <a:pPr>
              <a:defRPr/>
            </a:pPr>
            <a:fld id="{4121387B-2753-4472-8978-5B1C3E4F9BB7}" type="slidenum">
              <a:rPr lang="en-US" altLang="zh-CN"/>
              <a:pPr>
                <a:defRPr/>
              </a:pPr>
              <a:t>‹#›</a:t>
            </a:fld>
            <a:endParaRPr lang="en-US" altLang="zh-CN"/>
          </a:p>
        </p:txBody>
      </p:sp>
    </p:spTree>
    <p:extLst>
      <p:ext uri="{BB962C8B-B14F-4D97-AF65-F5344CB8AC3E}">
        <p14:creationId xmlns:p14="http://schemas.microsoft.com/office/powerpoint/2010/main" val="13628732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C0EE4C9D-EA2B-4DC9-BC2E-D7341D05FE84}"/>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3" name="Rectangle 12">
            <a:extLst>
              <a:ext uri="{FF2B5EF4-FFF2-40B4-BE49-F238E27FC236}">
                <a16:creationId xmlns:a16="http://schemas.microsoft.com/office/drawing/2014/main" id="{DD72C7E2-2760-439C-A5C1-ACD819C11ADB}"/>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4" name="Rectangle 13">
            <a:extLst>
              <a:ext uri="{FF2B5EF4-FFF2-40B4-BE49-F238E27FC236}">
                <a16:creationId xmlns:a16="http://schemas.microsoft.com/office/drawing/2014/main" id="{922FEBBB-5284-4850-90BE-37DDD1347829}"/>
              </a:ext>
            </a:extLst>
          </p:cNvPr>
          <p:cNvSpPr>
            <a:spLocks noGrp="1" noChangeArrowheads="1"/>
          </p:cNvSpPr>
          <p:nvPr>
            <p:ph type="sldNum" sz="quarter" idx="12"/>
          </p:nvPr>
        </p:nvSpPr>
        <p:spPr>
          <a:ln/>
        </p:spPr>
        <p:txBody>
          <a:bodyPr/>
          <a:lstStyle>
            <a:lvl1pPr>
              <a:defRPr/>
            </a:lvl1pPr>
          </a:lstStyle>
          <a:p>
            <a:pPr>
              <a:defRPr/>
            </a:pPr>
            <a:fld id="{CD305A23-3623-4F2C-8EC3-963DEEE4EDD9}" type="slidenum">
              <a:rPr lang="en-US" altLang="zh-CN"/>
              <a:pPr>
                <a:defRPr/>
              </a:pPr>
              <a:t>‹#›</a:t>
            </a:fld>
            <a:endParaRPr lang="en-US" altLang="zh-CN"/>
          </a:p>
        </p:txBody>
      </p:sp>
    </p:spTree>
    <p:extLst>
      <p:ext uri="{BB962C8B-B14F-4D97-AF65-F5344CB8AC3E}">
        <p14:creationId xmlns:p14="http://schemas.microsoft.com/office/powerpoint/2010/main" val="4740884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61C31843-B62E-467F-821B-EE88D49B4028}"/>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D691777F-FFE8-4BFF-834B-F9B609E76B6B}"/>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13AE9FFA-589B-435D-A51F-1316C6169CFD}"/>
              </a:ext>
            </a:extLst>
          </p:cNvPr>
          <p:cNvSpPr>
            <a:spLocks noGrp="1" noChangeArrowheads="1"/>
          </p:cNvSpPr>
          <p:nvPr>
            <p:ph type="sldNum" sz="quarter" idx="12"/>
          </p:nvPr>
        </p:nvSpPr>
        <p:spPr>
          <a:ln/>
        </p:spPr>
        <p:txBody>
          <a:bodyPr/>
          <a:lstStyle>
            <a:lvl1pPr>
              <a:defRPr/>
            </a:lvl1pPr>
          </a:lstStyle>
          <a:p>
            <a:pPr>
              <a:defRPr/>
            </a:pPr>
            <a:fld id="{3275296F-B21A-4DCD-980F-8CE7ADDF8C5C}" type="slidenum">
              <a:rPr lang="en-US" altLang="zh-CN"/>
              <a:pPr>
                <a:defRPr/>
              </a:pPr>
              <a:t>‹#›</a:t>
            </a:fld>
            <a:endParaRPr lang="en-US" altLang="zh-CN"/>
          </a:p>
        </p:txBody>
      </p:sp>
    </p:spTree>
    <p:extLst>
      <p:ext uri="{BB962C8B-B14F-4D97-AF65-F5344CB8AC3E}">
        <p14:creationId xmlns:p14="http://schemas.microsoft.com/office/powerpoint/2010/main" val="3138430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B7CEC98A-2AD0-4B47-84CE-4EAD3D48BEFD}"/>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E2652D3F-3662-45A1-AAE8-59B665296D1F}"/>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F9A755E6-7453-47E6-811E-FC536CBE983D}"/>
              </a:ext>
            </a:extLst>
          </p:cNvPr>
          <p:cNvSpPr>
            <a:spLocks noGrp="1" noChangeArrowheads="1"/>
          </p:cNvSpPr>
          <p:nvPr>
            <p:ph type="sldNum" sz="quarter" idx="12"/>
          </p:nvPr>
        </p:nvSpPr>
        <p:spPr>
          <a:ln/>
        </p:spPr>
        <p:txBody>
          <a:bodyPr/>
          <a:lstStyle>
            <a:lvl1pPr>
              <a:defRPr/>
            </a:lvl1pPr>
          </a:lstStyle>
          <a:p>
            <a:pPr>
              <a:defRPr/>
            </a:pPr>
            <a:fld id="{5C903D15-D807-4032-94D8-EA663F7ED47D}" type="slidenum">
              <a:rPr lang="en-US" altLang="zh-CN"/>
              <a:pPr>
                <a:defRPr/>
              </a:pPr>
              <a:t>‹#›</a:t>
            </a:fld>
            <a:endParaRPr lang="en-US" altLang="zh-CN"/>
          </a:p>
        </p:txBody>
      </p:sp>
    </p:spTree>
    <p:extLst>
      <p:ext uri="{BB962C8B-B14F-4D97-AF65-F5344CB8AC3E}">
        <p14:creationId xmlns:p14="http://schemas.microsoft.com/office/powerpoint/2010/main" val="31775926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21FFA170-6A1C-4C9A-A686-315C562C6168}"/>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670A76D1-F4A5-4814-9AAD-CFCF19734E8E}"/>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660BA62F-0B97-4FFF-9EE4-B07CBD34429E}"/>
              </a:ext>
            </a:extLst>
          </p:cNvPr>
          <p:cNvSpPr>
            <a:spLocks noGrp="1" noChangeArrowheads="1"/>
          </p:cNvSpPr>
          <p:nvPr>
            <p:ph type="sldNum" sz="quarter" idx="12"/>
          </p:nvPr>
        </p:nvSpPr>
        <p:spPr>
          <a:ln/>
        </p:spPr>
        <p:txBody>
          <a:bodyPr/>
          <a:lstStyle>
            <a:lvl1pPr>
              <a:defRPr/>
            </a:lvl1pPr>
          </a:lstStyle>
          <a:p>
            <a:pPr>
              <a:defRPr/>
            </a:pPr>
            <a:fld id="{4D93E3A9-CB3F-4CB8-B42A-7F7274AC491B}" type="slidenum">
              <a:rPr lang="en-US" altLang="zh-CN"/>
              <a:pPr>
                <a:defRPr/>
              </a:pPr>
              <a:t>‹#›</a:t>
            </a:fld>
            <a:endParaRPr lang="en-US" altLang="zh-CN"/>
          </a:p>
        </p:txBody>
      </p:sp>
    </p:spTree>
    <p:extLst>
      <p:ext uri="{BB962C8B-B14F-4D97-AF65-F5344CB8AC3E}">
        <p14:creationId xmlns:p14="http://schemas.microsoft.com/office/powerpoint/2010/main" val="6668804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0075" y="287338"/>
            <a:ext cx="2005013" cy="58451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30275" y="287338"/>
            <a:ext cx="5867400" cy="58451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0DC76B05-AC2E-4A92-A47D-AA9D349668F7}"/>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D30008EA-F006-4A3A-A29A-ED9A8A887D23}"/>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C3E92151-AC68-4E26-B286-1D70C54CDA96}"/>
              </a:ext>
            </a:extLst>
          </p:cNvPr>
          <p:cNvSpPr>
            <a:spLocks noGrp="1" noChangeArrowheads="1"/>
          </p:cNvSpPr>
          <p:nvPr>
            <p:ph type="sldNum" sz="quarter" idx="12"/>
          </p:nvPr>
        </p:nvSpPr>
        <p:spPr>
          <a:ln/>
        </p:spPr>
        <p:txBody>
          <a:bodyPr/>
          <a:lstStyle>
            <a:lvl1pPr>
              <a:defRPr/>
            </a:lvl1pPr>
          </a:lstStyle>
          <a:p>
            <a:pPr>
              <a:defRPr/>
            </a:pPr>
            <a:fld id="{15994CB6-D1E6-466A-B961-8EE2478C11C4}" type="slidenum">
              <a:rPr lang="en-US" altLang="zh-CN"/>
              <a:pPr>
                <a:defRPr/>
              </a:pPr>
              <a:t>‹#›</a:t>
            </a:fld>
            <a:endParaRPr lang="en-US" altLang="zh-CN"/>
          </a:p>
        </p:txBody>
      </p:sp>
    </p:spTree>
    <p:extLst>
      <p:ext uri="{BB962C8B-B14F-4D97-AF65-F5344CB8AC3E}">
        <p14:creationId xmlns:p14="http://schemas.microsoft.com/office/powerpoint/2010/main" val="1845164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EDE1ABAD-ABF4-4299-A65D-13B7C27DF1A2}"/>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A61CAB85-861E-40B3-A81A-F0F48C212229}"/>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B39835B1-80C2-4F75-87C3-21590C164F78}"/>
              </a:ext>
            </a:extLst>
          </p:cNvPr>
          <p:cNvSpPr>
            <a:spLocks noGrp="1" noChangeArrowheads="1"/>
          </p:cNvSpPr>
          <p:nvPr>
            <p:ph type="sldNum" sz="quarter" idx="12"/>
          </p:nvPr>
        </p:nvSpPr>
        <p:spPr>
          <a:ln/>
        </p:spPr>
        <p:txBody>
          <a:bodyPr/>
          <a:lstStyle>
            <a:lvl1pPr>
              <a:defRPr/>
            </a:lvl1pPr>
          </a:lstStyle>
          <a:p>
            <a:pPr>
              <a:defRPr/>
            </a:pPr>
            <a:fld id="{503D14BF-0075-4873-9CF8-96212E4DB19F}" type="slidenum">
              <a:rPr lang="en-US" altLang="zh-CN"/>
              <a:pPr>
                <a:defRPr/>
              </a:pPr>
              <a:t>‹#›</a:t>
            </a:fld>
            <a:endParaRPr lang="en-US" altLang="zh-CN"/>
          </a:p>
        </p:txBody>
      </p:sp>
    </p:spTree>
    <p:extLst>
      <p:ext uri="{BB962C8B-B14F-4D97-AF65-F5344CB8AC3E}">
        <p14:creationId xmlns:p14="http://schemas.microsoft.com/office/powerpoint/2010/main" val="34116309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30275" y="287338"/>
            <a:ext cx="7793038" cy="1462087"/>
          </a:xfrm>
        </p:spPr>
        <p:txBody>
          <a:bodyPr/>
          <a:lstStyle/>
          <a:p>
            <a:r>
              <a:rPr lang="zh-CN" altLang="en-US"/>
              <a:t>单击此处编辑母版标题样式</a:t>
            </a:r>
          </a:p>
        </p:txBody>
      </p:sp>
      <p:sp>
        <p:nvSpPr>
          <p:cNvPr id="3" name="表格占位符 2"/>
          <p:cNvSpPr>
            <a:spLocks noGrp="1"/>
          </p:cNvSpPr>
          <p:nvPr>
            <p:ph type="tbl" idx="1"/>
          </p:nvPr>
        </p:nvSpPr>
        <p:spPr>
          <a:xfrm>
            <a:off x="1182688" y="2017713"/>
            <a:ext cx="7772400" cy="4114800"/>
          </a:xfrm>
        </p:spPr>
        <p:txBody>
          <a:bodyPr/>
          <a:lstStyle/>
          <a:p>
            <a:pPr lvl="0"/>
            <a:endParaRPr lang="zh-CN" altLang="en-US" noProof="0"/>
          </a:p>
        </p:txBody>
      </p:sp>
      <p:sp>
        <p:nvSpPr>
          <p:cNvPr id="4" name="Rectangle 11">
            <a:extLst>
              <a:ext uri="{FF2B5EF4-FFF2-40B4-BE49-F238E27FC236}">
                <a16:creationId xmlns:a16="http://schemas.microsoft.com/office/drawing/2014/main" id="{D6B167B9-DBAB-41FB-B85A-3CEE1F689EDD}"/>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89ECEC57-937E-41AA-99BA-D8D62D8AC431}"/>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4ACC30D8-E6B0-4564-BA63-0C6BC5DDFA09}"/>
              </a:ext>
            </a:extLst>
          </p:cNvPr>
          <p:cNvSpPr>
            <a:spLocks noGrp="1" noChangeArrowheads="1"/>
          </p:cNvSpPr>
          <p:nvPr>
            <p:ph type="sldNum" sz="quarter" idx="12"/>
          </p:nvPr>
        </p:nvSpPr>
        <p:spPr>
          <a:ln/>
        </p:spPr>
        <p:txBody>
          <a:bodyPr/>
          <a:lstStyle>
            <a:lvl1pPr>
              <a:defRPr/>
            </a:lvl1pPr>
          </a:lstStyle>
          <a:p>
            <a:pPr>
              <a:defRPr/>
            </a:pPr>
            <a:fld id="{A91E6A37-CAB6-4DFA-B114-5DB9E64A561F}" type="slidenum">
              <a:rPr lang="en-US" altLang="zh-CN"/>
              <a:pPr>
                <a:defRPr/>
              </a:pPr>
              <a:t>‹#›</a:t>
            </a:fld>
            <a:endParaRPr lang="en-US" altLang="zh-CN"/>
          </a:p>
        </p:txBody>
      </p:sp>
    </p:spTree>
    <p:extLst>
      <p:ext uri="{BB962C8B-B14F-4D97-AF65-F5344CB8AC3E}">
        <p14:creationId xmlns:p14="http://schemas.microsoft.com/office/powerpoint/2010/main" val="1538439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30275" y="287338"/>
            <a:ext cx="7793038" cy="1462087"/>
          </a:xfrm>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a:extLst>
              <a:ext uri="{FF2B5EF4-FFF2-40B4-BE49-F238E27FC236}">
                <a16:creationId xmlns:a16="http://schemas.microsoft.com/office/drawing/2014/main" id="{7464311C-59C4-40CD-B0E3-E7C398ED0C2D}"/>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7" name="Rectangle 12">
            <a:extLst>
              <a:ext uri="{FF2B5EF4-FFF2-40B4-BE49-F238E27FC236}">
                <a16:creationId xmlns:a16="http://schemas.microsoft.com/office/drawing/2014/main" id="{828C5C32-9DF3-4FA8-8D13-3C43EE5C22E0}"/>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8" name="Rectangle 13">
            <a:extLst>
              <a:ext uri="{FF2B5EF4-FFF2-40B4-BE49-F238E27FC236}">
                <a16:creationId xmlns:a16="http://schemas.microsoft.com/office/drawing/2014/main" id="{D0B44C73-C4A1-4B69-A4C9-A6135AD26692}"/>
              </a:ext>
            </a:extLst>
          </p:cNvPr>
          <p:cNvSpPr>
            <a:spLocks noGrp="1" noChangeArrowheads="1"/>
          </p:cNvSpPr>
          <p:nvPr>
            <p:ph type="sldNum" sz="quarter" idx="12"/>
          </p:nvPr>
        </p:nvSpPr>
        <p:spPr>
          <a:ln/>
        </p:spPr>
        <p:txBody>
          <a:bodyPr/>
          <a:lstStyle>
            <a:lvl1pPr>
              <a:defRPr/>
            </a:lvl1pPr>
          </a:lstStyle>
          <a:p>
            <a:pPr>
              <a:defRPr/>
            </a:pPr>
            <a:fld id="{786E8CFA-A1EE-4D4A-B4AD-77374CA02644}" type="slidenum">
              <a:rPr lang="en-US" altLang="zh-CN"/>
              <a:pPr>
                <a:defRPr/>
              </a:pPr>
              <a:t>‹#›</a:t>
            </a:fld>
            <a:endParaRPr lang="en-US" altLang="zh-CN"/>
          </a:p>
        </p:txBody>
      </p:sp>
    </p:spTree>
    <p:extLst>
      <p:ext uri="{BB962C8B-B14F-4D97-AF65-F5344CB8AC3E}">
        <p14:creationId xmlns:p14="http://schemas.microsoft.com/office/powerpoint/2010/main" val="3673781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930275" y="287338"/>
            <a:ext cx="7793038" cy="1462087"/>
          </a:xfrm>
        </p:spPr>
        <p:txBody>
          <a:bodyPr/>
          <a:lstStyle/>
          <a:p>
            <a:r>
              <a:rPr lang="zh-CN" altLang="en-US"/>
              <a:t>单击此处编辑母版标题样式</a:t>
            </a:r>
          </a:p>
        </p:txBody>
      </p:sp>
      <p:sp>
        <p:nvSpPr>
          <p:cNvPr id="3" name="内容占位符 2"/>
          <p:cNvSpPr>
            <a:spLocks noGrp="1"/>
          </p:cNvSpPr>
          <p:nvPr>
            <p:ph sz="quarter" idx="1"/>
          </p:nvPr>
        </p:nvSpPr>
        <p:spPr>
          <a:xfrm>
            <a:off x="11826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826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272BF44A-772A-43F6-9322-E7C3531FEEC8}"/>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8" name="Rectangle 12">
            <a:extLst>
              <a:ext uri="{FF2B5EF4-FFF2-40B4-BE49-F238E27FC236}">
                <a16:creationId xmlns:a16="http://schemas.microsoft.com/office/drawing/2014/main" id="{897B9796-DD48-4B2A-9968-72FC0494DFF1}"/>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9" name="Rectangle 13">
            <a:extLst>
              <a:ext uri="{FF2B5EF4-FFF2-40B4-BE49-F238E27FC236}">
                <a16:creationId xmlns:a16="http://schemas.microsoft.com/office/drawing/2014/main" id="{CA064437-1FA0-4401-8CB5-03D6A7311EA7}"/>
              </a:ext>
            </a:extLst>
          </p:cNvPr>
          <p:cNvSpPr>
            <a:spLocks noGrp="1" noChangeArrowheads="1"/>
          </p:cNvSpPr>
          <p:nvPr>
            <p:ph type="sldNum" sz="quarter" idx="12"/>
          </p:nvPr>
        </p:nvSpPr>
        <p:spPr>
          <a:ln/>
        </p:spPr>
        <p:txBody>
          <a:bodyPr/>
          <a:lstStyle>
            <a:lvl1pPr>
              <a:defRPr/>
            </a:lvl1pPr>
          </a:lstStyle>
          <a:p>
            <a:pPr>
              <a:defRPr/>
            </a:pPr>
            <a:fld id="{40BD75EE-9C4D-441D-A5DB-D32F47564B64}" type="slidenum">
              <a:rPr lang="en-US" altLang="zh-CN"/>
              <a:pPr>
                <a:defRPr/>
              </a:pPr>
              <a:t>‹#›</a:t>
            </a:fld>
            <a:endParaRPr lang="en-US" altLang="zh-CN"/>
          </a:p>
        </p:txBody>
      </p:sp>
    </p:spTree>
    <p:extLst>
      <p:ext uri="{BB962C8B-B14F-4D97-AF65-F5344CB8AC3E}">
        <p14:creationId xmlns:p14="http://schemas.microsoft.com/office/powerpoint/2010/main" val="23252793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1">
            <a:extLst>
              <a:ext uri="{FF2B5EF4-FFF2-40B4-BE49-F238E27FC236}">
                <a16:creationId xmlns:a16="http://schemas.microsoft.com/office/drawing/2014/main" id="{DE10F086-69FB-40FA-BB99-F23FAE0FA687}"/>
              </a:ext>
            </a:extLst>
          </p:cNvPr>
          <p:cNvSpPr>
            <a:spLocks noChangeArrowheads="1"/>
          </p:cNvSpPr>
          <p:nvPr userDrawn="1"/>
        </p:nvSpPr>
        <p:spPr bwMode="auto">
          <a:xfrm flipV="1">
            <a:off x="315913" y="3260725"/>
            <a:ext cx="8693150" cy="55563"/>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a:solidFill>
                <a:srgbClr val="000000"/>
              </a:solidFill>
            </a:endParaRPr>
          </a:p>
        </p:txBody>
      </p:sp>
      <p:sp>
        <p:nvSpPr>
          <p:cNvPr id="5" name="AutoShape 17">
            <a:extLst>
              <a:ext uri="{FF2B5EF4-FFF2-40B4-BE49-F238E27FC236}">
                <a16:creationId xmlns:a16="http://schemas.microsoft.com/office/drawing/2014/main" id="{BBF62051-7BB7-4272-80E1-539576D8E6B2}"/>
              </a:ext>
            </a:extLst>
          </p:cNvPr>
          <p:cNvSpPr>
            <a:spLocks noChangeArrowheads="1"/>
          </p:cNvSpPr>
          <p:nvPr userDrawn="1"/>
        </p:nvSpPr>
        <p:spPr bwMode="auto">
          <a:xfrm rot="10037892">
            <a:off x="1752600" y="96838"/>
            <a:ext cx="457200" cy="4572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6" name="AutoShape 18">
            <a:extLst>
              <a:ext uri="{FF2B5EF4-FFF2-40B4-BE49-F238E27FC236}">
                <a16:creationId xmlns:a16="http://schemas.microsoft.com/office/drawing/2014/main" id="{DD413A6E-47FC-4E77-8D35-A5F8C6C36435}"/>
              </a:ext>
            </a:extLst>
          </p:cNvPr>
          <p:cNvSpPr>
            <a:spLocks noChangeArrowheads="1"/>
          </p:cNvSpPr>
          <p:nvPr userDrawn="1"/>
        </p:nvSpPr>
        <p:spPr bwMode="auto">
          <a:xfrm rot="10697892">
            <a:off x="914400" y="304800"/>
            <a:ext cx="457200" cy="4191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7" name="AutoShape 19">
            <a:extLst>
              <a:ext uri="{FF2B5EF4-FFF2-40B4-BE49-F238E27FC236}">
                <a16:creationId xmlns:a16="http://schemas.microsoft.com/office/drawing/2014/main" id="{1E1ED426-236D-4F4B-AFC4-5F15B509292D}"/>
              </a:ext>
            </a:extLst>
          </p:cNvPr>
          <p:cNvSpPr>
            <a:spLocks noChangeArrowheads="1"/>
          </p:cNvSpPr>
          <p:nvPr userDrawn="1"/>
        </p:nvSpPr>
        <p:spPr bwMode="auto">
          <a:xfrm rot="12017892">
            <a:off x="87313" y="627063"/>
            <a:ext cx="609600" cy="6096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8" name="AutoShape 20">
            <a:extLst>
              <a:ext uri="{FF2B5EF4-FFF2-40B4-BE49-F238E27FC236}">
                <a16:creationId xmlns:a16="http://schemas.microsoft.com/office/drawing/2014/main" id="{447A0880-569D-4C33-809A-B362ED58D5E5}"/>
              </a:ext>
            </a:extLst>
          </p:cNvPr>
          <p:cNvSpPr>
            <a:spLocks noChangeArrowheads="1"/>
          </p:cNvSpPr>
          <p:nvPr userDrawn="1"/>
        </p:nvSpPr>
        <p:spPr bwMode="auto">
          <a:xfrm rot="10697892">
            <a:off x="838200" y="22860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9" name="AutoShape 21">
            <a:extLst>
              <a:ext uri="{FF2B5EF4-FFF2-40B4-BE49-F238E27FC236}">
                <a16:creationId xmlns:a16="http://schemas.microsoft.com/office/drawing/2014/main" id="{667E2586-D5E0-4801-9390-F88E602BD387}"/>
              </a:ext>
            </a:extLst>
          </p:cNvPr>
          <p:cNvSpPr>
            <a:spLocks noChangeArrowheads="1"/>
          </p:cNvSpPr>
          <p:nvPr userDrawn="1"/>
        </p:nvSpPr>
        <p:spPr bwMode="auto">
          <a:xfrm rot="20940000">
            <a:off x="6934200" y="5919788"/>
            <a:ext cx="457200" cy="4572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0" name="AutoShape 22">
            <a:extLst>
              <a:ext uri="{FF2B5EF4-FFF2-40B4-BE49-F238E27FC236}">
                <a16:creationId xmlns:a16="http://schemas.microsoft.com/office/drawing/2014/main" id="{42AD5091-28E2-43F9-86F1-A431B8074098}"/>
              </a:ext>
            </a:extLst>
          </p:cNvPr>
          <p:cNvSpPr>
            <a:spLocks noChangeArrowheads="1"/>
          </p:cNvSpPr>
          <p:nvPr userDrawn="1"/>
        </p:nvSpPr>
        <p:spPr bwMode="auto">
          <a:xfrm>
            <a:off x="7691438" y="5353050"/>
            <a:ext cx="419100" cy="4191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1" name="AutoShape 23">
            <a:extLst>
              <a:ext uri="{FF2B5EF4-FFF2-40B4-BE49-F238E27FC236}">
                <a16:creationId xmlns:a16="http://schemas.microsoft.com/office/drawing/2014/main" id="{FD09C4FB-F869-4D70-AF77-51005F40B965}"/>
              </a:ext>
            </a:extLst>
          </p:cNvPr>
          <p:cNvSpPr>
            <a:spLocks noChangeArrowheads="1"/>
          </p:cNvSpPr>
          <p:nvPr userDrawn="1"/>
        </p:nvSpPr>
        <p:spPr bwMode="auto">
          <a:xfrm rot="1320000">
            <a:off x="8281988" y="5257800"/>
            <a:ext cx="609600" cy="6096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2" name="AutoShape 24">
            <a:extLst>
              <a:ext uri="{FF2B5EF4-FFF2-40B4-BE49-F238E27FC236}">
                <a16:creationId xmlns:a16="http://schemas.microsoft.com/office/drawing/2014/main" id="{A04E243D-20FE-4CB1-9819-76E37018D628}"/>
              </a:ext>
            </a:extLst>
          </p:cNvPr>
          <p:cNvSpPr>
            <a:spLocks noChangeArrowheads="1"/>
          </p:cNvSpPr>
          <p:nvPr userDrawn="1"/>
        </p:nvSpPr>
        <p:spPr bwMode="auto">
          <a:xfrm rot="20940000">
            <a:off x="7062788" y="601980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3" name="AutoShape 25">
            <a:extLst>
              <a:ext uri="{FF2B5EF4-FFF2-40B4-BE49-F238E27FC236}">
                <a16:creationId xmlns:a16="http://schemas.microsoft.com/office/drawing/2014/main" id="{08F2676A-FD5F-4F3E-8D6B-0440D60654C7}"/>
              </a:ext>
            </a:extLst>
          </p:cNvPr>
          <p:cNvSpPr>
            <a:spLocks noChangeArrowheads="1"/>
          </p:cNvSpPr>
          <p:nvPr userDrawn="1"/>
        </p:nvSpPr>
        <p:spPr bwMode="auto">
          <a:xfrm>
            <a:off x="7767638" y="542925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4" name="AutoShape 26">
            <a:extLst>
              <a:ext uri="{FF2B5EF4-FFF2-40B4-BE49-F238E27FC236}">
                <a16:creationId xmlns:a16="http://schemas.microsoft.com/office/drawing/2014/main" id="{33C49808-D34D-44DE-BF56-C98F9F34A948}"/>
              </a:ext>
            </a:extLst>
          </p:cNvPr>
          <p:cNvSpPr>
            <a:spLocks noChangeArrowheads="1"/>
          </p:cNvSpPr>
          <p:nvPr userDrawn="1"/>
        </p:nvSpPr>
        <p:spPr bwMode="auto">
          <a:xfrm rot="1320000">
            <a:off x="8358188" y="5410200"/>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5" name="AutoShape 27">
            <a:extLst>
              <a:ext uri="{FF2B5EF4-FFF2-40B4-BE49-F238E27FC236}">
                <a16:creationId xmlns:a16="http://schemas.microsoft.com/office/drawing/2014/main" id="{F7A3DC39-C614-4410-B88A-6BBCE0F94D52}"/>
              </a:ext>
            </a:extLst>
          </p:cNvPr>
          <p:cNvSpPr>
            <a:spLocks noChangeArrowheads="1"/>
          </p:cNvSpPr>
          <p:nvPr userDrawn="1"/>
        </p:nvSpPr>
        <p:spPr bwMode="auto">
          <a:xfrm rot="10037892">
            <a:off x="1620838" y="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16" name="AutoShape 28">
            <a:extLst>
              <a:ext uri="{FF2B5EF4-FFF2-40B4-BE49-F238E27FC236}">
                <a16:creationId xmlns:a16="http://schemas.microsoft.com/office/drawing/2014/main" id="{8C514546-B92F-4515-8586-B3657B0198B4}"/>
              </a:ext>
            </a:extLst>
          </p:cNvPr>
          <p:cNvSpPr>
            <a:spLocks noChangeArrowheads="1"/>
          </p:cNvSpPr>
          <p:nvPr userDrawn="1"/>
        </p:nvSpPr>
        <p:spPr bwMode="auto">
          <a:xfrm rot="12017892">
            <a:off x="6350" y="477838"/>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7356" name="Rectangle 12"/>
          <p:cNvSpPr>
            <a:spLocks noGrp="1" noChangeArrowheads="1"/>
          </p:cNvSpPr>
          <p:nvPr>
            <p:ph type="ctrTitle"/>
          </p:nvPr>
        </p:nvSpPr>
        <p:spPr>
          <a:xfrm>
            <a:off x="990600" y="1676400"/>
            <a:ext cx="7772400" cy="1462088"/>
          </a:xfrm>
        </p:spPr>
        <p:txBody>
          <a:bodyPr/>
          <a:lstStyle>
            <a:lvl1pPr>
              <a:defRPr/>
            </a:lvl1pPr>
          </a:lstStyle>
          <a:p>
            <a:pPr lvl="0"/>
            <a:r>
              <a:rPr lang="en-US" altLang="zh-CN" noProof="0"/>
              <a:t>Click to edit Master title style</a:t>
            </a:r>
          </a:p>
        </p:txBody>
      </p:sp>
      <p:sp>
        <p:nvSpPr>
          <p:cNvPr id="57357" name="Rectangle 13"/>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en-US" altLang="zh-CN" noProof="0"/>
              <a:t>Click to edit Master subtitle style</a:t>
            </a:r>
          </a:p>
        </p:txBody>
      </p:sp>
      <p:sp>
        <p:nvSpPr>
          <p:cNvPr id="17" name="Rectangle 14">
            <a:extLst>
              <a:ext uri="{FF2B5EF4-FFF2-40B4-BE49-F238E27FC236}">
                <a16:creationId xmlns:a16="http://schemas.microsoft.com/office/drawing/2014/main" id="{4469FA5E-001A-4C98-9124-C7891F3FE968}"/>
              </a:ext>
            </a:extLst>
          </p:cNvPr>
          <p:cNvSpPr>
            <a:spLocks noGrp="1" noChangeArrowheads="1"/>
          </p:cNvSpPr>
          <p:nvPr>
            <p:ph type="dt" sz="half" idx="10"/>
          </p:nvPr>
        </p:nvSpPr>
        <p:spPr>
          <a:xfrm>
            <a:off x="990600" y="6248400"/>
            <a:ext cx="1905000" cy="457200"/>
          </a:xfrm>
        </p:spPr>
        <p:txBody>
          <a:bodyPr/>
          <a:lstStyle>
            <a:lvl1pPr>
              <a:defRPr smtClean="0">
                <a:solidFill>
                  <a:srgbClr val="1C1C1C"/>
                </a:solidFill>
              </a:defRPr>
            </a:lvl1pPr>
          </a:lstStyle>
          <a:p>
            <a:pPr>
              <a:defRPr/>
            </a:pPr>
            <a:r>
              <a:rPr lang="en-US" altLang="zh-CN"/>
              <a:t>2023-11-14</a:t>
            </a:r>
          </a:p>
        </p:txBody>
      </p:sp>
      <p:sp>
        <p:nvSpPr>
          <p:cNvPr id="18" name="Rectangle 15">
            <a:extLst>
              <a:ext uri="{FF2B5EF4-FFF2-40B4-BE49-F238E27FC236}">
                <a16:creationId xmlns:a16="http://schemas.microsoft.com/office/drawing/2014/main" id="{DD672FDE-FE21-403F-B9F4-361B792836FB}"/>
              </a:ext>
            </a:extLst>
          </p:cNvPr>
          <p:cNvSpPr>
            <a:spLocks noGrp="1" noChangeArrowheads="1"/>
          </p:cNvSpPr>
          <p:nvPr>
            <p:ph type="ftr" sz="quarter" idx="11"/>
          </p:nvPr>
        </p:nvSpPr>
        <p:spPr>
          <a:xfrm>
            <a:off x="3429000" y="6248400"/>
            <a:ext cx="2895600" cy="457200"/>
          </a:xfrm>
        </p:spPr>
        <p:txBody>
          <a:bodyPr/>
          <a:lstStyle>
            <a:lvl1pPr>
              <a:defRPr>
                <a:solidFill>
                  <a:srgbClr val="1C1C1C"/>
                </a:solidFill>
              </a:defRPr>
            </a:lvl1pPr>
          </a:lstStyle>
          <a:p>
            <a:pPr>
              <a:defRPr/>
            </a:pPr>
            <a:r>
              <a:rPr lang="en-US" altLang="zh-CN"/>
              <a:t>北京林业大学</a:t>
            </a:r>
          </a:p>
        </p:txBody>
      </p:sp>
      <p:sp>
        <p:nvSpPr>
          <p:cNvPr id="19" name="Rectangle 16">
            <a:extLst>
              <a:ext uri="{FF2B5EF4-FFF2-40B4-BE49-F238E27FC236}">
                <a16:creationId xmlns:a16="http://schemas.microsoft.com/office/drawing/2014/main" id="{59A17ADA-8E90-46A7-901D-3EEB0641EBB0}"/>
              </a:ext>
            </a:extLst>
          </p:cNvPr>
          <p:cNvSpPr>
            <a:spLocks noGrp="1" noChangeArrowheads="1"/>
          </p:cNvSpPr>
          <p:nvPr>
            <p:ph type="sldNum" sz="quarter" idx="12"/>
          </p:nvPr>
        </p:nvSpPr>
        <p:spPr>
          <a:xfrm>
            <a:off x="6858000" y="6248400"/>
            <a:ext cx="1905000" cy="457200"/>
          </a:xfrm>
        </p:spPr>
        <p:txBody>
          <a:bodyPr/>
          <a:lstStyle>
            <a:lvl1pPr>
              <a:defRPr>
                <a:solidFill>
                  <a:srgbClr val="1C1C1C"/>
                </a:solidFill>
              </a:defRPr>
            </a:lvl1pPr>
          </a:lstStyle>
          <a:p>
            <a:pPr>
              <a:defRPr/>
            </a:pPr>
            <a:fld id="{1DEB6A45-1676-41DC-B2D5-DC571EA2BAEB}" type="slidenum">
              <a:rPr lang="en-US" altLang="zh-CN"/>
              <a:pPr>
                <a:defRPr/>
              </a:pPr>
              <a:t>‹#›</a:t>
            </a:fld>
            <a:endParaRPr lang="en-US" altLang="zh-CN"/>
          </a:p>
        </p:txBody>
      </p:sp>
    </p:spTree>
    <p:extLst>
      <p:ext uri="{BB962C8B-B14F-4D97-AF65-F5344CB8AC3E}">
        <p14:creationId xmlns:p14="http://schemas.microsoft.com/office/powerpoint/2010/main" val="90227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1" presetClass="entr" presetSubtype="0" fill="hold" nodeType="afterEffect">
                                  <p:stCondLst>
                                    <p:cond delay="0"/>
                                  </p:stCondLst>
                                  <p:childTnLst>
                                    <p:set>
                                      <p:cBhvr>
                                        <p:cTn id="6" dur="75">
                                          <p:stCondLst>
                                            <p:cond delay="0"/>
                                          </p:stCondLst>
                                        </p:cTn>
                                        <p:tgtEl>
                                          <p:spTgt spid="7"/>
                                        </p:tgtEl>
                                        <p:attrNameLst>
                                          <p:attrName>style.visibility</p:attrName>
                                        </p:attrNameLst>
                                      </p:cBhvr>
                                      <p:to>
                                        <p:strVal val="visible"/>
                                      </p:to>
                                    </p:set>
                                  </p:childTnLst>
                                </p:cTn>
                              </p:par>
                            </p:childTnLst>
                          </p:cTn>
                        </p:par>
                        <p:par>
                          <p:cTn id="7" fill="hold">
                            <p:stCondLst>
                              <p:cond delay="75"/>
                            </p:stCondLst>
                            <p:childTnLst>
                              <p:par>
                                <p:cTn id="8" presetID="11" presetClass="entr" presetSubtype="0" fill="hold" nodeType="afterEffect">
                                  <p:stCondLst>
                                    <p:cond delay="0"/>
                                  </p:stCondLst>
                                  <p:childTnLst>
                                    <p:set>
                                      <p:cBhvr>
                                        <p:cTn id="9" dur="75">
                                          <p:stCondLst>
                                            <p:cond delay="0"/>
                                          </p:stCondLst>
                                        </p:cTn>
                                        <p:tgtEl>
                                          <p:spTgt spid="6"/>
                                        </p:tgtEl>
                                        <p:attrNameLst>
                                          <p:attrName>style.visibility</p:attrName>
                                        </p:attrNameLst>
                                      </p:cBhvr>
                                      <p:to>
                                        <p:strVal val="visible"/>
                                      </p:to>
                                    </p:set>
                                  </p:childTnLst>
                                </p:cTn>
                              </p:par>
                            </p:childTnLst>
                          </p:cTn>
                        </p:par>
                        <p:par>
                          <p:cTn id="10" fill="hold">
                            <p:stCondLst>
                              <p:cond delay="150"/>
                            </p:stCondLst>
                            <p:childTnLst>
                              <p:par>
                                <p:cTn id="11" presetID="11" presetClass="entr" presetSubtype="0" fill="hold" nodeType="afterEffect">
                                  <p:stCondLst>
                                    <p:cond delay="0"/>
                                  </p:stCondLst>
                                  <p:childTnLst>
                                    <p:set>
                                      <p:cBhvr>
                                        <p:cTn id="12" dur="75">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77DAA700-3374-4DCA-B157-D92F19BCFA82}"/>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BDAC16CD-9801-4296-9B44-2CC81B60D055}"/>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ACBF3A66-FC06-4B55-9F2F-C17084CB581F}"/>
              </a:ext>
            </a:extLst>
          </p:cNvPr>
          <p:cNvSpPr>
            <a:spLocks noGrp="1" noChangeArrowheads="1"/>
          </p:cNvSpPr>
          <p:nvPr>
            <p:ph type="sldNum" sz="quarter" idx="12"/>
          </p:nvPr>
        </p:nvSpPr>
        <p:spPr>
          <a:ln/>
        </p:spPr>
        <p:txBody>
          <a:bodyPr/>
          <a:lstStyle>
            <a:lvl1pPr>
              <a:defRPr/>
            </a:lvl1pPr>
          </a:lstStyle>
          <a:p>
            <a:pPr>
              <a:defRPr/>
            </a:pPr>
            <a:fld id="{E2501DD5-D305-42E8-BF4A-DA5E87E4087A}" type="slidenum">
              <a:rPr lang="en-US" altLang="zh-CN"/>
              <a:pPr>
                <a:defRPr/>
              </a:pPr>
              <a:t>‹#›</a:t>
            </a:fld>
            <a:endParaRPr lang="en-US" altLang="zh-CN"/>
          </a:p>
        </p:txBody>
      </p:sp>
    </p:spTree>
    <p:extLst>
      <p:ext uri="{BB962C8B-B14F-4D97-AF65-F5344CB8AC3E}">
        <p14:creationId xmlns:p14="http://schemas.microsoft.com/office/powerpoint/2010/main" val="37253814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11">
            <a:extLst>
              <a:ext uri="{FF2B5EF4-FFF2-40B4-BE49-F238E27FC236}">
                <a16:creationId xmlns:a16="http://schemas.microsoft.com/office/drawing/2014/main" id="{EC0CC7B7-6C15-4778-BE84-95AC23703841}"/>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B56159D3-D062-456B-B4AE-C5C6A547D96D}"/>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7CC0AFB0-FBA2-4F06-9742-A94439CF22BA}"/>
              </a:ext>
            </a:extLst>
          </p:cNvPr>
          <p:cNvSpPr>
            <a:spLocks noGrp="1" noChangeArrowheads="1"/>
          </p:cNvSpPr>
          <p:nvPr>
            <p:ph type="sldNum" sz="quarter" idx="12"/>
          </p:nvPr>
        </p:nvSpPr>
        <p:spPr>
          <a:ln/>
        </p:spPr>
        <p:txBody>
          <a:bodyPr/>
          <a:lstStyle>
            <a:lvl1pPr>
              <a:defRPr/>
            </a:lvl1pPr>
          </a:lstStyle>
          <a:p>
            <a:pPr>
              <a:defRPr/>
            </a:pPr>
            <a:fld id="{1B985EFF-B2A9-429D-A3A1-A703F215F107}" type="slidenum">
              <a:rPr lang="en-US" altLang="zh-CN"/>
              <a:pPr>
                <a:defRPr/>
              </a:pPr>
              <a:t>‹#›</a:t>
            </a:fld>
            <a:endParaRPr lang="en-US" altLang="zh-CN"/>
          </a:p>
        </p:txBody>
      </p:sp>
    </p:spTree>
    <p:extLst>
      <p:ext uri="{BB962C8B-B14F-4D97-AF65-F5344CB8AC3E}">
        <p14:creationId xmlns:p14="http://schemas.microsoft.com/office/powerpoint/2010/main" val="450356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a:extLst>
              <a:ext uri="{FF2B5EF4-FFF2-40B4-BE49-F238E27FC236}">
                <a16:creationId xmlns:a16="http://schemas.microsoft.com/office/drawing/2014/main" id="{D1BD7FC9-DAC9-4A07-AAED-CAC17E7F21FB}"/>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E0F46F12-12C1-430D-9A15-07149A18198D}"/>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CCAFADCB-704B-4D97-85FC-3DAC55B2EA23}"/>
              </a:ext>
            </a:extLst>
          </p:cNvPr>
          <p:cNvSpPr>
            <a:spLocks noGrp="1" noChangeArrowheads="1"/>
          </p:cNvSpPr>
          <p:nvPr>
            <p:ph type="sldNum" sz="quarter" idx="12"/>
          </p:nvPr>
        </p:nvSpPr>
        <p:spPr>
          <a:ln/>
        </p:spPr>
        <p:txBody>
          <a:bodyPr/>
          <a:lstStyle>
            <a:lvl1pPr>
              <a:defRPr/>
            </a:lvl1pPr>
          </a:lstStyle>
          <a:p>
            <a:pPr>
              <a:defRPr/>
            </a:pPr>
            <a:fld id="{D3B725D7-27FE-438F-A96A-6F1D8684B5C7}" type="slidenum">
              <a:rPr lang="en-US" altLang="zh-CN"/>
              <a:pPr>
                <a:defRPr/>
              </a:pPr>
              <a:t>‹#›</a:t>
            </a:fld>
            <a:endParaRPr lang="en-US" altLang="zh-CN"/>
          </a:p>
        </p:txBody>
      </p:sp>
    </p:spTree>
    <p:extLst>
      <p:ext uri="{BB962C8B-B14F-4D97-AF65-F5344CB8AC3E}">
        <p14:creationId xmlns:p14="http://schemas.microsoft.com/office/powerpoint/2010/main" val="3358178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38980528-9D9D-4E48-BC2C-4CCD219E9838}"/>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8" name="Rectangle 12">
            <a:extLst>
              <a:ext uri="{FF2B5EF4-FFF2-40B4-BE49-F238E27FC236}">
                <a16:creationId xmlns:a16="http://schemas.microsoft.com/office/drawing/2014/main" id="{72249987-F5D7-4719-93E1-39E981168199}"/>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9" name="Rectangle 13">
            <a:extLst>
              <a:ext uri="{FF2B5EF4-FFF2-40B4-BE49-F238E27FC236}">
                <a16:creationId xmlns:a16="http://schemas.microsoft.com/office/drawing/2014/main" id="{2963548F-69B2-464D-8856-DEDA4988736C}"/>
              </a:ext>
            </a:extLst>
          </p:cNvPr>
          <p:cNvSpPr>
            <a:spLocks noGrp="1" noChangeArrowheads="1"/>
          </p:cNvSpPr>
          <p:nvPr>
            <p:ph type="sldNum" sz="quarter" idx="12"/>
          </p:nvPr>
        </p:nvSpPr>
        <p:spPr>
          <a:ln/>
        </p:spPr>
        <p:txBody>
          <a:bodyPr/>
          <a:lstStyle>
            <a:lvl1pPr>
              <a:defRPr/>
            </a:lvl1pPr>
          </a:lstStyle>
          <a:p>
            <a:pPr>
              <a:defRPr/>
            </a:pPr>
            <a:fld id="{54C80857-A703-438F-9B17-637E64B81518}" type="slidenum">
              <a:rPr lang="en-US" altLang="zh-CN"/>
              <a:pPr>
                <a:defRPr/>
              </a:pPr>
              <a:t>‹#›</a:t>
            </a:fld>
            <a:endParaRPr lang="en-US" altLang="zh-CN"/>
          </a:p>
        </p:txBody>
      </p:sp>
    </p:spTree>
    <p:extLst>
      <p:ext uri="{BB962C8B-B14F-4D97-AF65-F5344CB8AC3E}">
        <p14:creationId xmlns:p14="http://schemas.microsoft.com/office/powerpoint/2010/main" val="351401995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E2A6778B-7B34-438D-A59B-CE3B277B5559}"/>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4" name="Rectangle 12">
            <a:extLst>
              <a:ext uri="{FF2B5EF4-FFF2-40B4-BE49-F238E27FC236}">
                <a16:creationId xmlns:a16="http://schemas.microsoft.com/office/drawing/2014/main" id="{26661453-349C-4C57-88BF-FA1F5F00088B}"/>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5" name="Rectangle 13">
            <a:extLst>
              <a:ext uri="{FF2B5EF4-FFF2-40B4-BE49-F238E27FC236}">
                <a16:creationId xmlns:a16="http://schemas.microsoft.com/office/drawing/2014/main" id="{D54DC587-33CB-46C3-823C-C14F5F1FEB50}"/>
              </a:ext>
            </a:extLst>
          </p:cNvPr>
          <p:cNvSpPr>
            <a:spLocks noGrp="1" noChangeArrowheads="1"/>
          </p:cNvSpPr>
          <p:nvPr>
            <p:ph type="sldNum" sz="quarter" idx="12"/>
          </p:nvPr>
        </p:nvSpPr>
        <p:spPr>
          <a:ln/>
        </p:spPr>
        <p:txBody>
          <a:bodyPr/>
          <a:lstStyle>
            <a:lvl1pPr>
              <a:defRPr/>
            </a:lvl1pPr>
          </a:lstStyle>
          <a:p>
            <a:pPr>
              <a:defRPr/>
            </a:pPr>
            <a:fld id="{A827F76F-1170-4508-B36A-BD01A7334DB0}" type="slidenum">
              <a:rPr lang="en-US" altLang="zh-CN"/>
              <a:pPr>
                <a:defRPr/>
              </a:pPr>
              <a:t>‹#›</a:t>
            </a:fld>
            <a:endParaRPr lang="en-US" altLang="zh-CN"/>
          </a:p>
        </p:txBody>
      </p:sp>
    </p:spTree>
    <p:extLst>
      <p:ext uri="{BB962C8B-B14F-4D97-AF65-F5344CB8AC3E}">
        <p14:creationId xmlns:p14="http://schemas.microsoft.com/office/powerpoint/2010/main" val="201523047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BEC11283-81D2-4356-B6F5-ACF8CF901AD6}"/>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3" name="Rectangle 12">
            <a:extLst>
              <a:ext uri="{FF2B5EF4-FFF2-40B4-BE49-F238E27FC236}">
                <a16:creationId xmlns:a16="http://schemas.microsoft.com/office/drawing/2014/main" id="{1D1F11D5-D138-4C88-89BD-90AF71B8C9FC}"/>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4" name="Rectangle 13">
            <a:extLst>
              <a:ext uri="{FF2B5EF4-FFF2-40B4-BE49-F238E27FC236}">
                <a16:creationId xmlns:a16="http://schemas.microsoft.com/office/drawing/2014/main" id="{40762EFC-0A09-412E-A147-06C2F551CFB9}"/>
              </a:ext>
            </a:extLst>
          </p:cNvPr>
          <p:cNvSpPr>
            <a:spLocks noGrp="1" noChangeArrowheads="1"/>
          </p:cNvSpPr>
          <p:nvPr>
            <p:ph type="sldNum" sz="quarter" idx="12"/>
          </p:nvPr>
        </p:nvSpPr>
        <p:spPr>
          <a:ln/>
        </p:spPr>
        <p:txBody>
          <a:bodyPr/>
          <a:lstStyle>
            <a:lvl1pPr>
              <a:defRPr/>
            </a:lvl1pPr>
          </a:lstStyle>
          <a:p>
            <a:pPr>
              <a:defRPr/>
            </a:pPr>
            <a:fld id="{70A2E74E-9C04-4BBD-A87A-A79F9D92989A}" type="slidenum">
              <a:rPr lang="en-US" altLang="zh-CN"/>
              <a:pPr>
                <a:defRPr/>
              </a:pPr>
              <a:t>‹#›</a:t>
            </a:fld>
            <a:endParaRPr lang="en-US" altLang="zh-CN"/>
          </a:p>
        </p:txBody>
      </p:sp>
    </p:spTree>
    <p:extLst>
      <p:ext uri="{BB962C8B-B14F-4D97-AF65-F5344CB8AC3E}">
        <p14:creationId xmlns:p14="http://schemas.microsoft.com/office/powerpoint/2010/main" val="242284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C3A985F2-DF46-4D3E-A62B-44B2C4744EF9}"/>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8" name="Rectangle 12">
            <a:extLst>
              <a:ext uri="{FF2B5EF4-FFF2-40B4-BE49-F238E27FC236}">
                <a16:creationId xmlns:a16="http://schemas.microsoft.com/office/drawing/2014/main" id="{A38F468A-CC74-4E90-9D42-D1316516F7F7}"/>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9" name="Rectangle 13">
            <a:extLst>
              <a:ext uri="{FF2B5EF4-FFF2-40B4-BE49-F238E27FC236}">
                <a16:creationId xmlns:a16="http://schemas.microsoft.com/office/drawing/2014/main" id="{E2A9E0CF-F820-4E43-8A47-16CB813091D4}"/>
              </a:ext>
            </a:extLst>
          </p:cNvPr>
          <p:cNvSpPr>
            <a:spLocks noGrp="1" noChangeArrowheads="1"/>
          </p:cNvSpPr>
          <p:nvPr>
            <p:ph type="sldNum" sz="quarter" idx="12"/>
          </p:nvPr>
        </p:nvSpPr>
        <p:spPr>
          <a:ln/>
        </p:spPr>
        <p:txBody>
          <a:bodyPr/>
          <a:lstStyle>
            <a:lvl1pPr>
              <a:defRPr/>
            </a:lvl1pPr>
          </a:lstStyle>
          <a:p>
            <a:pPr>
              <a:defRPr/>
            </a:pPr>
            <a:fld id="{D47A1D03-563E-4796-8A8D-586A011EEC0A}" type="slidenum">
              <a:rPr lang="en-US" altLang="zh-CN"/>
              <a:pPr>
                <a:defRPr/>
              </a:pPr>
              <a:t>‹#›</a:t>
            </a:fld>
            <a:endParaRPr lang="en-US" altLang="zh-CN"/>
          </a:p>
        </p:txBody>
      </p:sp>
    </p:spTree>
    <p:extLst>
      <p:ext uri="{BB962C8B-B14F-4D97-AF65-F5344CB8AC3E}">
        <p14:creationId xmlns:p14="http://schemas.microsoft.com/office/powerpoint/2010/main" val="18415409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E70C9296-BDB2-4189-8A29-AD4E5EBF7F23}"/>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A237A6AF-A68A-4179-B13C-7EE6CC163067}"/>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B8CB0ADC-3EFC-4758-B821-4DDCC7145B49}"/>
              </a:ext>
            </a:extLst>
          </p:cNvPr>
          <p:cNvSpPr>
            <a:spLocks noGrp="1" noChangeArrowheads="1"/>
          </p:cNvSpPr>
          <p:nvPr>
            <p:ph type="sldNum" sz="quarter" idx="12"/>
          </p:nvPr>
        </p:nvSpPr>
        <p:spPr>
          <a:ln/>
        </p:spPr>
        <p:txBody>
          <a:bodyPr/>
          <a:lstStyle>
            <a:lvl1pPr>
              <a:defRPr/>
            </a:lvl1pPr>
          </a:lstStyle>
          <a:p>
            <a:pPr>
              <a:defRPr/>
            </a:pPr>
            <a:fld id="{B07D2E79-8D9E-4AC4-8ECE-4258642B868F}" type="slidenum">
              <a:rPr lang="en-US" altLang="zh-CN"/>
              <a:pPr>
                <a:defRPr/>
              </a:pPr>
              <a:t>‹#›</a:t>
            </a:fld>
            <a:endParaRPr lang="en-US" altLang="zh-CN"/>
          </a:p>
        </p:txBody>
      </p:sp>
    </p:spTree>
    <p:extLst>
      <p:ext uri="{BB962C8B-B14F-4D97-AF65-F5344CB8AC3E}">
        <p14:creationId xmlns:p14="http://schemas.microsoft.com/office/powerpoint/2010/main" val="7697021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E9029A23-D50B-4597-BDBB-2D67756995E9}"/>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8016E387-E90B-4B41-982E-063FD87D7182}"/>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C414AE5E-B382-49F2-A639-4435A8224A87}"/>
              </a:ext>
            </a:extLst>
          </p:cNvPr>
          <p:cNvSpPr>
            <a:spLocks noGrp="1" noChangeArrowheads="1"/>
          </p:cNvSpPr>
          <p:nvPr>
            <p:ph type="sldNum" sz="quarter" idx="12"/>
          </p:nvPr>
        </p:nvSpPr>
        <p:spPr>
          <a:ln/>
        </p:spPr>
        <p:txBody>
          <a:bodyPr/>
          <a:lstStyle>
            <a:lvl1pPr>
              <a:defRPr/>
            </a:lvl1pPr>
          </a:lstStyle>
          <a:p>
            <a:pPr>
              <a:defRPr/>
            </a:pPr>
            <a:fld id="{1D7688A2-768A-43A1-A402-3F587DE9104E}" type="slidenum">
              <a:rPr lang="en-US" altLang="zh-CN"/>
              <a:pPr>
                <a:defRPr/>
              </a:pPr>
              <a:t>‹#›</a:t>
            </a:fld>
            <a:endParaRPr lang="en-US" altLang="zh-CN"/>
          </a:p>
        </p:txBody>
      </p:sp>
    </p:spTree>
    <p:extLst>
      <p:ext uri="{BB962C8B-B14F-4D97-AF65-F5344CB8AC3E}">
        <p14:creationId xmlns:p14="http://schemas.microsoft.com/office/powerpoint/2010/main" val="17685912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F4E43329-D28D-4335-BBFF-1664756F6F4A}"/>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F1038DEC-EAC3-46E9-A05A-F5FDB8AB060A}"/>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54C7BA82-4526-45F3-8479-483EED14B9EB}"/>
              </a:ext>
            </a:extLst>
          </p:cNvPr>
          <p:cNvSpPr>
            <a:spLocks noGrp="1" noChangeArrowheads="1"/>
          </p:cNvSpPr>
          <p:nvPr>
            <p:ph type="sldNum" sz="quarter" idx="12"/>
          </p:nvPr>
        </p:nvSpPr>
        <p:spPr>
          <a:ln/>
        </p:spPr>
        <p:txBody>
          <a:bodyPr/>
          <a:lstStyle>
            <a:lvl1pPr>
              <a:defRPr/>
            </a:lvl1pPr>
          </a:lstStyle>
          <a:p>
            <a:pPr>
              <a:defRPr/>
            </a:pPr>
            <a:fld id="{6E40C7BC-DE97-47D9-BAB7-37740A6497EA}" type="slidenum">
              <a:rPr lang="en-US" altLang="zh-CN"/>
              <a:pPr>
                <a:defRPr/>
              </a:pPr>
              <a:t>‹#›</a:t>
            </a:fld>
            <a:endParaRPr lang="en-US" altLang="zh-CN"/>
          </a:p>
        </p:txBody>
      </p:sp>
    </p:spTree>
    <p:extLst>
      <p:ext uri="{BB962C8B-B14F-4D97-AF65-F5344CB8AC3E}">
        <p14:creationId xmlns:p14="http://schemas.microsoft.com/office/powerpoint/2010/main" val="13310196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50075" y="287338"/>
            <a:ext cx="2005013" cy="58451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930275" y="287338"/>
            <a:ext cx="5867400" cy="58451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1EC92D54-A896-4FCC-AC4E-E4C44B5C5F04}"/>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AA6ED14F-6C70-41FA-82E3-BC8D7D994EE9}"/>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18EC34E1-04AF-4F01-8ADA-83DDABC70153}"/>
              </a:ext>
            </a:extLst>
          </p:cNvPr>
          <p:cNvSpPr>
            <a:spLocks noGrp="1" noChangeArrowheads="1"/>
          </p:cNvSpPr>
          <p:nvPr>
            <p:ph type="sldNum" sz="quarter" idx="12"/>
          </p:nvPr>
        </p:nvSpPr>
        <p:spPr>
          <a:ln/>
        </p:spPr>
        <p:txBody>
          <a:bodyPr/>
          <a:lstStyle>
            <a:lvl1pPr>
              <a:defRPr/>
            </a:lvl1pPr>
          </a:lstStyle>
          <a:p>
            <a:pPr>
              <a:defRPr/>
            </a:pPr>
            <a:fld id="{89F7F9E4-5F13-4EF9-8E77-24E16473F7E6}" type="slidenum">
              <a:rPr lang="en-US" altLang="zh-CN"/>
              <a:pPr>
                <a:defRPr/>
              </a:pPr>
              <a:t>‹#›</a:t>
            </a:fld>
            <a:endParaRPr lang="en-US" altLang="zh-CN"/>
          </a:p>
        </p:txBody>
      </p:sp>
    </p:spTree>
    <p:extLst>
      <p:ext uri="{BB962C8B-B14F-4D97-AF65-F5344CB8AC3E}">
        <p14:creationId xmlns:p14="http://schemas.microsoft.com/office/powerpoint/2010/main" val="33900757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30275" y="287338"/>
            <a:ext cx="7793038" cy="1462087"/>
          </a:xfrm>
        </p:spPr>
        <p:txBody>
          <a:bodyPr/>
          <a:lstStyle/>
          <a:p>
            <a:r>
              <a:rPr lang="zh-CN" altLang="en-US"/>
              <a:t>单击此处编辑母版标题样式</a:t>
            </a:r>
          </a:p>
        </p:txBody>
      </p:sp>
      <p:sp>
        <p:nvSpPr>
          <p:cNvPr id="3" name="表格占位符 2"/>
          <p:cNvSpPr>
            <a:spLocks noGrp="1"/>
          </p:cNvSpPr>
          <p:nvPr>
            <p:ph type="tbl" idx="1"/>
          </p:nvPr>
        </p:nvSpPr>
        <p:spPr>
          <a:xfrm>
            <a:off x="1182688" y="2017713"/>
            <a:ext cx="7772400" cy="4114800"/>
          </a:xfrm>
        </p:spPr>
        <p:txBody>
          <a:bodyPr/>
          <a:lstStyle/>
          <a:p>
            <a:pPr lvl="0"/>
            <a:endParaRPr lang="zh-CN" altLang="en-US" noProof="0"/>
          </a:p>
        </p:txBody>
      </p:sp>
      <p:sp>
        <p:nvSpPr>
          <p:cNvPr id="4" name="Rectangle 11">
            <a:extLst>
              <a:ext uri="{FF2B5EF4-FFF2-40B4-BE49-F238E27FC236}">
                <a16:creationId xmlns:a16="http://schemas.microsoft.com/office/drawing/2014/main" id="{9B7F083B-2669-432B-BB0D-08804C9A32DD}"/>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5" name="Rectangle 12">
            <a:extLst>
              <a:ext uri="{FF2B5EF4-FFF2-40B4-BE49-F238E27FC236}">
                <a16:creationId xmlns:a16="http://schemas.microsoft.com/office/drawing/2014/main" id="{FA1A6E0E-238D-4AE7-9ECE-CFAE5D2A9944}"/>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6" name="Rectangle 13">
            <a:extLst>
              <a:ext uri="{FF2B5EF4-FFF2-40B4-BE49-F238E27FC236}">
                <a16:creationId xmlns:a16="http://schemas.microsoft.com/office/drawing/2014/main" id="{D50ECFD3-AAEA-4A58-982F-A36FA4DCB4B7}"/>
              </a:ext>
            </a:extLst>
          </p:cNvPr>
          <p:cNvSpPr>
            <a:spLocks noGrp="1" noChangeArrowheads="1"/>
          </p:cNvSpPr>
          <p:nvPr>
            <p:ph type="sldNum" sz="quarter" idx="12"/>
          </p:nvPr>
        </p:nvSpPr>
        <p:spPr>
          <a:ln/>
        </p:spPr>
        <p:txBody>
          <a:bodyPr/>
          <a:lstStyle>
            <a:lvl1pPr>
              <a:defRPr/>
            </a:lvl1pPr>
          </a:lstStyle>
          <a:p>
            <a:pPr>
              <a:defRPr/>
            </a:pPr>
            <a:fld id="{0D0E93A3-0680-4EE3-B09F-369DE7442FB9}" type="slidenum">
              <a:rPr lang="en-US" altLang="zh-CN"/>
              <a:pPr>
                <a:defRPr/>
              </a:pPr>
              <a:t>‹#›</a:t>
            </a:fld>
            <a:endParaRPr lang="en-US" altLang="zh-CN"/>
          </a:p>
        </p:txBody>
      </p:sp>
    </p:spTree>
    <p:extLst>
      <p:ext uri="{BB962C8B-B14F-4D97-AF65-F5344CB8AC3E}">
        <p14:creationId xmlns:p14="http://schemas.microsoft.com/office/powerpoint/2010/main" val="17334488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30275" y="287338"/>
            <a:ext cx="7793038" cy="1462087"/>
          </a:xfrm>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a:extLst>
              <a:ext uri="{FF2B5EF4-FFF2-40B4-BE49-F238E27FC236}">
                <a16:creationId xmlns:a16="http://schemas.microsoft.com/office/drawing/2014/main" id="{34F483DB-FF55-49A5-97FE-2DDDF3723205}"/>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7" name="Rectangle 12">
            <a:extLst>
              <a:ext uri="{FF2B5EF4-FFF2-40B4-BE49-F238E27FC236}">
                <a16:creationId xmlns:a16="http://schemas.microsoft.com/office/drawing/2014/main" id="{C954B3CA-A610-4B1A-A3C1-7E45980933F8}"/>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8" name="Rectangle 13">
            <a:extLst>
              <a:ext uri="{FF2B5EF4-FFF2-40B4-BE49-F238E27FC236}">
                <a16:creationId xmlns:a16="http://schemas.microsoft.com/office/drawing/2014/main" id="{95343DCE-89E1-4DC5-9748-73EAAB79C83E}"/>
              </a:ext>
            </a:extLst>
          </p:cNvPr>
          <p:cNvSpPr>
            <a:spLocks noGrp="1" noChangeArrowheads="1"/>
          </p:cNvSpPr>
          <p:nvPr>
            <p:ph type="sldNum" sz="quarter" idx="12"/>
          </p:nvPr>
        </p:nvSpPr>
        <p:spPr>
          <a:ln/>
        </p:spPr>
        <p:txBody>
          <a:bodyPr/>
          <a:lstStyle>
            <a:lvl1pPr>
              <a:defRPr/>
            </a:lvl1pPr>
          </a:lstStyle>
          <a:p>
            <a:pPr>
              <a:defRPr/>
            </a:pPr>
            <a:fld id="{B4679174-EFFC-4006-B92E-2498084DEA35}" type="slidenum">
              <a:rPr lang="en-US" altLang="zh-CN"/>
              <a:pPr>
                <a:defRPr/>
              </a:pPr>
              <a:t>‹#›</a:t>
            </a:fld>
            <a:endParaRPr lang="en-US" altLang="zh-CN"/>
          </a:p>
        </p:txBody>
      </p:sp>
    </p:spTree>
    <p:extLst>
      <p:ext uri="{BB962C8B-B14F-4D97-AF65-F5344CB8AC3E}">
        <p14:creationId xmlns:p14="http://schemas.microsoft.com/office/powerpoint/2010/main" val="4619689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930275" y="287338"/>
            <a:ext cx="7793038" cy="1462087"/>
          </a:xfrm>
        </p:spPr>
        <p:txBody>
          <a:bodyPr/>
          <a:lstStyle/>
          <a:p>
            <a:r>
              <a:rPr lang="zh-CN" altLang="en-US"/>
              <a:t>单击此处编辑母版标题样式</a:t>
            </a:r>
          </a:p>
        </p:txBody>
      </p:sp>
      <p:sp>
        <p:nvSpPr>
          <p:cNvPr id="3" name="内容占位符 2"/>
          <p:cNvSpPr>
            <a:spLocks noGrp="1"/>
          </p:cNvSpPr>
          <p:nvPr>
            <p:ph sz="quarter" idx="1"/>
          </p:nvPr>
        </p:nvSpPr>
        <p:spPr>
          <a:xfrm>
            <a:off x="11826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826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a:extLst>
              <a:ext uri="{FF2B5EF4-FFF2-40B4-BE49-F238E27FC236}">
                <a16:creationId xmlns:a16="http://schemas.microsoft.com/office/drawing/2014/main" id="{473B8539-2B69-4FD8-9642-8C2274BE6B76}"/>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8" name="Rectangle 12">
            <a:extLst>
              <a:ext uri="{FF2B5EF4-FFF2-40B4-BE49-F238E27FC236}">
                <a16:creationId xmlns:a16="http://schemas.microsoft.com/office/drawing/2014/main" id="{153B718C-E664-45CA-A0AD-A941A0D3E976}"/>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9" name="Rectangle 13">
            <a:extLst>
              <a:ext uri="{FF2B5EF4-FFF2-40B4-BE49-F238E27FC236}">
                <a16:creationId xmlns:a16="http://schemas.microsoft.com/office/drawing/2014/main" id="{9CC36D0A-4B05-4BD4-A50A-52B19FC8A1DD}"/>
              </a:ext>
            </a:extLst>
          </p:cNvPr>
          <p:cNvSpPr>
            <a:spLocks noGrp="1" noChangeArrowheads="1"/>
          </p:cNvSpPr>
          <p:nvPr>
            <p:ph type="sldNum" sz="quarter" idx="12"/>
          </p:nvPr>
        </p:nvSpPr>
        <p:spPr>
          <a:ln/>
        </p:spPr>
        <p:txBody>
          <a:bodyPr/>
          <a:lstStyle>
            <a:lvl1pPr>
              <a:defRPr/>
            </a:lvl1pPr>
          </a:lstStyle>
          <a:p>
            <a:pPr>
              <a:defRPr/>
            </a:pPr>
            <a:fld id="{9EA594BF-400E-491F-82FB-9A21BD071EA3}" type="slidenum">
              <a:rPr lang="en-US" altLang="zh-CN"/>
              <a:pPr>
                <a:defRPr/>
              </a:pPr>
              <a:t>‹#›</a:t>
            </a:fld>
            <a:endParaRPr lang="en-US" altLang="zh-CN"/>
          </a:p>
        </p:txBody>
      </p:sp>
    </p:spTree>
    <p:extLst>
      <p:ext uri="{BB962C8B-B14F-4D97-AF65-F5344CB8AC3E}">
        <p14:creationId xmlns:p14="http://schemas.microsoft.com/office/powerpoint/2010/main" val="23206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a:extLst>
              <a:ext uri="{FF2B5EF4-FFF2-40B4-BE49-F238E27FC236}">
                <a16:creationId xmlns:a16="http://schemas.microsoft.com/office/drawing/2014/main" id="{20248C7D-EAAB-4CD2-B767-CD9D6AF23114}"/>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4" name="Rectangle 12">
            <a:extLst>
              <a:ext uri="{FF2B5EF4-FFF2-40B4-BE49-F238E27FC236}">
                <a16:creationId xmlns:a16="http://schemas.microsoft.com/office/drawing/2014/main" id="{1141BE83-A889-4AFA-820C-E08081D00FFB}"/>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5" name="Rectangle 13">
            <a:extLst>
              <a:ext uri="{FF2B5EF4-FFF2-40B4-BE49-F238E27FC236}">
                <a16:creationId xmlns:a16="http://schemas.microsoft.com/office/drawing/2014/main" id="{86F05B6D-D506-4ECD-8AEA-6A9EC79D2B00}"/>
              </a:ext>
            </a:extLst>
          </p:cNvPr>
          <p:cNvSpPr>
            <a:spLocks noGrp="1" noChangeArrowheads="1"/>
          </p:cNvSpPr>
          <p:nvPr>
            <p:ph type="sldNum" sz="quarter" idx="12"/>
          </p:nvPr>
        </p:nvSpPr>
        <p:spPr>
          <a:ln/>
        </p:spPr>
        <p:txBody>
          <a:bodyPr/>
          <a:lstStyle>
            <a:lvl1pPr>
              <a:defRPr/>
            </a:lvl1pPr>
          </a:lstStyle>
          <a:p>
            <a:pPr>
              <a:defRPr/>
            </a:pPr>
            <a:fld id="{E5AC551D-F502-45B6-8175-41EC36BE76A4}" type="slidenum">
              <a:rPr lang="en-US" altLang="zh-CN"/>
              <a:pPr>
                <a:defRPr/>
              </a:pPr>
              <a:t>‹#›</a:t>
            </a:fld>
            <a:endParaRPr lang="en-US" altLang="zh-CN"/>
          </a:p>
        </p:txBody>
      </p:sp>
    </p:spTree>
    <p:extLst>
      <p:ext uri="{BB962C8B-B14F-4D97-AF65-F5344CB8AC3E}">
        <p14:creationId xmlns:p14="http://schemas.microsoft.com/office/powerpoint/2010/main" val="1618274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3DB1B954-6AA5-4047-A813-A6896C34FB77}"/>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3" name="Rectangle 12">
            <a:extLst>
              <a:ext uri="{FF2B5EF4-FFF2-40B4-BE49-F238E27FC236}">
                <a16:creationId xmlns:a16="http://schemas.microsoft.com/office/drawing/2014/main" id="{EBA2FA50-A52B-49DE-8FC4-CB0B0AEEFB51}"/>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4" name="Rectangle 13">
            <a:extLst>
              <a:ext uri="{FF2B5EF4-FFF2-40B4-BE49-F238E27FC236}">
                <a16:creationId xmlns:a16="http://schemas.microsoft.com/office/drawing/2014/main" id="{2CEBB245-F9D4-4250-A4B9-2B45504B83A5}"/>
              </a:ext>
            </a:extLst>
          </p:cNvPr>
          <p:cNvSpPr>
            <a:spLocks noGrp="1" noChangeArrowheads="1"/>
          </p:cNvSpPr>
          <p:nvPr>
            <p:ph type="sldNum" sz="quarter" idx="12"/>
          </p:nvPr>
        </p:nvSpPr>
        <p:spPr>
          <a:ln/>
        </p:spPr>
        <p:txBody>
          <a:bodyPr/>
          <a:lstStyle>
            <a:lvl1pPr>
              <a:defRPr/>
            </a:lvl1pPr>
          </a:lstStyle>
          <a:p>
            <a:pPr>
              <a:defRPr/>
            </a:pPr>
            <a:fld id="{CB21A9E3-F298-4E74-BB35-DAB9542CC23E}" type="slidenum">
              <a:rPr lang="en-US" altLang="zh-CN"/>
              <a:pPr>
                <a:defRPr/>
              </a:pPr>
              <a:t>‹#›</a:t>
            </a:fld>
            <a:endParaRPr lang="en-US" altLang="zh-CN"/>
          </a:p>
        </p:txBody>
      </p:sp>
    </p:spTree>
    <p:extLst>
      <p:ext uri="{BB962C8B-B14F-4D97-AF65-F5344CB8AC3E}">
        <p14:creationId xmlns:p14="http://schemas.microsoft.com/office/powerpoint/2010/main" val="762412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542D36EC-29F7-4B38-AF78-7B69128AB57E}"/>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38528925-EB19-4C64-9D14-C6BF2C7CF62E}"/>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318BDA25-742D-4EB6-B7AC-2522B113B590}"/>
              </a:ext>
            </a:extLst>
          </p:cNvPr>
          <p:cNvSpPr>
            <a:spLocks noGrp="1" noChangeArrowheads="1"/>
          </p:cNvSpPr>
          <p:nvPr>
            <p:ph type="sldNum" sz="quarter" idx="12"/>
          </p:nvPr>
        </p:nvSpPr>
        <p:spPr>
          <a:ln/>
        </p:spPr>
        <p:txBody>
          <a:bodyPr/>
          <a:lstStyle>
            <a:lvl1pPr>
              <a:defRPr/>
            </a:lvl1pPr>
          </a:lstStyle>
          <a:p>
            <a:pPr>
              <a:defRPr/>
            </a:pPr>
            <a:fld id="{A2F6A0C2-C3C1-4F7A-9226-87F3EAB2CCD1}" type="slidenum">
              <a:rPr lang="en-US" altLang="zh-CN"/>
              <a:pPr>
                <a:defRPr/>
              </a:pPr>
              <a:t>‹#›</a:t>
            </a:fld>
            <a:endParaRPr lang="en-US" altLang="zh-CN"/>
          </a:p>
        </p:txBody>
      </p:sp>
    </p:spTree>
    <p:extLst>
      <p:ext uri="{BB962C8B-B14F-4D97-AF65-F5344CB8AC3E}">
        <p14:creationId xmlns:p14="http://schemas.microsoft.com/office/powerpoint/2010/main" val="662525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11">
            <a:extLst>
              <a:ext uri="{FF2B5EF4-FFF2-40B4-BE49-F238E27FC236}">
                <a16:creationId xmlns:a16="http://schemas.microsoft.com/office/drawing/2014/main" id="{57E197A5-EE88-4B6C-A4C9-04FFB77A1BD4}"/>
              </a:ext>
            </a:extLst>
          </p:cNvPr>
          <p:cNvSpPr>
            <a:spLocks noGrp="1" noChangeArrowheads="1"/>
          </p:cNvSpPr>
          <p:nvPr>
            <p:ph type="dt" sz="half" idx="10"/>
          </p:nvPr>
        </p:nvSpPr>
        <p:spPr>
          <a:ln/>
        </p:spPr>
        <p:txBody>
          <a:bodyPr/>
          <a:lstStyle>
            <a:lvl1pPr>
              <a:defRPr/>
            </a:lvl1pPr>
          </a:lstStyle>
          <a:p>
            <a:pPr>
              <a:defRPr/>
            </a:pPr>
            <a:r>
              <a:rPr lang="en-US" altLang="zh-CN"/>
              <a:t>2023-11-14</a:t>
            </a:r>
          </a:p>
        </p:txBody>
      </p:sp>
      <p:sp>
        <p:nvSpPr>
          <p:cNvPr id="6" name="Rectangle 12">
            <a:extLst>
              <a:ext uri="{FF2B5EF4-FFF2-40B4-BE49-F238E27FC236}">
                <a16:creationId xmlns:a16="http://schemas.microsoft.com/office/drawing/2014/main" id="{EA2764A2-2B9C-403E-AC53-75050E88C965}"/>
              </a:ext>
            </a:extLst>
          </p:cNvPr>
          <p:cNvSpPr>
            <a:spLocks noGrp="1" noChangeArrowheads="1"/>
          </p:cNvSpPr>
          <p:nvPr>
            <p:ph type="ftr" sz="quarter" idx="11"/>
          </p:nvPr>
        </p:nvSpPr>
        <p:spPr>
          <a:ln/>
        </p:spPr>
        <p:txBody>
          <a:bodyPr/>
          <a:lstStyle>
            <a:lvl1pPr>
              <a:defRPr/>
            </a:lvl1pPr>
          </a:lstStyle>
          <a:p>
            <a:pPr>
              <a:defRPr/>
            </a:pPr>
            <a:r>
              <a:rPr lang="en-US" altLang="zh-CN"/>
              <a:t>北京林业大学</a:t>
            </a:r>
          </a:p>
        </p:txBody>
      </p:sp>
      <p:sp>
        <p:nvSpPr>
          <p:cNvPr id="7" name="Rectangle 13">
            <a:extLst>
              <a:ext uri="{FF2B5EF4-FFF2-40B4-BE49-F238E27FC236}">
                <a16:creationId xmlns:a16="http://schemas.microsoft.com/office/drawing/2014/main" id="{DADAA4EE-D5B4-4F79-AE95-3DC38AA8E285}"/>
              </a:ext>
            </a:extLst>
          </p:cNvPr>
          <p:cNvSpPr>
            <a:spLocks noGrp="1" noChangeArrowheads="1"/>
          </p:cNvSpPr>
          <p:nvPr>
            <p:ph type="sldNum" sz="quarter" idx="12"/>
          </p:nvPr>
        </p:nvSpPr>
        <p:spPr>
          <a:ln/>
        </p:spPr>
        <p:txBody>
          <a:bodyPr/>
          <a:lstStyle>
            <a:lvl1pPr>
              <a:defRPr/>
            </a:lvl1pPr>
          </a:lstStyle>
          <a:p>
            <a:pPr>
              <a:defRPr/>
            </a:pPr>
            <a:fld id="{50B9034A-8D96-4224-B448-7CF4499F0B24}" type="slidenum">
              <a:rPr lang="en-US" altLang="zh-CN"/>
              <a:pPr>
                <a:defRPr/>
              </a:pPr>
              <a:t>‹#›</a:t>
            </a:fld>
            <a:endParaRPr lang="en-US" altLang="zh-CN"/>
          </a:p>
        </p:txBody>
      </p:sp>
    </p:spTree>
    <p:extLst>
      <p:ext uri="{BB962C8B-B14F-4D97-AF65-F5344CB8AC3E}">
        <p14:creationId xmlns:p14="http://schemas.microsoft.com/office/powerpoint/2010/main" val="2687998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E2E53"/>
            </a:gs>
            <a:gs pos="100000">
              <a:srgbClr val="336699"/>
            </a:gs>
          </a:gsLst>
          <a:lin ang="5400000" scaled="1"/>
        </a:gradFill>
        <a:effectLst/>
      </p:bgPr>
    </p:bg>
    <p:spTree>
      <p:nvGrpSpPr>
        <p:cNvPr id="1" name=""/>
        <p:cNvGrpSpPr/>
        <p:nvPr/>
      </p:nvGrpSpPr>
      <p:grpSpPr>
        <a:xfrm>
          <a:off x="0" y="0"/>
          <a:ext cx="0" cy="0"/>
          <a:chOff x="0" y="0"/>
          <a:chExt cx="0" cy="0"/>
        </a:xfrm>
      </p:grpSpPr>
      <p:sp>
        <p:nvSpPr>
          <p:cNvPr id="1026" name="Rectangle 9">
            <a:extLst>
              <a:ext uri="{FF2B5EF4-FFF2-40B4-BE49-F238E27FC236}">
                <a16:creationId xmlns:a16="http://schemas.microsoft.com/office/drawing/2014/main" id="{CD530868-6AD3-45D7-935E-FD8DDF59CC20}"/>
              </a:ext>
            </a:extLst>
          </p:cNvPr>
          <p:cNvSpPr>
            <a:spLocks noGrp="1" noChangeArrowheads="1"/>
          </p:cNvSpPr>
          <p:nvPr>
            <p:ph type="title"/>
          </p:nvPr>
        </p:nvSpPr>
        <p:spPr bwMode="auto">
          <a:xfrm>
            <a:off x="930275" y="287338"/>
            <a:ext cx="7793038"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1027" name="Rectangle 10">
            <a:extLst>
              <a:ext uri="{FF2B5EF4-FFF2-40B4-BE49-F238E27FC236}">
                <a16:creationId xmlns:a16="http://schemas.microsoft.com/office/drawing/2014/main" id="{95B867DB-11B3-4F9D-8EC2-C5031F328F79}"/>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331" name="Rectangle 11">
            <a:extLst>
              <a:ext uri="{FF2B5EF4-FFF2-40B4-BE49-F238E27FC236}">
                <a16:creationId xmlns:a16="http://schemas.microsoft.com/office/drawing/2014/main" id="{96C08A73-4610-44E6-ABEC-0D5CC4503FC7}"/>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smtClean="0">
                <a:latin typeface="+mn-lt"/>
              </a:defRPr>
            </a:lvl1pPr>
          </a:lstStyle>
          <a:p>
            <a:pPr>
              <a:defRPr/>
            </a:pPr>
            <a:r>
              <a:rPr lang="en-US" altLang="zh-CN"/>
              <a:t>2023-11-14</a:t>
            </a:r>
          </a:p>
        </p:txBody>
      </p:sp>
      <p:sp>
        <p:nvSpPr>
          <p:cNvPr id="56332" name="Rectangle 12">
            <a:extLst>
              <a:ext uri="{FF2B5EF4-FFF2-40B4-BE49-F238E27FC236}">
                <a16:creationId xmlns:a16="http://schemas.microsoft.com/office/drawing/2014/main" id="{A924AB64-CF79-404F-B9A6-CC88D76772F0}"/>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latin typeface="+mn-lt"/>
              </a:defRPr>
            </a:lvl1pPr>
          </a:lstStyle>
          <a:p>
            <a:pPr>
              <a:defRPr/>
            </a:pPr>
            <a:r>
              <a:rPr lang="en-US" altLang="zh-CN"/>
              <a:t>北京林业大学</a:t>
            </a:r>
          </a:p>
        </p:txBody>
      </p:sp>
      <p:sp>
        <p:nvSpPr>
          <p:cNvPr id="56333" name="Rectangle 13">
            <a:extLst>
              <a:ext uri="{FF2B5EF4-FFF2-40B4-BE49-F238E27FC236}">
                <a16:creationId xmlns:a16="http://schemas.microsoft.com/office/drawing/2014/main" id="{9837D096-EBC0-4EC2-BA7C-93D6EDF617C6}"/>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latin typeface="+mn-lt"/>
              </a:defRPr>
            </a:lvl1pPr>
          </a:lstStyle>
          <a:p>
            <a:pPr>
              <a:defRPr/>
            </a:pPr>
            <a:fld id="{F969837C-22AF-423F-92A4-B79661851F06}" type="slidenum">
              <a:rPr lang="en-US" altLang="zh-CN"/>
              <a:pPr>
                <a:defRPr/>
              </a:pPr>
              <a:t>‹#›</a:t>
            </a:fld>
            <a:endParaRPr lang="en-US" altLang="zh-CN"/>
          </a:p>
        </p:txBody>
      </p:sp>
      <p:sp>
        <p:nvSpPr>
          <p:cNvPr id="1031" name="Rectangle 18">
            <a:extLst>
              <a:ext uri="{FF2B5EF4-FFF2-40B4-BE49-F238E27FC236}">
                <a16:creationId xmlns:a16="http://schemas.microsoft.com/office/drawing/2014/main" id="{87B4B212-7B3F-4603-AA4D-B04E25EC6BFE}"/>
              </a:ext>
            </a:extLst>
          </p:cNvPr>
          <p:cNvSpPr>
            <a:spLocks noChangeArrowheads="1"/>
          </p:cNvSpPr>
          <p:nvPr userDrawn="1"/>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kumimoji="1" lang="zh-CN" altLang="zh-CN" sz="2400" b="0">
              <a:latin typeface="Tahoma" panose="020B0604030504040204" pitchFamily="34" charset="0"/>
            </a:endParaRPr>
          </a:p>
        </p:txBody>
      </p:sp>
      <p:sp>
        <p:nvSpPr>
          <p:cNvPr id="56343" name="AutoShape 23">
            <a:extLst>
              <a:ext uri="{FF2B5EF4-FFF2-40B4-BE49-F238E27FC236}">
                <a16:creationId xmlns:a16="http://schemas.microsoft.com/office/drawing/2014/main" id="{C96BB303-0648-4C99-BDA7-21DDF0BD64AE}"/>
              </a:ext>
            </a:extLst>
          </p:cNvPr>
          <p:cNvSpPr>
            <a:spLocks noChangeArrowheads="1"/>
          </p:cNvSpPr>
          <p:nvPr userDrawn="1"/>
        </p:nvSpPr>
        <p:spPr bwMode="auto">
          <a:xfrm rot="10037892">
            <a:off x="1752600" y="96838"/>
            <a:ext cx="457200" cy="4572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56344" name="AutoShape 24">
            <a:extLst>
              <a:ext uri="{FF2B5EF4-FFF2-40B4-BE49-F238E27FC236}">
                <a16:creationId xmlns:a16="http://schemas.microsoft.com/office/drawing/2014/main" id="{D2EDDAB6-8DBA-482C-BBBD-66B59B1430A1}"/>
              </a:ext>
            </a:extLst>
          </p:cNvPr>
          <p:cNvSpPr>
            <a:spLocks noChangeArrowheads="1"/>
          </p:cNvSpPr>
          <p:nvPr userDrawn="1"/>
        </p:nvSpPr>
        <p:spPr bwMode="auto">
          <a:xfrm rot="-10902108">
            <a:off x="914400" y="304800"/>
            <a:ext cx="457200" cy="4191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56345" name="AutoShape 25">
            <a:extLst>
              <a:ext uri="{FF2B5EF4-FFF2-40B4-BE49-F238E27FC236}">
                <a16:creationId xmlns:a16="http://schemas.microsoft.com/office/drawing/2014/main" id="{9F3F12EE-329B-4D51-9F59-A21217F9B067}"/>
              </a:ext>
            </a:extLst>
          </p:cNvPr>
          <p:cNvSpPr>
            <a:spLocks noChangeArrowheads="1"/>
          </p:cNvSpPr>
          <p:nvPr userDrawn="1"/>
        </p:nvSpPr>
        <p:spPr bwMode="auto">
          <a:xfrm rot="-9582108">
            <a:off x="87313" y="627063"/>
            <a:ext cx="609600" cy="6096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56346" name="AutoShape 26">
            <a:extLst>
              <a:ext uri="{FF2B5EF4-FFF2-40B4-BE49-F238E27FC236}">
                <a16:creationId xmlns:a16="http://schemas.microsoft.com/office/drawing/2014/main" id="{41371EDC-5AAD-4A19-B513-FE0F3C07EE61}"/>
              </a:ext>
            </a:extLst>
          </p:cNvPr>
          <p:cNvSpPr>
            <a:spLocks noChangeArrowheads="1"/>
          </p:cNvSpPr>
          <p:nvPr userDrawn="1"/>
        </p:nvSpPr>
        <p:spPr bwMode="auto">
          <a:xfrm rot="10037892">
            <a:off x="1620838" y="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56347" name="AutoShape 27">
            <a:extLst>
              <a:ext uri="{FF2B5EF4-FFF2-40B4-BE49-F238E27FC236}">
                <a16:creationId xmlns:a16="http://schemas.microsoft.com/office/drawing/2014/main" id="{2C2E7DC1-84B5-434D-86F3-28ACD989B9FD}"/>
              </a:ext>
            </a:extLst>
          </p:cNvPr>
          <p:cNvSpPr>
            <a:spLocks noChangeArrowheads="1"/>
          </p:cNvSpPr>
          <p:nvPr userDrawn="1"/>
        </p:nvSpPr>
        <p:spPr bwMode="auto">
          <a:xfrm rot="-10902108">
            <a:off x="838200" y="22860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56348" name="AutoShape 28">
            <a:extLst>
              <a:ext uri="{FF2B5EF4-FFF2-40B4-BE49-F238E27FC236}">
                <a16:creationId xmlns:a16="http://schemas.microsoft.com/office/drawing/2014/main" id="{361F1CA1-7929-4843-92BE-9B4F63FB54B5}"/>
              </a:ext>
            </a:extLst>
          </p:cNvPr>
          <p:cNvSpPr>
            <a:spLocks noChangeArrowheads="1"/>
          </p:cNvSpPr>
          <p:nvPr userDrawn="1"/>
        </p:nvSpPr>
        <p:spPr bwMode="auto">
          <a:xfrm rot="-9582108">
            <a:off x="6350" y="477838"/>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p>
        </p:txBody>
      </p:sp>
      <p:sp>
        <p:nvSpPr>
          <p:cNvPr id="56350" name="AutoShape 30">
            <a:extLst>
              <a:ext uri="{FF2B5EF4-FFF2-40B4-BE49-F238E27FC236}">
                <a16:creationId xmlns:a16="http://schemas.microsoft.com/office/drawing/2014/main" id="{830DE7FB-3955-410A-8978-F9B7F0487083}"/>
              </a:ext>
            </a:extLst>
          </p:cNvPr>
          <p:cNvSpPr>
            <a:spLocks noChangeArrowheads="1"/>
          </p:cNvSpPr>
          <p:nvPr userDrawn="1"/>
        </p:nvSpPr>
        <p:spPr bwMode="auto">
          <a:xfrm rot="20940000">
            <a:off x="6934200" y="5919788"/>
            <a:ext cx="457200" cy="4572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
        <p:nvSpPr>
          <p:cNvPr id="56351" name="AutoShape 31">
            <a:extLst>
              <a:ext uri="{FF2B5EF4-FFF2-40B4-BE49-F238E27FC236}">
                <a16:creationId xmlns:a16="http://schemas.microsoft.com/office/drawing/2014/main" id="{7EBBB3CA-E4A1-4B09-B67B-CC8C9118B1D9}"/>
              </a:ext>
            </a:extLst>
          </p:cNvPr>
          <p:cNvSpPr>
            <a:spLocks noChangeArrowheads="1"/>
          </p:cNvSpPr>
          <p:nvPr userDrawn="1"/>
        </p:nvSpPr>
        <p:spPr bwMode="auto">
          <a:xfrm>
            <a:off x="7691438" y="5353050"/>
            <a:ext cx="419100" cy="4191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
        <p:nvSpPr>
          <p:cNvPr id="56352" name="AutoShape 32">
            <a:extLst>
              <a:ext uri="{FF2B5EF4-FFF2-40B4-BE49-F238E27FC236}">
                <a16:creationId xmlns:a16="http://schemas.microsoft.com/office/drawing/2014/main" id="{587F5A60-C5A0-4477-BB92-212F81FA2BE3}"/>
              </a:ext>
            </a:extLst>
          </p:cNvPr>
          <p:cNvSpPr>
            <a:spLocks noChangeArrowheads="1"/>
          </p:cNvSpPr>
          <p:nvPr userDrawn="1"/>
        </p:nvSpPr>
        <p:spPr bwMode="auto">
          <a:xfrm rot="1320000">
            <a:off x="8281988" y="5257800"/>
            <a:ext cx="609600" cy="6096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
        <p:nvSpPr>
          <p:cNvPr id="56353" name="AutoShape 33">
            <a:extLst>
              <a:ext uri="{FF2B5EF4-FFF2-40B4-BE49-F238E27FC236}">
                <a16:creationId xmlns:a16="http://schemas.microsoft.com/office/drawing/2014/main" id="{993E9AAF-BEF4-4F89-8D55-A94B1D26CB60}"/>
              </a:ext>
            </a:extLst>
          </p:cNvPr>
          <p:cNvSpPr>
            <a:spLocks noChangeArrowheads="1"/>
          </p:cNvSpPr>
          <p:nvPr userDrawn="1"/>
        </p:nvSpPr>
        <p:spPr bwMode="auto">
          <a:xfrm rot="20940000">
            <a:off x="7062788" y="601980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
        <p:nvSpPr>
          <p:cNvPr id="56354" name="AutoShape 34">
            <a:extLst>
              <a:ext uri="{FF2B5EF4-FFF2-40B4-BE49-F238E27FC236}">
                <a16:creationId xmlns:a16="http://schemas.microsoft.com/office/drawing/2014/main" id="{A325EE29-C721-44F5-AC1A-094965E0DDB3}"/>
              </a:ext>
            </a:extLst>
          </p:cNvPr>
          <p:cNvSpPr>
            <a:spLocks noChangeArrowheads="1"/>
          </p:cNvSpPr>
          <p:nvPr userDrawn="1"/>
        </p:nvSpPr>
        <p:spPr bwMode="auto">
          <a:xfrm>
            <a:off x="7767638" y="542925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
        <p:nvSpPr>
          <p:cNvPr id="56355" name="AutoShape 35">
            <a:extLst>
              <a:ext uri="{FF2B5EF4-FFF2-40B4-BE49-F238E27FC236}">
                <a16:creationId xmlns:a16="http://schemas.microsoft.com/office/drawing/2014/main" id="{FD975513-530A-4E89-9810-99AF26184627}"/>
              </a:ext>
            </a:extLst>
          </p:cNvPr>
          <p:cNvSpPr>
            <a:spLocks noChangeArrowheads="1"/>
          </p:cNvSpPr>
          <p:nvPr userDrawn="1"/>
        </p:nvSpPr>
        <p:spPr bwMode="auto">
          <a:xfrm rot="1320000">
            <a:off x="8358188" y="5410200"/>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p>
        </p:txBody>
      </p:sp>
    </p:spTree>
  </p:cSld>
  <p:clrMap bg1="lt1" tx1="dk1" bg2="lt2" tx2="dk2" accent1="accent1" accent2="accent2" accent3="accent3" accent4="accent4" accent5="accent5" accent6="accent6" hlink="hlink" folHlink="folHlink"/>
  <p:sldLayoutIdLst>
    <p:sldLayoutId id="2147484068"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1" presetClass="entr" presetSubtype="0" fill="hold" grpId="0" nodeType="afterEffect">
                                  <p:stCondLst>
                                    <p:cond delay="0"/>
                                  </p:stCondLst>
                                  <p:childTnLst>
                                    <p:set>
                                      <p:cBhvr>
                                        <p:cTn id="6" dur="75">
                                          <p:stCondLst>
                                            <p:cond delay="0"/>
                                          </p:stCondLst>
                                        </p:cTn>
                                        <p:tgtEl>
                                          <p:spTgt spid="56345"/>
                                        </p:tgtEl>
                                        <p:attrNameLst>
                                          <p:attrName>style.visibility</p:attrName>
                                        </p:attrNameLst>
                                      </p:cBhvr>
                                      <p:to>
                                        <p:strVal val="visible"/>
                                      </p:to>
                                    </p:set>
                                  </p:childTnLst>
                                </p:cTn>
                              </p:par>
                            </p:childTnLst>
                          </p:cTn>
                        </p:par>
                        <p:par>
                          <p:cTn id="7" fill="hold" nodeType="afterGroup">
                            <p:stCondLst>
                              <p:cond delay="75"/>
                            </p:stCondLst>
                            <p:childTnLst>
                              <p:par>
                                <p:cTn id="8" presetID="11" presetClass="entr" presetSubtype="0" fill="hold" grpId="0" nodeType="afterEffect">
                                  <p:stCondLst>
                                    <p:cond delay="0"/>
                                  </p:stCondLst>
                                  <p:childTnLst>
                                    <p:set>
                                      <p:cBhvr>
                                        <p:cTn id="9" dur="75">
                                          <p:stCondLst>
                                            <p:cond delay="0"/>
                                          </p:stCondLst>
                                        </p:cTn>
                                        <p:tgtEl>
                                          <p:spTgt spid="56344"/>
                                        </p:tgtEl>
                                        <p:attrNameLst>
                                          <p:attrName>style.visibility</p:attrName>
                                        </p:attrNameLst>
                                      </p:cBhvr>
                                      <p:to>
                                        <p:strVal val="visible"/>
                                      </p:to>
                                    </p:set>
                                  </p:childTnLst>
                                </p:cTn>
                              </p:par>
                            </p:childTnLst>
                          </p:cTn>
                        </p:par>
                        <p:par>
                          <p:cTn id="10" fill="hold" nodeType="afterGroup">
                            <p:stCondLst>
                              <p:cond delay="150"/>
                            </p:stCondLst>
                            <p:childTnLst>
                              <p:par>
                                <p:cTn id="11" presetID="11" presetClass="entr" presetSubtype="0" fill="hold" grpId="0" nodeType="afterEffect">
                                  <p:stCondLst>
                                    <p:cond delay="0"/>
                                  </p:stCondLst>
                                  <p:childTnLst>
                                    <p:set>
                                      <p:cBhvr>
                                        <p:cTn id="12" dur="75">
                                          <p:stCondLst>
                                            <p:cond delay="0"/>
                                          </p:stCondLst>
                                        </p:cTn>
                                        <p:tgtEl>
                                          <p:spTgt spid="56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3" grpId="0" animBg="1" autoUpdateAnimBg="0"/>
      <p:bldP spid="56344" grpId="0" animBg="1" autoUpdateAnimBg="0"/>
      <p:bldP spid="56345" grpId="0" animBg="1" autoUpdateAnimBg="0"/>
    </p:bldLst>
  </p:timing>
  <p:hf hdr="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E2E53"/>
            </a:gs>
            <a:gs pos="100000">
              <a:srgbClr val="336699"/>
            </a:gs>
          </a:gsLst>
          <a:lin ang="5400000" scaled="1"/>
        </a:gradFill>
        <a:effectLst/>
      </p:bgPr>
    </p:bg>
    <p:spTree>
      <p:nvGrpSpPr>
        <p:cNvPr id="1" name=""/>
        <p:cNvGrpSpPr/>
        <p:nvPr/>
      </p:nvGrpSpPr>
      <p:grpSpPr>
        <a:xfrm>
          <a:off x="0" y="0"/>
          <a:ext cx="0" cy="0"/>
          <a:chOff x="0" y="0"/>
          <a:chExt cx="0" cy="0"/>
        </a:xfrm>
      </p:grpSpPr>
      <p:sp>
        <p:nvSpPr>
          <p:cNvPr id="2050" name="Rectangle 9">
            <a:extLst>
              <a:ext uri="{FF2B5EF4-FFF2-40B4-BE49-F238E27FC236}">
                <a16:creationId xmlns:a16="http://schemas.microsoft.com/office/drawing/2014/main" id="{02D641FB-85D7-4F3C-8E96-4F99125BA809}"/>
              </a:ext>
            </a:extLst>
          </p:cNvPr>
          <p:cNvSpPr>
            <a:spLocks noGrp="1" noChangeArrowheads="1"/>
          </p:cNvSpPr>
          <p:nvPr>
            <p:ph type="title"/>
          </p:nvPr>
        </p:nvSpPr>
        <p:spPr bwMode="auto">
          <a:xfrm>
            <a:off x="930275" y="287338"/>
            <a:ext cx="7793038"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2051" name="Rectangle 10">
            <a:extLst>
              <a:ext uri="{FF2B5EF4-FFF2-40B4-BE49-F238E27FC236}">
                <a16:creationId xmlns:a16="http://schemas.microsoft.com/office/drawing/2014/main" id="{42D786F9-29C2-458E-AD64-E3BA5331AB27}"/>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331" name="Rectangle 11">
            <a:extLst>
              <a:ext uri="{FF2B5EF4-FFF2-40B4-BE49-F238E27FC236}">
                <a16:creationId xmlns:a16="http://schemas.microsoft.com/office/drawing/2014/main" id="{9740FBD9-46BC-420D-89CB-1F8F4805AA16}"/>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smtClean="0">
                <a:solidFill>
                  <a:srgbClr val="000000"/>
                </a:solidFill>
                <a:latin typeface="+mn-lt"/>
              </a:defRPr>
            </a:lvl1pPr>
          </a:lstStyle>
          <a:p>
            <a:pPr>
              <a:defRPr/>
            </a:pPr>
            <a:r>
              <a:rPr lang="en-US" altLang="zh-CN"/>
              <a:t>2023-11-14</a:t>
            </a:r>
          </a:p>
        </p:txBody>
      </p:sp>
      <p:sp>
        <p:nvSpPr>
          <p:cNvPr id="56332" name="Rectangle 12">
            <a:extLst>
              <a:ext uri="{FF2B5EF4-FFF2-40B4-BE49-F238E27FC236}">
                <a16:creationId xmlns:a16="http://schemas.microsoft.com/office/drawing/2014/main" id="{F49F98E7-7B0D-4571-9F61-DAD9E417D216}"/>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solidFill>
                  <a:srgbClr val="000000"/>
                </a:solidFill>
                <a:latin typeface="+mn-lt"/>
              </a:defRPr>
            </a:lvl1pPr>
          </a:lstStyle>
          <a:p>
            <a:pPr>
              <a:defRPr/>
            </a:pPr>
            <a:r>
              <a:rPr lang="en-US" altLang="zh-CN"/>
              <a:t>北京林业大学</a:t>
            </a:r>
          </a:p>
        </p:txBody>
      </p:sp>
      <p:sp>
        <p:nvSpPr>
          <p:cNvPr id="56333" name="Rectangle 13">
            <a:extLst>
              <a:ext uri="{FF2B5EF4-FFF2-40B4-BE49-F238E27FC236}">
                <a16:creationId xmlns:a16="http://schemas.microsoft.com/office/drawing/2014/main" id="{77C2A0E1-9D6A-4EC2-9719-CFFE962C9191}"/>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solidFill>
                  <a:srgbClr val="000000"/>
                </a:solidFill>
                <a:latin typeface="+mn-lt"/>
              </a:defRPr>
            </a:lvl1pPr>
          </a:lstStyle>
          <a:p>
            <a:pPr>
              <a:defRPr/>
            </a:pPr>
            <a:fld id="{C1E8490F-2376-4B70-B5F5-42D6BCE253D7}" type="slidenum">
              <a:rPr lang="en-US" altLang="zh-CN"/>
              <a:pPr>
                <a:defRPr/>
              </a:pPr>
              <a:t>‹#›</a:t>
            </a:fld>
            <a:endParaRPr lang="en-US" altLang="zh-CN"/>
          </a:p>
        </p:txBody>
      </p:sp>
      <p:sp>
        <p:nvSpPr>
          <p:cNvPr id="1031" name="Rectangle 18">
            <a:extLst>
              <a:ext uri="{FF2B5EF4-FFF2-40B4-BE49-F238E27FC236}">
                <a16:creationId xmlns:a16="http://schemas.microsoft.com/office/drawing/2014/main" id="{936FDCF4-0A16-4F7E-86BA-DD799A0FFBFC}"/>
              </a:ext>
            </a:extLst>
          </p:cNvPr>
          <p:cNvSpPr>
            <a:spLocks noChangeArrowheads="1"/>
          </p:cNvSpPr>
          <p:nvPr userDrawn="1"/>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kumimoji="1" lang="zh-CN" altLang="zh-CN" sz="2400" b="0">
              <a:solidFill>
                <a:srgbClr val="000000"/>
              </a:solidFill>
              <a:latin typeface="Tahoma" panose="020B0604030504040204" pitchFamily="34" charset="0"/>
            </a:endParaRPr>
          </a:p>
        </p:txBody>
      </p:sp>
      <p:sp>
        <p:nvSpPr>
          <p:cNvPr id="56343" name="AutoShape 23">
            <a:extLst>
              <a:ext uri="{FF2B5EF4-FFF2-40B4-BE49-F238E27FC236}">
                <a16:creationId xmlns:a16="http://schemas.microsoft.com/office/drawing/2014/main" id="{AAA19BE5-C1EC-4FA6-9274-1BF29C7B3268}"/>
              </a:ext>
            </a:extLst>
          </p:cNvPr>
          <p:cNvSpPr>
            <a:spLocks noChangeArrowheads="1"/>
          </p:cNvSpPr>
          <p:nvPr userDrawn="1"/>
        </p:nvSpPr>
        <p:spPr bwMode="auto">
          <a:xfrm rot="10037892">
            <a:off x="1752600" y="96838"/>
            <a:ext cx="457200" cy="4572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4" name="AutoShape 24">
            <a:extLst>
              <a:ext uri="{FF2B5EF4-FFF2-40B4-BE49-F238E27FC236}">
                <a16:creationId xmlns:a16="http://schemas.microsoft.com/office/drawing/2014/main" id="{410DA038-C45E-47A9-889A-28657695B8AF}"/>
              </a:ext>
            </a:extLst>
          </p:cNvPr>
          <p:cNvSpPr>
            <a:spLocks noChangeArrowheads="1"/>
          </p:cNvSpPr>
          <p:nvPr userDrawn="1"/>
        </p:nvSpPr>
        <p:spPr bwMode="auto">
          <a:xfrm rot="-10902108">
            <a:off x="914400" y="304800"/>
            <a:ext cx="457200" cy="4191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5" name="AutoShape 25">
            <a:extLst>
              <a:ext uri="{FF2B5EF4-FFF2-40B4-BE49-F238E27FC236}">
                <a16:creationId xmlns:a16="http://schemas.microsoft.com/office/drawing/2014/main" id="{9B153BF2-82FD-4713-AEFB-9A5AEE5CFFBD}"/>
              </a:ext>
            </a:extLst>
          </p:cNvPr>
          <p:cNvSpPr>
            <a:spLocks noChangeArrowheads="1"/>
          </p:cNvSpPr>
          <p:nvPr userDrawn="1"/>
        </p:nvSpPr>
        <p:spPr bwMode="auto">
          <a:xfrm rot="-9582108">
            <a:off x="87313" y="627063"/>
            <a:ext cx="609600" cy="6096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6" name="AutoShape 26">
            <a:extLst>
              <a:ext uri="{FF2B5EF4-FFF2-40B4-BE49-F238E27FC236}">
                <a16:creationId xmlns:a16="http://schemas.microsoft.com/office/drawing/2014/main" id="{16A0EDAA-A2AB-4850-8E1A-36450BE2830E}"/>
              </a:ext>
            </a:extLst>
          </p:cNvPr>
          <p:cNvSpPr>
            <a:spLocks noChangeArrowheads="1"/>
          </p:cNvSpPr>
          <p:nvPr userDrawn="1"/>
        </p:nvSpPr>
        <p:spPr bwMode="auto">
          <a:xfrm rot="10037892">
            <a:off x="1620838" y="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7" name="AutoShape 27">
            <a:extLst>
              <a:ext uri="{FF2B5EF4-FFF2-40B4-BE49-F238E27FC236}">
                <a16:creationId xmlns:a16="http://schemas.microsoft.com/office/drawing/2014/main" id="{C66CA4BB-7EEE-4C02-AECD-1611517561FD}"/>
              </a:ext>
            </a:extLst>
          </p:cNvPr>
          <p:cNvSpPr>
            <a:spLocks noChangeArrowheads="1"/>
          </p:cNvSpPr>
          <p:nvPr userDrawn="1"/>
        </p:nvSpPr>
        <p:spPr bwMode="auto">
          <a:xfrm rot="-10902108">
            <a:off x="838200" y="22860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8" name="AutoShape 28">
            <a:extLst>
              <a:ext uri="{FF2B5EF4-FFF2-40B4-BE49-F238E27FC236}">
                <a16:creationId xmlns:a16="http://schemas.microsoft.com/office/drawing/2014/main" id="{DF6702D1-417C-4A9B-BC79-81DE2163B3E2}"/>
              </a:ext>
            </a:extLst>
          </p:cNvPr>
          <p:cNvSpPr>
            <a:spLocks noChangeArrowheads="1"/>
          </p:cNvSpPr>
          <p:nvPr userDrawn="1"/>
        </p:nvSpPr>
        <p:spPr bwMode="auto">
          <a:xfrm rot="-9582108">
            <a:off x="6350" y="477838"/>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0" name="AutoShape 30">
            <a:extLst>
              <a:ext uri="{FF2B5EF4-FFF2-40B4-BE49-F238E27FC236}">
                <a16:creationId xmlns:a16="http://schemas.microsoft.com/office/drawing/2014/main" id="{83A8B23F-BF3C-4E6D-9B2E-14066761358C}"/>
              </a:ext>
            </a:extLst>
          </p:cNvPr>
          <p:cNvSpPr>
            <a:spLocks noChangeArrowheads="1"/>
          </p:cNvSpPr>
          <p:nvPr userDrawn="1"/>
        </p:nvSpPr>
        <p:spPr bwMode="auto">
          <a:xfrm rot="20940000">
            <a:off x="6934200" y="5919788"/>
            <a:ext cx="457200" cy="4572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1" name="AutoShape 31">
            <a:extLst>
              <a:ext uri="{FF2B5EF4-FFF2-40B4-BE49-F238E27FC236}">
                <a16:creationId xmlns:a16="http://schemas.microsoft.com/office/drawing/2014/main" id="{C1EC3145-80E2-4979-86A6-3A6A6B350706}"/>
              </a:ext>
            </a:extLst>
          </p:cNvPr>
          <p:cNvSpPr>
            <a:spLocks noChangeArrowheads="1"/>
          </p:cNvSpPr>
          <p:nvPr userDrawn="1"/>
        </p:nvSpPr>
        <p:spPr bwMode="auto">
          <a:xfrm>
            <a:off x="7691438" y="5353050"/>
            <a:ext cx="419100" cy="4191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2" name="AutoShape 32">
            <a:extLst>
              <a:ext uri="{FF2B5EF4-FFF2-40B4-BE49-F238E27FC236}">
                <a16:creationId xmlns:a16="http://schemas.microsoft.com/office/drawing/2014/main" id="{2B0FE873-6111-4C0F-ACD6-340236071A6D}"/>
              </a:ext>
            </a:extLst>
          </p:cNvPr>
          <p:cNvSpPr>
            <a:spLocks noChangeArrowheads="1"/>
          </p:cNvSpPr>
          <p:nvPr userDrawn="1"/>
        </p:nvSpPr>
        <p:spPr bwMode="auto">
          <a:xfrm rot="1320000">
            <a:off x="8281988" y="5257800"/>
            <a:ext cx="609600" cy="6096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3" name="AutoShape 33">
            <a:extLst>
              <a:ext uri="{FF2B5EF4-FFF2-40B4-BE49-F238E27FC236}">
                <a16:creationId xmlns:a16="http://schemas.microsoft.com/office/drawing/2014/main" id="{67113D47-1F7B-4893-B603-2C8D612E03C3}"/>
              </a:ext>
            </a:extLst>
          </p:cNvPr>
          <p:cNvSpPr>
            <a:spLocks noChangeArrowheads="1"/>
          </p:cNvSpPr>
          <p:nvPr userDrawn="1"/>
        </p:nvSpPr>
        <p:spPr bwMode="auto">
          <a:xfrm rot="20940000">
            <a:off x="7062788" y="601980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4" name="AutoShape 34">
            <a:extLst>
              <a:ext uri="{FF2B5EF4-FFF2-40B4-BE49-F238E27FC236}">
                <a16:creationId xmlns:a16="http://schemas.microsoft.com/office/drawing/2014/main" id="{28945E26-21FB-433A-BB82-313C851753A9}"/>
              </a:ext>
            </a:extLst>
          </p:cNvPr>
          <p:cNvSpPr>
            <a:spLocks noChangeArrowheads="1"/>
          </p:cNvSpPr>
          <p:nvPr userDrawn="1"/>
        </p:nvSpPr>
        <p:spPr bwMode="auto">
          <a:xfrm>
            <a:off x="7767638" y="542925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5" name="AutoShape 35">
            <a:extLst>
              <a:ext uri="{FF2B5EF4-FFF2-40B4-BE49-F238E27FC236}">
                <a16:creationId xmlns:a16="http://schemas.microsoft.com/office/drawing/2014/main" id="{04AED20E-719F-411A-8046-55D5EF576500}"/>
              </a:ext>
            </a:extLst>
          </p:cNvPr>
          <p:cNvSpPr>
            <a:spLocks noChangeArrowheads="1"/>
          </p:cNvSpPr>
          <p:nvPr userDrawn="1"/>
        </p:nvSpPr>
        <p:spPr bwMode="auto">
          <a:xfrm rot="1320000">
            <a:off x="8358188" y="5410200"/>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Tree>
  </p:cSld>
  <p:clrMap bg1="lt1" tx1="dk1" bg2="lt2" tx2="dk2" accent1="accent1" accent2="accent2" accent3="accent3" accent4="accent4" accent5="accent5" accent6="accent6" hlink="hlink" folHlink="folHlink"/>
  <p:sldLayoutIdLst>
    <p:sldLayoutId id="2147484069"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1" presetClass="entr" presetSubtype="0" fill="hold" grpId="0" nodeType="afterEffect">
                                  <p:stCondLst>
                                    <p:cond delay="0"/>
                                  </p:stCondLst>
                                  <p:childTnLst>
                                    <p:set>
                                      <p:cBhvr>
                                        <p:cTn id="6" dur="75">
                                          <p:stCondLst>
                                            <p:cond delay="0"/>
                                          </p:stCondLst>
                                        </p:cTn>
                                        <p:tgtEl>
                                          <p:spTgt spid="56345"/>
                                        </p:tgtEl>
                                        <p:attrNameLst>
                                          <p:attrName>style.visibility</p:attrName>
                                        </p:attrNameLst>
                                      </p:cBhvr>
                                      <p:to>
                                        <p:strVal val="visible"/>
                                      </p:to>
                                    </p:set>
                                  </p:childTnLst>
                                </p:cTn>
                              </p:par>
                            </p:childTnLst>
                          </p:cTn>
                        </p:par>
                        <p:par>
                          <p:cTn id="7" fill="hold" nodeType="afterGroup">
                            <p:stCondLst>
                              <p:cond delay="75"/>
                            </p:stCondLst>
                            <p:childTnLst>
                              <p:par>
                                <p:cTn id="8" presetID="11" presetClass="entr" presetSubtype="0" fill="hold" grpId="0" nodeType="afterEffect">
                                  <p:stCondLst>
                                    <p:cond delay="0"/>
                                  </p:stCondLst>
                                  <p:childTnLst>
                                    <p:set>
                                      <p:cBhvr>
                                        <p:cTn id="9" dur="75">
                                          <p:stCondLst>
                                            <p:cond delay="0"/>
                                          </p:stCondLst>
                                        </p:cTn>
                                        <p:tgtEl>
                                          <p:spTgt spid="56344"/>
                                        </p:tgtEl>
                                        <p:attrNameLst>
                                          <p:attrName>style.visibility</p:attrName>
                                        </p:attrNameLst>
                                      </p:cBhvr>
                                      <p:to>
                                        <p:strVal val="visible"/>
                                      </p:to>
                                    </p:set>
                                  </p:childTnLst>
                                </p:cTn>
                              </p:par>
                            </p:childTnLst>
                          </p:cTn>
                        </p:par>
                        <p:par>
                          <p:cTn id="10" fill="hold" nodeType="afterGroup">
                            <p:stCondLst>
                              <p:cond delay="150"/>
                            </p:stCondLst>
                            <p:childTnLst>
                              <p:par>
                                <p:cTn id="11" presetID="11" presetClass="entr" presetSubtype="0" fill="hold" grpId="0" nodeType="afterEffect">
                                  <p:stCondLst>
                                    <p:cond delay="0"/>
                                  </p:stCondLst>
                                  <p:childTnLst>
                                    <p:set>
                                      <p:cBhvr>
                                        <p:cTn id="12" dur="75">
                                          <p:stCondLst>
                                            <p:cond delay="0"/>
                                          </p:stCondLst>
                                        </p:cTn>
                                        <p:tgtEl>
                                          <p:spTgt spid="56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3" grpId="0" animBg="1" autoUpdateAnimBg="0"/>
      <p:bldP spid="56344" grpId="0" animBg="1" autoUpdateAnimBg="0"/>
      <p:bldP spid="56345" grpId="0" animBg="1" autoUpdateAnimBg="0"/>
    </p:bldLst>
  </p:timing>
  <p:hf hdr="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E2E53"/>
            </a:gs>
            <a:gs pos="100000">
              <a:srgbClr val="336699"/>
            </a:gs>
          </a:gsLst>
          <a:lin ang="5400000" scaled="1"/>
        </a:gradFill>
        <a:effectLst/>
      </p:bgPr>
    </p:bg>
    <p:spTree>
      <p:nvGrpSpPr>
        <p:cNvPr id="1" name=""/>
        <p:cNvGrpSpPr/>
        <p:nvPr/>
      </p:nvGrpSpPr>
      <p:grpSpPr>
        <a:xfrm>
          <a:off x="0" y="0"/>
          <a:ext cx="0" cy="0"/>
          <a:chOff x="0" y="0"/>
          <a:chExt cx="0" cy="0"/>
        </a:xfrm>
      </p:grpSpPr>
      <p:sp>
        <p:nvSpPr>
          <p:cNvPr id="3074" name="Rectangle 9">
            <a:extLst>
              <a:ext uri="{FF2B5EF4-FFF2-40B4-BE49-F238E27FC236}">
                <a16:creationId xmlns:a16="http://schemas.microsoft.com/office/drawing/2014/main" id="{72F650C6-DAD0-4908-BF58-4E4F51F732EB}"/>
              </a:ext>
            </a:extLst>
          </p:cNvPr>
          <p:cNvSpPr>
            <a:spLocks noGrp="1" noChangeArrowheads="1"/>
          </p:cNvSpPr>
          <p:nvPr>
            <p:ph type="title"/>
          </p:nvPr>
        </p:nvSpPr>
        <p:spPr bwMode="auto">
          <a:xfrm>
            <a:off x="930275" y="287338"/>
            <a:ext cx="7793038"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3075" name="Rectangle 10">
            <a:extLst>
              <a:ext uri="{FF2B5EF4-FFF2-40B4-BE49-F238E27FC236}">
                <a16:creationId xmlns:a16="http://schemas.microsoft.com/office/drawing/2014/main" id="{90959B8A-B6B4-4418-ABD0-7CF5B9AB52ED}"/>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331" name="Rectangle 11">
            <a:extLst>
              <a:ext uri="{FF2B5EF4-FFF2-40B4-BE49-F238E27FC236}">
                <a16:creationId xmlns:a16="http://schemas.microsoft.com/office/drawing/2014/main" id="{A78009D2-1553-4A9B-8860-6F1BAFF81539}"/>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smtClean="0">
                <a:solidFill>
                  <a:srgbClr val="000000"/>
                </a:solidFill>
                <a:latin typeface="+mn-lt"/>
              </a:defRPr>
            </a:lvl1pPr>
          </a:lstStyle>
          <a:p>
            <a:pPr>
              <a:defRPr/>
            </a:pPr>
            <a:r>
              <a:rPr lang="en-US" altLang="zh-CN"/>
              <a:t>2023-11-14</a:t>
            </a:r>
          </a:p>
        </p:txBody>
      </p:sp>
      <p:sp>
        <p:nvSpPr>
          <p:cNvPr id="56332" name="Rectangle 12">
            <a:extLst>
              <a:ext uri="{FF2B5EF4-FFF2-40B4-BE49-F238E27FC236}">
                <a16:creationId xmlns:a16="http://schemas.microsoft.com/office/drawing/2014/main" id="{829F9FDF-E1C4-4162-9512-8AA4274A9243}"/>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solidFill>
                  <a:srgbClr val="000000"/>
                </a:solidFill>
                <a:latin typeface="+mn-lt"/>
              </a:defRPr>
            </a:lvl1pPr>
          </a:lstStyle>
          <a:p>
            <a:pPr>
              <a:defRPr/>
            </a:pPr>
            <a:r>
              <a:rPr lang="en-US" altLang="zh-CN"/>
              <a:t>北京林业大学</a:t>
            </a:r>
          </a:p>
        </p:txBody>
      </p:sp>
      <p:sp>
        <p:nvSpPr>
          <p:cNvPr id="56333" name="Rectangle 13">
            <a:extLst>
              <a:ext uri="{FF2B5EF4-FFF2-40B4-BE49-F238E27FC236}">
                <a16:creationId xmlns:a16="http://schemas.microsoft.com/office/drawing/2014/main" id="{F461232F-72C8-4D80-B745-1F9FBF15FE76}"/>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solidFill>
                  <a:srgbClr val="000000"/>
                </a:solidFill>
                <a:latin typeface="+mn-lt"/>
              </a:defRPr>
            </a:lvl1pPr>
          </a:lstStyle>
          <a:p>
            <a:pPr>
              <a:defRPr/>
            </a:pPr>
            <a:fld id="{D6DD8EA1-C7A7-4FFB-8C1C-D79415997730}" type="slidenum">
              <a:rPr lang="en-US" altLang="zh-CN"/>
              <a:pPr>
                <a:defRPr/>
              </a:pPr>
              <a:t>‹#›</a:t>
            </a:fld>
            <a:endParaRPr lang="en-US" altLang="zh-CN"/>
          </a:p>
        </p:txBody>
      </p:sp>
      <p:sp>
        <p:nvSpPr>
          <p:cNvPr id="1031" name="Rectangle 18">
            <a:extLst>
              <a:ext uri="{FF2B5EF4-FFF2-40B4-BE49-F238E27FC236}">
                <a16:creationId xmlns:a16="http://schemas.microsoft.com/office/drawing/2014/main" id="{05116471-7BA7-4D8F-AF53-2F62E1ABE23B}"/>
              </a:ext>
            </a:extLst>
          </p:cNvPr>
          <p:cNvSpPr>
            <a:spLocks noChangeArrowheads="1"/>
          </p:cNvSpPr>
          <p:nvPr userDrawn="1"/>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kumimoji="1" lang="zh-CN" altLang="zh-CN" sz="2400" b="0">
              <a:solidFill>
                <a:srgbClr val="000000"/>
              </a:solidFill>
              <a:latin typeface="Tahoma" panose="020B0604030504040204" pitchFamily="34" charset="0"/>
            </a:endParaRPr>
          </a:p>
        </p:txBody>
      </p:sp>
      <p:sp>
        <p:nvSpPr>
          <p:cNvPr id="56343" name="AutoShape 23">
            <a:extLst>
              <a:ext uri="{FF2B5EF4-FFF2-40B4-BE49-F238E27FC236}">
                <a16:creationId xmlns:a16="http://schemas.microsoft.com/office/drawing/2014/main" id="{B744CC7B-8245-415E-8B97-9B3993F367D7}"/>
              </a:ext>
            </a:extLst>
          </p:cNvPr>
          <p:cNvSpPr>
            <a:spLocks noChangeArrowheads="1"/>
          </p:cNvSpPr>
          <p:nvPr userDrawn="1"/>
        </p:nvSpPr>
        <p:spPr bwMode="auto">
          <a:xfrm rot="10037892">
            <a:off x="1752600" y="96838"/>
            <a:ext cx="457200" cy="4572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4" name="AutoShape 24">
            <a:extLst>
              <a:ext uri="{FF2B5EF4-FFF2-40B4-BE49-F238E27FC236}">
                <a16:creationId xmlns:a16="http://schemas.microsoft.com/office/drawing/2014/main" id="{BA902A66-9D24-4B82-B070-B988808E5223}"/>
              </a:ext>
            </a:extLst>
          </p:cNvPr>
          <p:cNvSpPr>
            <a:spLocks noChangeArrowheads="1"/>
          </p:cNvSpPr>
          <p:nvPr userDrawn="1"/>
        </p:nvSpPr>
        <p:spPr bwMode="auto">
          <a:xfrm rot="-10902108">
            <a:off x="914400" y="304800"/>
            <a:ext cx="457200" cy="4191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5" name="AutoShape 25">
            <a:extLst>
              <a:ext uri="{FF2B5EF4-FFF2-40B4-BE49-F238E27FC236}">
                <a16:creationId xmlns:a16="http://schemas.microsoft.com/office/drawing/2014/main" id="{B09348D7-5072-4D13-ADF8-E34131B4D46E}"/>
              </a:ext>
            </a:extLst>
          </p:cNvPr>
          <p:cNvSpPr>
            <a:spLocks noChangeArrowheads="1"/>
          </p:cNvSpPr>
          <p:nvPr userDrawn="1"/>
        </p:nvSpPr>
        <p:spPr bwMode="auto">
          <a:xfrm rot="-9582108">
            <a:off x="87313" y="627063"/>
            <a:ext cx="609600" cy="6096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6" name="AutoShape 26">
            <a:extLst>
              <a:ext uri="{FF2B5EF4-FFF2-40B4-BE49-F238E27FC236}">
                <a16:creationId xmlns:a16="http://schemas.microsoft.com/office/drawing/2014/main" id="{BBFCF17F-E8A7-4FFE-BC43-39F9AE5684EC}"/>
              </a:ext>
            </a:extLst>
          </p:cNvPr>
          <p:cNvSpPr>
            <a:spLocks noChangeArrowheads="1"/>
          </p:cNvSpPr>
          <p:nvPr userDrawn="1"/>
        </p:nvSpPr>
        <p:spPr bwMode="auto">
          <a:xfrm rot="10037892">
            <a:off x="1620838" y="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7" name="AutoShape 27">
            <a:extLst>
              <a:ext uri="{FF2B5EF4-FFF2-40B4-BE49-F238E27FC236}">
                <a16:creationId xmlns:a16="http://schemas.microsoft.com/office/drawing/2014/main" id="{120FC8F3-D9DF-4B98-A7A9-1D176F1731B8}"/>
              </a:ext>
            </a:extLst>
          </p:cNvPr>
          <p:cNvSpPr>
            <a:spLocks noChangeArrowheads="1"/>
          </p:cNvSpPr>
          <p:nvPr userDrawn="1"/>
        </p:nvSpPr>
        <p:spPr bwMode="auto">
          <a:xfrm rot="-10902108">
            <a:off x="838200" y="22860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8" name="AutoShape 28">
            <a:extLst>
              <a:ext uri="{FF2B5EF4-FFF2-40B4-BE49-F238E27FC236}">
                <a16:creationId xmlns:a16="http://schemas.microsoft.com/office/drawing/2014/main" id="{2057FFEA-8B11-4100-8B38-CF96BFF8EBAA}"/>
              </a:ext>
            </a:extLst>
          </p:cNvPr>
          <p:cNvSpPr>
            <a:spLocks noChangeArrowheads="1"/>
          </p:cNvSpPr>
          <p:nvPr userDrawn="1"/>
        </p:nvSpPr>
        <p:spPr bwMode="auto">
          <a:xfrm rot="-9582108">
            <a:off x="6350" y="477838"/>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0" name="AutoShape 30">
            <a:extLst>
              <a:ext uri="{FF2B5EF4-FFF2-40B4-BE49-F238E27FC236}">
                <a16:creationId xmlns:a16="http://schemas.microsoft.com/office/drawing/2014/main" id="{38CA0C14-77C1-4B6E-B489-B9B7C19BDD21}"/>
              </a:ext>
            </a:extLst>
          </p:cNvPr>
          <p:cNvSpPr>
            <a:spLocks noChangeArrowheads="1"/>
          </p:cNvSpPr>
          <p:nvPr userDrawn="1"/>
        </p:nvSpPr>
        <p:spPr bwMode="auto">
          <a:xfrm rot="20940000">
            <a:off x="6934200" y="5919788"/>
            <a:ext cx="457200" cy="4572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1" name="AutoShape 31">
            <a:extLst>
              <a:ext uri="{FF2B5EF4-FFF2-40B4-BE49-F238E27FC236}">
                <a16:creationId xmlns:a16="http://schemas.microsoft.com/office/drawing/2014/main" id="{D6FD35BC-1160-4526-9705-7E5AF4847EA4}"/>
              </a:ext>
            </a:extLst>
          </p:cNvPr>
          <p:cNvSpPr>
            <a:spLocks noChangeArrowheads="1"/>
          </p:cNvSpPr>
          <p:nvPr userDrawn="1"/>
        </p:nvSpPr>
        <p:spPr bwMode="auto">
          <a:xfrm>
            <a:off x="7691438" y="5353050"/>
            <a:ext cx="419100" cy="4191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2" name="AutoShape 32">
            <a:extLst>
              <a:ext uri="{FF2B5EF4-FFF2-40B4-BE49-F238E27FC236}">
                <a16:creationId xmlns:a16="http://schemas.microsoft.com/office/drawing/2014/main" id="{04E530BF-B029-4757-A7CA-4A729514A1DF}"/>
              </a:ext>
            </a:extLst>
          </p:cNvPr>
          <p:cNvSpPr>
            <a:spLocks noChangeArrowheads="1"/>
          </p:cNvSpPr>
          <p:nvPr userDrawn="1"/>
        </p:nvSpPr>
        <p:spPr bwMode="auto">
          <a:xfrm rot="1320000">
            <a:off x="8281988" y="5257800"/>
            <a:ext cx="609600" cy="6096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3" name="AutoShape 33">
            <a:extLst>
              <a:ext uri="{FF2B5EF4-FFF2-40B4-BE49-F238E27FC236}">
                <a16:creationId xmlns:a16="http://schemas.microsoft.com/office/drawing/2014/main" id="{00623C14-087A-4D32-97DD-B2267A2D3D4E}"/>
              </a:ext>
            </a:extLst>
          </p:cNvPr>
          <p:cNvSpPr>
            <a:spLocks noChangeArrowheads="1"/>
          </p:cNvSpPr>
          <p:nvPr userDrawn="1"/>
        </p:nvSpPr>
        <p:spPr bwMode="auto">
          <a:xfrm rot="20940000">
            <a:off x="7062788" y="601980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4" name="AutoShape 34">
            <a:extLst>
              <a:ext uri="{FF2B5EF4-FFF2-40B4-BE49-F238E27FC236}">
                <a16:creationId xmlns:a16="http://schemas.microsoft.com/office/drawing/2014/main" id="{9C886647-88C6-4974-8F00-29BACF4F9335}"/>
              </a:ext>
            </a:extLst>
          </p:cNvPr>
          <p:cNvSpPr>
            <a:spLocks noChangeArrowheads="1"/>
          </p:cNvSpPr>
          <p:nvPr userDrawn="1"/>
        </p:nvSpPr>
        <p:spPr bwMode="auto">
          <a:xfrm>
            <a:off x="7767638" y="542925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5" name="AutoShape 35">
            <a:extLst>
              <a:ext uri="{FF2B5EF4-FFF2-40B4-BE49-F238E27FC236}">
                <a16:creationId xmlns:a16="http://schemas.microsoft.com/office/drawing/2014/main" id="{480892F8-C07F-4A25-B1BD-1C2268EE198E}"/>
              </a:ext>
            </a:extLst>
          </p:cNvPr>
          <p:cNvSpPr>
            <a:spLocks noChangeArrowheads="1"/>
          </p:cNvSpPr>
          <p:nvPr userDrawn="1"/>
        </p:nvSpPr>
        <p:spPr bwMode="auto">
          <a:xfrm rot="1320000">
            <a:off x="8358188" y="5410200"/>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Tree>
  </p:cSld>
  <p:clrMap bg1="lt1" tx1="dk1" bg2="lt2" tx2="dk2" accent1="accent1" accent2="accent2" accent3="accent3" accent4="accent4" accent5="accent5" accent6="accent6" hlink="hlink" folHlink="folHlink"/>
  <p:sldLayoutIdLst>
    <p:sldLayoutId id="2147484070"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1" presetClass="entr" presetSubtype="0" fill="hold" grpId="0" nodeType="afterEffect">
                                  <p:stCondLst>
                                    <p:cond delay="0"/>
                                  </p:stCondLst>
                                  <p:childTnLst>
                                    <p:set>
                                      <p:cBhvr>
                                        <p:cTn id="6" dur="75">
                                          <p:stCondLst>
                                            <p:cond delay="0"/>
                                          </p:stCondLst>
                                        </p:cTn>
                                        <p:tgtEl>
                                          <p:spTgt spid="56345"/>
                                        </p:tgtEl>
                                        <p:attrNameLst>
                                          <p:attrName>style.visibility</p:attrName>
                                        </p:attrNameLst>
                                      </p:cBhvr>
                                      <p:to>
                                        <p:strVal val="visible"/>
                                      </p:to>
                                    </p:set>
                                  </p:childTnLst>
                                </p:cTn>
                              </p:par>
                            </p:childTnLst>
                          </p:cTn>
                        </p:par>
                        <p:par>
                          <p:cTn id="7" fill="hold" nodeType="afterGroup">
                            <p:stCondLst>
                              <p:cond delay="75"/>
                            </p:stCondLst>
                            <p:childTnLst>
                              <p:par>
                                <p:cTn id="8" presetID="11" presetClass="entr" presetSubtype="0" fill="hold" grpId="0" nodeType="afterEffect">
                                  <p:stCondLst>
                                    <p:cond delay="0"/>
                                  </p:stCondLst>
                                  <p:childTnLst>
                                    <p:set>
                                      <p:cBhvr>
                                        <p:cTn id="9" dur="75">
                                          <p:stCondLst>
                                            <p:cond delay="0"/>
                                          </p:stCondLst>
                                        </p:cTn>
                                        <p:tgtEl>
                                          <p:spTgt spid="56344"/>
                                        </p:tgtEl>
                                        <p:attrNameLst>
                                          <p:attrName>style.visibility</p:attrName>
                                        </p:attrNameLst>
                                      </p:cBhvr>
                                      <p:to>
                                        <p:strVal val="visible"/>
                                      </p:to>
                                    </p:set>
                                  </p:childTnLst>
                                </p:cTn>
                              </p:par>
                            </p:childTnLst>
                          </p:cTn>
                        </p:par>
                        <p:par>
                          <p:cTn id="10" fill="hold" nodeType="afterGroup">
                            <p:stCondLst>
                              <p:cond delay="150"/>
                            </p:stCondLst>
                            <p:childTnLst>
                              <p:par>
                                <p:cTn id="11" presetID="11" presetClass="entr" presetSubtype="0" fill="hold" grpId="0" nodeType="afterEffect">
                                  <p:stCondLst>
                                    <p:cond delay="0"/>
                                  </p:stCondLst>
                                  <p:childTnLst>
                                    <p:set>
                                      <p:cBhvr>
                                        <p:cTn id="12" dur="75">
                                          <p:stCondLst>
                                            <p:cond delay="0"/>
                                          </p:stCondLst>
                                        </p:cTn>
                                        <p:tgtEl>
                                          <p:spTgt spid="56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3" grpId="0" animBg="1" autoUpdateAnimBg="0"/>
      <p:bldP spid="56344" grpId="0" animBg="1" autoUpdateAnimBg="0"/>
      <p:bldP spid="56345" grpId="0" animBg="1" autoUpdateAnimBg="0"/>
    </p:bldLst>
  </p:timing>
  <p:hf hdr="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E2E53"/>
            </a:gs>
            <a:gs pos="100000">
              <a:srgbClr val="336699"/>
            </a:gs>
          </a:gsLst>
          <a:lin ang="5400000" scaled="1"/>
        </a:gradFill>
        <a:effectLst/>
      </p:bgPr>
    </p:bg>
    <p:spTree>
      <p:nvGrpSpPr>
        <p:cNvPr id="1" name=""/>
        <p:cNvGrpSpPr/>
        <p:nvPr/>
      </p:nvGrpSpPr>
      <p:grpSpPr>
        <a:xfrm>
          <a:off x="0" y="0"/>
          <a:ext cx="0" cy="0"/>
          <a:chOff x="0" y="0"/>
          <a:chExt cx="0" cy="0"/>
        </a:xfrm>
      </p:grpSpPr>
      <p:sp>
        <p:nvSpPr>
          <p:cNvPr id="4098" name="Rectangle 9">
            <a:extLst>
              <a:ext uri="{FF2B5EF4-FFF2-40B4-BE49-F238E27FC236}">
                <a16:creationId xmlns:a16="http://schemas.microsoft.com/office/drawing/2014/main" id="{BCB78F95-5143-45D7-AE6B-B9D03398CEEE}"/>
              </a:ext>
            </a:extLst>
          </p:cNvPr>
          <p:cNvSpPr>
            <a:spLocks noGrp="1" noChangeArrowheads="1"/>
          </p:cNvSpPr>
          <p:nvPr>
            <p:ph type="title"/>
          </p:nvPr>
        </p:nvSpPr>
        <p:spPr bwMode="auto">
          <a:xfrm>
            <a:off x="930275" y="287338"/>
            <a:ext cx="7793038"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a:t>Click to edit Master title style</a:t>
            </a:r>
          </a:p>
        </p:txBody>
      </p:sp>
      <p:sp>
        <p:nvSpPr>
          <p:cNvPr id="4099" name="Rectangle 10">
            <a:extLst>
              <a:ext uri="{FF2B5EF4-FFF2-40B4-BE49-F238E27FC236}">
                <a16:creationId xmlns:a16="http://schemas.microsoft.com/office/drawing/2014/main" id="{C9B0AC77-F8B3-44BE-9AF6-6E50327353BB}"/>
              </a:ext>
            </a:extLst>
          </p:cNvPr>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6331" name="Rectangle 11">
            <a:extLst>
              <a:ext uri="{FF2B5EF4-FFF2-40B4-BE49-F238E27FC236}">
                <a16:creationId xmlns:a16="http://schemas.microsoft.com/office/drawing/2014/main" id="{D6F16E27-207E-40E3-A38E-99E33DC78CAE}"/>
              </a:ext>
            </a:extLst>
          </p:cNvPr>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smtClean="0">
                <a:solidFill>
                  <a:srgbClr val="000000"/>
                </a:solidFill>
                <a:latin typeface="+mn-lt"/>
              </a:defRPr>
            </a:lvl1pPr>
          </a:lstStyle>
          <a:p>
            <a:pPr>
              <a:defRPr/>
            </a:pPr>
            <a:r>
              <a:rPr lang="en-US" altLang="zh-CN"/>
              <a:t>2023-11-14</a:t>
            </a:r>
          </a:p>
        </p:txBody>
      </p:sp>
      <p:sp>
        <p:nvSpPr>
          <p:cNvPr id="56332" name="Rectangle 12">
            <a:extLst>
              <a:ext uri="{FF2B5EF4-FFF2-40B4-BE49-F238E27FC236}">
                <a16:creationId xmlns:a16="http://schemas.microsoft.com/office/drawing/2014/main" id="{0316D0CE-288A-4BDA-845D-FC8BA8E7AEE1}"/>
              </a:ext>
            </a:extLst>
          </p:cNvPr>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solidFill>
                  <a:srgbClr val="000000"/>
                </a:solidFill>
                <a:latin typeface="+mn-lt"/>
              </a:defRPr>
            </a:lvl1pPr>
          </a:lstStyle>
          <a:p>
            <a:pPr>
              <a:defRPr/>
            </a:pPr>
            <a:r>
              <a:rPr lang="en-US" altLang="zh-CN"/>
              <a:t>北京林业大学</a:t>
            </a:r>
          </a:p>
        </p:txBody>
      </p:sp>
      <p:sp>
        <p:nvSpPr>
          <p:cNvPr id="56333" name="Rectangle 13">
            <a:extLst>
              <a:ext uri="{FF2B5EF4-FFF2-40B4-BE49-F238E27FC236}">
                <a16:creationId xmlns:a16="http://schemas.microsoft.com/office/drawing/2014/main" id="{5BA350D6-E2AE-4A49-BD51-22E1F5FF473F}"/>
              </a:ext>
            </a:extLst>
          </p:cNvPr>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a:solidFill>
                  <a:srgbClr val="000000"/>
                </a:solidFill>
                <a:latin typeface="+mn-lt"/>
              </a:defRPr>
            </a:lvl1pPr>
          </a:lstStyle>
          <a:p>
            <a:pPr>
              <a:defRPr/>
            </a:pPr>
            <a:fld id="{EEE26468-832F-47AF-8A23-1C0FE2E8554A}" type="slidenum">
              <a:rPr lang="en-US" altLang="zh-CN"/>
              <a:pPr>
                <a:defRPr/>
              </a:pPr>
              <a:t>‹#›</a:t>
            </a:fld>
            <a:endParaRPr lang="en-US" altLang="zh-CN"/>
          </a:p>
        </p:txBody>
      </p:sp>
      <p:sp>
        <p:nvSpPr>
          <p:cNvPr id="1031" name="Rectangle 18">
            <a:extLst>
              <a:ext uri="{FF2B5EF4-FFF2-40B4-BE49-F238E27FC236}">
                <a16:creationId xmlns:a16="http://schemas.microsoft.com/office/drawing/2014/main" id="{2BD91CFF-1100-4C23-9081-1781D50E4F9C}"/>
              </a:ext>
            </a:extLst>
          </p:cNvPr>
          <p:cNvSpPr>
            <a:spLocks noChangeArrowheads="1"/>
          </p:cNvSpPr>
          <p:nvPr userDrawn="1"/>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Times New Roman" panose="02020603050405020304" pitchFamily="18" charset="0"/>
                <a:ea typeface="宋体" panose="02010600030101010101" pitchFamily="2" charset="-122"/>
              </a:defRPr>
            </a:lvl1pPr>
            <a:lvl2pPr marL="742950" indent="-285750">
              <a:defRPr b="1">
                <a:solidFill>
                  <a:schemeClr val="tx1"/>
                </a:solidFill>
                <a:latin typeface="Times New Roman" panose="02020603050405020304" pitchFamily="18" charset="0"/>
                <a:ea typeface="宋体" panose="02010600030101010101" pitchFamily="2" charset="-122"/>
              </a:defRPr>
            </a:lvl2pPr>
            <a:lvl3pPr marL="1143000" indent="-228600">
              <a:defRPr b="1">
                <a:solidFill>
                  <a:schemeClr val="tx1"/>
                </a:solidFill>
                <a:latin typeface="Times New Roman" panose="02020603050405020304" pitchFamily="18" charset="0"/>
                <a:ea typeface="宋体" panose="02010600030101010101" pitchFamily="2" charset="-122"/>
              </a:defRPr>
            </a:lvl3pPr>
            <a:lvl4pPr marL="1600200" indent="-228600">
              <a:defRPr b="1">
                <a:solidFill>
                  <a:schemeClr val="tx1"/>
                </a:solidFill>
                <a:latin typeface="Times New Roman" panose="02020603050405020304" pitchFamily="18" charset="0"/>
                <a:ea typeface="宋体" panose="02010600030101010101" pitchFamily="2" charset="-122"/>
              </a:defRPr>
            </a:lvl4pPr>
            <a:lvl5pPr marL="2057400" indent="-228600">
              <a:defRPr b="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imes New Roman" panose="02020603050405020304" pitchFamily="18" charset="0"/>
                <a:ea typeface="宋体" panose="02010600030101010101" pitchFamily="2" charset="-122"/>
              </a:defRPr>
            </a:lvl9pPr>
          </a:lstStyle>
          <a:p>
            <a:pPr algn="ctr" eaLnBrk="1" hangingPunct="1">
              <a:defRPr/>
            </a:pPr>
            <a:endParaRPr kumimoji="1" lang="zh-CN" altLang="zh-CN" sz="2400" b="0">
              <a:solidFill>
                <a:srgbClr val="000000"/>
              </a:solidFill>
              <a:latin typeface="Tahoma" panose="020B0604030504040204" pitchFamily="34" charset="0"/>
            </a:endParaRPr>
          </a:p>
        </p:txBody>
      </p:sp>
      <p:sp>
        <p:nvSpPr>
          <p:cNvPr id="56343" name="AutoShape 23">
            <a:extLst>
              <a:ext uri="{FF2B5EF4-FFF2-40B4-BE49-F238E27FC236}">
                <a16:creationId xmlns:a16="http://schemas.microsoft.com/office/drawing/2014/main" id="{727EB44F-25AB-4A32-AABD-E0423DE22870}"/>
              </a:ext>
            </a:extLst>
          </p:cNvPr>
          <p:cNvSpPr>
            <a:spLocks noChangeArrowheads="1"/>
          </p:cNvSpPr>
          <p:nvPr userDrawn="1"/>
        </p:nvSpPr>
        <p:spPr bwMode="auto">
          <a:xfrm rot="10037892">
            <a:off x="1752600" y="96838"/>
            <a:ext cx="457200" cy="4572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4" name="AutoShape 24">
            <a:extLst>
              <a:ext uri="{FF2B5EF4-FFF2-40B4-BE49-F238E27FC236}">
                <a16:creationId xmlns:a16="http://schemas.microsoft.com/office/drawing/2014/main" id="{D7A52D4B-0B7A-47B9-A986-318749ACFBCD}"/>
              </a:ext>
            </a:extLst>
          </p:cNvPr>
          <p:cNvSpPr>
            <a:spLocks noChangeArrowheads="1"/>
          </p:cNvSpPr>
          <p:nvPr userDrawn="1"/>
        </p:nvSpPr>
        <p:spPr bwMode="auto">
          <a:xfrm rot="-10902108">
            <a:off x="914400" y="304800"/>
            <a:ext cx="457200" cy="4191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5" name="AutoShape 25">
            <a:extLst>
              <a:ext uri="{FF2B5EF4-FFF2-40B4-BE49-F238E27FC236}">
                <a16:creationId xmlns:a16="http://schemas.microsoft.com/office/drawing/2014/main" id="{9F4D26A9-DB4C-46DB-A7F9-F743140FFBC1}"/>
              </a:ext>
            </a:extLst>
          </p:cNvPr>
          <p:cNvSpPr>
            <a:spLocks noChangeArrowheads="1"/>
          </p:cNvSpPr>
          <p:nvPr userDrawn="1"/>
        </p:nvSpPr>
        <p:spPr bwMode="auto">
          <a:xfrm rot="-9582108">
            <a:off x="87313" y="627063"/>
            <a:ext cx="609600" cy="609600"/>
          </a:xfrm>
          <a:prstGeom prst="star5">
            <a:avLst/>
          </a:prstGeom>
          <a:gradFill rotWithShape="0">
            <a:gsLst>
              <a:gs pos="0">
                <a:srgbClr val="1E1A53">
                  <a:gamma/>
                  <a:shade val="46275"/>
                  <a:invGamma/>
                </a:srgbClr>
              </a:gs>
              <a:gs pos="100000">
                <a:srgbClr val="1E1A53"/>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6" name="AutoShape 26">
            <a:extLst>
              <a:ext uri="{FF2B5EF4-FFF2-40B4-BE49-F238E27FC236}">
                <a16:creationId xmlns:a16="http://schemas.microsoft.com/office/drawing/2014/main" id="{CA126D9A-338C-4743-B19E-02547DC95FB0}"/>
              </a:ext>
            </a:extLst>
          </p:cNvPr>
          <p:cNvSpPr>
            <a:spLocks noChangeArrowheads="1"/>
          </p:cNvSpPr>
          <p:nvPr userDrawn="1"/>
        </p:nvSpPr>
        <p:spPr bwMode="auto">
          <a:xfrm rot="10037892">
            <a:off x="1620838" y="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7" name="AutoShape 27">
            <a:extLst>
              <a:ext uri="{FF2B5EF4-FFF2-40B4-BE49-F238E27FC236}">
                <a16:creationId xmlns:a16="http://schemas.microsoft.com/office/drawing/2014/main" id="{4E4CD683-C507-4B62-B563-116F97E34F06}"/>
              </a:ext>
            </a:extLst>
          </p:cNvPr>
          <p:cNvSpPr>
            <a:spLocks noChangeArrowheads="1"/>
          </p:cNvSpPr>
          <p:nvPr userDrawn="1"/>
        </p:nvSpPr>
        <p:spPr bwMode="auto">
          <a:xfrm rot="-10902108">
            <a:off x="838200" y="22860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48" name="AutoShape 28">
            <a:extLst>
              <a:ext uri="{FF2B5EF4-FFF2-40B4-BE49-F238E27FC236}">
                <a16:creationId xmlns:a16="http://schemas.microsoft.com/office/drawing/2014/main" id="{A214A394-F4AC-4DE4-B752-58D79AEB5337}"/>
              </a:ext>
            </a:extLst>
          </p:cNvPr>
          <p:cNvSpPr>
            <a:spLocks noChangeArrowheads="1"/>
          </p:cNvSpPr>
          <p:nvPr userDrawn="1"/>
        </p:nvSpPr>
        <p:spPr bwMode="auto">
          <a:xfrm rot="-9582108">
            <a:off x="6350" y="477838"/>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0" name="AutoShape 30">
            <a:extLst>
              <a:ext uri="{FF2B5EF4-FFF2-40B4-BE49-F238E27FC236}">
                <a16:creationId xmlns:a16="http://schemas.microsoft.com/office/drawing/2014/main" id="{9C4B9E89-AB42-4F8C-A7A5-4680E8E267B0}"/>
              </a:ext>
            </a:extLst>
          </p:cNvPr>
          <p:cNvSpPr>
            <a:spLocks noChangeArrowheads="1"/>
          </p:cNvSpPr>
          <p:nvPr userDrawn="1"/>
        </p:nvSpPr>
        <p:spPr bwMode="auto">
          <a:xfrm rot="20940000">
            <a:off x="6934200" y="5919788"/>
            <a:ext cx="457200" cy="4572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1" name="AutoShape 31">
            <a:extLst>
              <a:ext uri="{FF2B5EF4-FFF2-40B4-BE49-F238E27FC236}">
                <a16:creationId xmlns:a16="http://schemas.microsoft.com/office/drawing/2014/main" id="{EB491232-6918-4C9E-A270-AA654217EF52}"/>
              </a:ext>
            </a:extLst>
          </p:cNvPr>
          <p:cNvSpPr>
            <a:spLocks noChangeArrowheads="1"/>
          </p:cNvSpPr>
          <p:nvPr userDrawn="1"/>
        </p:nvSpPr>
        <p:spPr bwMode="auto">
          <a:xfrm>
            <a:off x="7691438" y="5353050"/>
            <a:ext cx="419100" cy="4191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2" name="AutoShape 32">
            <a:extLst>
              <a:ext uri="{FF2B5EF4-FFF2-40B4-BE49-F238E27FC236}">
                <a16:creationId xmlns:a16="http://schemas.microsoft.com/office/drawing/2014/main" id="{0743ADD9-A2D7-4FEA-B8EA-CA09DFBBCD20}"/>
              </a:ext>
            </a:extLst>
          </p:cNvPr>
          <p:cNvSpPr>
            <a:spLocks noChangeArrowheads="1"/>
          </p:cNvSpPr>
          <p:nvPr userDrawn="1"/>
        </p:nvSpPr>
        <p:spPr bwMode="auto">
          <a:xfrm rot="1320000">
            <a:off x="8281988" y="5257800"/>
            <a:ext cx="609600" cy="609600"/>
          </a:xfrm>
          <a:prstGeom prst="star5">
            <a:avLst/>
          </a:prstGeom>
          <a:gradFill rotWithShape="0">
            <a:gsLst>
              <a:gs pos="0">
                <a:srgbClr val="336699">
                  <a:gamma/>
                  <a:shade val="46275"/>
                  <a:invGamma/>
                </a:srgbClr>
              </a:gs>
              <a:gs pos="100000">
                <a:srgbClr val="336699"/>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3" name="AutoShape 33">
            <a:extLst>
              <a:ext uri="{FF2B5EF4-FFF2-40B4-BE49-F238E27FC236}">
                <a16:creationId xmlns:a16="http://schemas.microsoft.com/office/drawing/2014/main" id="{FFB5640E-3B58-4AB9-A489-89AE8F6356B0}"/>
              </a:ext>
            </a:extLst>
          </p:cNvPr>
          <p:cNvSpPr>
            <a:spLocks noChangeArrowheads="1"/>
          </p:cNvSpPr>
          <p:nvPr userDrawn="1"/>
        </p:nvSpPr>
        <p:spPr bwMode="auto">
          <a:xfrm rot="20940000">
            <a:off x="7062788" y="6019800"/>
            <a:ext cx="457200" cy="4572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4" name="AutoShape 34">
            <a:extLst>
              <a:ext uri="{FF2B5EF4-FFF2-40B4-BE49-F238E27FC236}">
                <a16:creationId xmlns:a16="http://schemas.microsoft.com/office/drawing/2014/main" id="{FDFFC174-41EE-4467-8390-EF4BF4F9B0DE}"/>
              </a:ext>
            </a:extLst>
          </p:cNvPr>
          <p:cNvSpPr>
            <a:spLocks noChangeArrowheads="1"/>
          </p:cNvSpPr>
          <p:nvPr userDrawn="1"/>
        </p:nvSpPr>
        <p:spPr bwMode="auto">
          <a:xfrm>
            <a:off x="7767638" y="5429250"/>
            <a:ext cx="419100" cy="4191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
        <p:nvSpPr>
          <p:cNvPr id="56355" name="AutoShape 35">
            <a:extLst>
              <a:ext uri="{FF2B5EF4-FFF2-40B4-BE49-F238E27FC236}">
                <a16:creationId xmlns:a16="http://schemas.microsoft.com/office/drawing/2014/main" id="{610B3B66-0944-4853-8641-8F810135C39B}"/>
              </a:ext>
            </a:extLst>
          </p:cNvPr>
          <p:cNvSpPr>
            <a:spLocks noChangeArrowheads="1"/>
          </p:cNvSpPr>
          <p:nvPr userDrawn="1"/>
        </p:nvSpPr>
        <p:spPr bwMode="auto">
          <a:xfrm rot="1320000">
            <a:off x="8358188" y="5410200"/>
            <a:ext cx="609600" cy="609600"/>
          </a:xfrm>
          <a:prstGeom prst="star5">
            <a:avLst/>
          </a:prstGeom>
          <a:gradFill rotWithShape="0">
            <a:gsLst>
              <a:gs pos="0">
                <a:srgbClr val="EAEAEA"/>
              </a:gs>
              <a:gs pos="100000">
                <a:srgbClr val="EAEAEA">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eaLnBrk="1" hangingPunct="1">
              <a:spcBef>
                <a:spcPct val="50000"/>
              </a:spcBef>
              <a:defRPr/>
            </a:pPr>
            <a:endParaRPr kumimoji="1" lang="zh-CN" altLang="zh-CN" sz="2400" b="0">
              <a:solidFill>
                <a:srgbClr val="000000"/>
              </a:solidFill>
            </a:endParaRPr>
          </a:p>
        </p:txBody>
      </p:sp>
    </p:spTree>
  </p:cSld>
  <p:clrMap bg1="lt1" tx1="dk1" bg2="lt2" tx2="dk2" accent1="accent1" accent2="accent2" accent3="accent3" accent4="accent4" accent5="accent5" accent6="accent6" hlink="hlink" folHlink="folHlink"/>
  <p:sldLayoutIdLst>
    <p:sldLayoutId id="2147484071"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1" presetClass="entr" presetSubtype="0" fill="hold" grpId="0" nodeType="afterEffect">
                                  <p:stCondLst>
                                    <p:cond delay="0"/>
                                  </p:stCondLst>
                                  <p:childTnLst>
                                    <p:set>
                                      <p:cBhvr>
                                        <p:cTn id="6" dur="75">
                                          <p:stCondLst>
                                            <p:cond delay="0"/>
                                          </p:stCondLst>
                                        </p:cTn>
                                        <p:tgtEl>
                                          <p:spTgt spid="56345"/>
                                        </p:tgtEl>
                                        <p:attrNameLst>
                                          <p:attrName>style.visibility</p:attrName>
                                        </p:attrNameLst>
                                      </p:cBhvr>
                                      <p:to>
                                        <p:strVal val="visible"/>
                                      </p:to>
                                    </p:set>
                                  </p:childTnLst>
                                </p:cTn>
                              </p:par>
                            </p:childTnLst>
                          </p:cTn>
                        </p:par>
                        <p:par>
                          <p:cTn id="7" fill="hold" nodeType="afterGroup">
                            <p:stCondLst>
                              <p:cond delay="75"/>
                            </p:stCondLst>
                            <p:childTnLst>
                              <p:par>
                                <p:cTn id="8" presetID="11" presetClass="entr" presetSubtype="0" fill="hold" grpId="0" nodeType="afterEffect">
                                  <p:stCondLst>
                                    <p:cond delay="0"/>
                                  </p:stCondLst>
                                  <p:childTnLst>
                                    <p:set>
                                      <p:cBhvr>
                                        <p:cTn id="9" dur="75">
                                          <p:stCondLst>
                                            <p:cond delay="0"/>
                                          </p:stCondLst>
                                        </p:cTn>
                                        <p:tgtEl>
                                          <p:spTgt spid="56344"/>
                                        </p:tgtEl>
                                        <p:attrNameLst>
                                          <p:attrName>style.visibility</p:attrName>
                                        </p:attrNameLst>
                                      </p:cBhvr>
                                      <p:to>
                                        <p:strVal val="visible"/>
                                      </p:to>
                                    </p:set>
                                  </p:childTnLst>
                                </p:cTn>
                              </p:par>
                            </p:childTnLst>
                          </p:cTn>
                        </p:par>
                        <p:par>
                          <p:cTn id="10" fill="hold" nodeType="afterGroup">
                            <p:stCondLst>
                              <p:cond delay="150"/>
                            </p:stCondLst>
                            <p:childTnLst>
                              <p:par>
                                <p:cTn id="11" presetID="11" presetClass="entr" presetSubtype="0" fill="hold" grpId="0" nodeType="afterEffect">
                                  <p:stCondLst>
                                    <p:cond delay="0"/>
                                  </p:stCondLst>
                                  <p:childTnLst>
                                    <p:set>
                                      <p:cBhvr>
                                        <p:cTn id="12" dur="75">
                                          <p:stCondLst>
                                            <p:cond delay="0"/>
                                          </p:stCondLst>
                                        </p:cTn>
                                        <p:tgtEl>
                                          <p:spTgt spid="56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43" grpId="0" animBg="1" autoUpdateAnimBg="0"/>
      <p:bldP spid="56344" grpId="0" animBg="1" autoUpdateAnimBg="0"/>
      <p:bldP spid="56345" grpId="0" animBg="1" autoUpdateAnimBg="0"/>
    </p:bldLst>
  </p:timing>
  <p:hf hdr="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2pPr>
      <a:lvl3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3pPr>
      <a:lvl4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4pPr>
      <a:lvl5pPr algn="l" rtl="0" eaLnBrk="0" fontAlgn="base" hangingPunct="0">
        <a:spcBef>
          <a:spcPct val="0"/>
        </a:spcBef>
        <a:spcAft>
          <a:spcPct val="0"/>
        </a:spcAft>
        <a:defRPr sz="4400">
          <a:solidFill>
            <a:schemeClr val="tx2"/>
          </a:solidFill>
          <a:latin typeface="Tahoma" panose="020B0604030504040204" pitchFamily="34" charset="0"/>
          <a:ea typeface="宋体" panose="02010600030101010101" pitchFamily="2" charset="-122"/>
        </a:defRPr>
      </a:lvl5pPr>
      <a:lvl6pPr marL="4572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6pPr>
      <a:lvl7pPr marL="9144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7pPr>
      <a:lvl8pPr marL="13716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8pPr>
      <a:lvl9pPr marL="1828800" algn="l" rtl="0" fontAlgn="base">
        <a:spcBef>
          <a:spcPct val="0"/>
        </a:spcBef>
        <a:spcAft>
          <a:spcPct val="0"/>
        </a:spcAft>
        <a:defRPr sz="4400">
          <a:solidFill>
            <a:schemeClr val="tx2"/>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0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7.xml"/><Relationship Id="rId1" Type="http://schemas.openxmlformats.org/officeDocument/2006/relationships/slideLayout" Target="../slideLayouts/slideLayout41.xml"/><Relationship Id="rId5" Type="http://schemas.openxmlformats.org/officeDocument/2006/relationships/image" Target="../media/image21.png"/><Relationship Id="rId4" Type="http://schemas.openxmlformats.org/officeDocument/2006/relationships/image" Target="../media/image20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4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41.xml"/><Relationship Id="rId1" Type="http://schemas.openxmlformats.org/officeDocument/2006/relationships/slideLayout" Target="../slideLayouts/slideLayout44.xml"/><Relationship Id="rId5" Type="http://schemas.openxmlformats.org/officeDocument/2006/relationships/slide" Target="slide60.xml"/><Relationship Id="rId4" Type="http://schemas.openxmlformats.org/officeDocument/2006/relationships/slide" Target="slide48.xml"/></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48.xml"/><Relationship Id="rId7"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44.xml"/><Relationship Id="rId6" Type="http://schemas.openxmlformats.org/officeDocument/2006/relationships/image" Target="../media/image410.png"/><Relationship Id="rId11" Type="http://schemas.openxmlformats.org/officeDocument/2006/relationships/image" Target="../media/image9.png"/><Relationship Id="rId5" Type="http://schemas.openxmlformats.org/officeDocument/2006/relationships/image" Target="../media/image310.png"/><Relationship Id="rId10" Type="http://schemas.openxmlformats.org/officeDocument/2006/relationships/image" Target="../media/image80.png"/><Relationship Id="rId4" Type="http://schemas.openxmlformats.org/officeDocument/2006/relationships/image" Target="../media/image211.png"/><Relationship Id="rId9"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91.png"/><Relationship Id="rId3" Type="http://schemas.openxmlformats.org/officeDocument/2006/relationships/image" Target="../media/image8.png"/><Relationship Id="rId7" Type="http://schemas.openxmlformats.org/officeDocument/2006/relationships/image" Target="../media/image130.png"/><Relationship Id="rId12" Type="http://schemas.openxmlformats.org/officeDocument/2006/relationships/image" Target="../media/image181.png"/><Relationship Id="rId2" Type="http://schemas.openxmlformats.org/officeDocument/2006/relationships/notesSlide" Target="../notesSlides/notesSlide43.xml"/><Relationship Id="rId1" Type="http://schemas.openxmlformats.org/officeDocument/2006/relationships/slideLayout" Target="../slideLayouts/slideLayout44.xml"/><Relationship Id="rId6" Type="http://schemas.openxmlformats.org/officeDocument/2006/relationships/image" Target="../media/image120.png"/><Relationship Id="rId11" Type="http://schemas.openxmlformats.org/officeDocument/2006/relationships/image" Target="../media/image171.png"/><Relationship Id="rId5" Type="http://schemas.openxmlformats.org/officeDocument/2006/relationships/image" Target="../media/image9.jpeg"/><Relationship Id="rId15" Type="http://schemas.openxmlformats.org/officeDocument/2006/relationships/image" Target="../media/image212.png"/><Relationship Id="rId10" Type="http://schemas.openxmlformats.org/officeDocument/2006/relationships/image" Target="../media/image161.png"/><Relationship Id="rId4" Type="http://schemas.openxmlformats.org/officeDocument/2006/relationships/slide" Target="slide48.xml"/><Relationship Id="rId9" Type="http://schemas.openxmlformats.org/officeDocument/2006/relationships/image" Target="../media/image151.png"/><Relationship Id="rId14" Type="http://schemas.openxmlformats.org/officeDocument/2006/relationships/image" Target="../media/image201.png"/></Relationships>
</file>

<file path=ppt/slides/_rels/slide44.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44.xml"/><Relationship Id="rId1" Type="http://schemas.openxmlformats.org/officeDocument/2006/relationships/slideLayout" Target="../slideLayouts/slideLayout44.xml"/><Relationship Id="rId5" Type="http://schemas.openxmlformats.org/officeDocument/2006/relationships/slide" Target="slide60.xml"/><Relationship Id="rId4" Type="http://schemas.openxmlformats.org/officeDocument/2006/relationships/slide" Target="slide48.xml"/></Relationships>
</file>

<file path=ppt/slides/_rels/slide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6.xml"/><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7.xml"/><Relationship Id="rId1" Type="http://schemas.openxmlformats.org/officeDocument/2006/relationships/slideLayout" Target="../slideLayouts/slideLayout56.xml"/><Relationship Id="rId5" Type="http://schemas.openxmlformats.org/officeDocument/2006/relationships/image" Target="../media/image1800.png"/><Relationship Id="rId4" Type="http://schemas.openxmlformats.org/officeDocument/2006/relationships/image" Target="../media/image170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6.xml"/></Relationships>
</file>

<file path=ppt/slides/_rels/slide4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9.xml"/><Relationship Id="rId1" Type="http://schemas.openxmlformats.org/officeDocument/2006/relationships/slideLayout" Target="../slideLayouts/slideLayout44.xml"/><Relationship Id="rId4" Type="http://schemas.openxmlformats.org/officeDocument/2006/relationships/slide" Target="slide48.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21.xml"/><Relationship Id="rId4" Type="http://schemas.openxmlformats.org/officeDocument/2006/relationships/slide" Target="slide9.xml"/></Relationships>
</file>

<file path=ppt/slides/_rels/slide50.xml.rels><?xml version="1.0" encoding="UTF-8" standalone="yes"?>
<Relationships xmlns="http://schemas.openxmlformats.org/package/2006/relationships"><Relationship Id="rId3" Type="http://schemas.openxmlformats.org/officeDocument/2006/relationships/slide" Target="slide43.xml"/><Relationship Id="rId2" Type="http://schemas.openxmlformats.org/officeDocument/2006/relationships/notesSlide" Target="../notesSlides/notesSlide50.xml"/><Relationship Id="rId1" Type="http://schemas.openxmlformats.org/officeDocument/2006/relationships/slideLayout" Target="../slideLayouts/slideLayout44.xml"/><Relationship Id="rId4" Type="http://schemas.openxmlformats.org/officeDocument/2006/relationships/slide" Target="slide4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52.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3.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54.xml"/><Relationship Id="rId1" Type="http://schemas.openxmlformats.org/officeDocument/2006/relationships/slideLayout" Target="../slideLayouts/slideLayout44.xml"/></Relationships>
</file>

<file path=ppt/slides/_rels/slide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5.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44.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44.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44.xml"/><Relationship Id="rId5" Type="http://schemas.openxmlformats.org/officeDocument/2006/relationships/image" Target="../media/image32.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4.xml"/></Relationships>
</file>

<file path=ppt/slides/_rels/slide6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63.xml"/><Relationship Id="rId1" Type="http://schemas.openxmlformats.org/officeDocument/2006/relationships/slideLayout" Target="../slideLayouts/slideLayout44.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4.xml"/></Relationships>
</file>

<file path=ppt/slides/_rels/slide6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65.xml"/><Relationship Id="rId1" Type="http://schemas.openxmlformats.org/officeDocument/2006/relationships/slideLayout" Target="../slideLayouts/slideLayout44.xml"/></Relationships>
</file>

<file path=ppt/slides/_rels/slide66.xml.rels><?xml version="1.0" encoding="UTF-8" standalone="yes"?>
<Relationships xmlns="http://schemas.openxmlformats.org/package/2006/relationships"><Relationship Id="rId3" Type="http://schemas.openxmlformats.org/officeDocument/2006/relationships/slide" Target="slide79.xml"/><Relationship Id="rId7" Type="http://schemas.openxmlformats.org/officeDocument/2006/relationships/slide" Target="slide57.xml"/><Relationship Id="rId2" Type="http://schemas.openxmlformats.org/officeDocument/2006/relationships/notesSlide" Target="../notesSlides/notesSlide66.xml"/><Relationship Id="rId1" Type="http://schemas.openxmlformats.org/officeDocument/2006/relationships/slideLayout" Target="../slideLayouts/slideLayout44.xml"/><Relationship Id="rId6" Type="http://schemas.openxmlformats.org/officeDocument/2006/relationships/slide" Target="slide72.xml"/><Relationship Id="rId5" Type="http://schemas.openxmlformats.org/officeDocument/2006/relationships/slide" Target="slide67.xml"/><Relationship Id="rId4" Type="http://schemas.openxmlformats.org/officeDocument/2006/relationships/slide" Target="slide8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4.xml"/></Relationships>
</file>

<file path=ppt/slides/_rels/slide69.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notesSlide" Target="../notesSlides/notesSlide69.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46.xml"/><Relationship Id="rId5" Type="http://schemas.openxmlformats.org/officeDocument/2006/relationships/image" Target="../media/image38.png"/><Relationship Id="rId4" Type="http://schemas.openxmlformats.org/officeDocument/2006/relationships/image" Target="../media/image37.png"/></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1.xml"/><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2.xml"/><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44.xml"/><Relationship Id="rId5" Type="http://schemas.openxmlformats.org/officeDocument/2006/relationships/image" Target="../media/image44.png"/><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6.xml"/><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4.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8.xml"/><Relationship Id="rId1" Type="http://schemas.openxmlformats.org/officeDocument/2006/relationships/slideLayout" Target="../slideLayouts/slideLayout44.xml"/><Relationship Id="rId4"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slide" Target="slide88.xml"/><Relationship Id="rId2" Type="http://schemas.openxmlformats.org/officeDocument/2006/relationships/notesSlide" Target="../notesSlides/notesSlide79.xml"/><Relationship Id="rId1" Type="http://schemas.openxmlformats.org/officeDocument/2006/relationships/slideLayout" Target="../slideLayouts/slideLayout44.xml"/><Relationship Id="rId5" Type="http://schemas.openxmlformats.org/officeDocument/2006/relationships/slide" Target="slide48.xml"/><Relationship Id="rId4" Type="http://schemas.openxmlformats.org/officeDocument/2006/relationships/slide" Target="slide8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0.xml"/><Relationship Id="rId1" Type="http://schemas.openxmlformats.org/officeDocument/2006/relationships/slideLayout" Target="../slideLayouts/slideLayout4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46.xml"/><Relationship Id="rId6" Type="http://schemas.openxmlformats.org/officeDocument/2006/relationships/image" Target="../media/image46.png"/><Relationship Id="rId5" Type="http://schemas.openxmlformats.org/officeDocument/2006/relationships/image" Target="../media/image35.wmf"/><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82.xml"/><Relationship Id="rId1" Type="http://schemas.openxmlformats.org/officeDocument/2006/relationships/slideLayout" Target="../slideLayouts/slideLayout46.xml"/><Relationship Id="rId4" Type="http://schemas.openxmlformats.org/officeDocument/2006/relationships/image" Target="../media/image48.wmf"/></Relationships>
</file>

<file path=ppt/slides/_rels/slide83.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83.xml"/><Relationship Id="rId1" Type="http://schemas.openxmlformats.org/officeDocument/2006/relationships/slideLayout" Target="../slideLayouts/slideLayout46.xml"/><Relationship Id="rId6" Type="http://schemas.openxmlformats.org/officeDocument/2006/relationships/image" Target="../media/image50.wmf"/><Relationship Id="rId5" Type="http://schemas.openxmlformats.org/officeDocument/2006/relationships/image" Target="../media/image35.wmf"/><Relationship Id="rId4" Type="http://schemas.openxmlformats.org/officeDocument/2006/relationships/image" Target="../media/image46.png"/></Relationships>
</file>

<file path=ppt/slides/_rels/slide84.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84.xml"/><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5.xml"/><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6.xml"/><Relationship Id="rId1" Type="http://schemas.openxmlformats.org/officeDocument/2006/relationships/slideLayout" Target="../slideLayouts/slideLayout46.xml"/><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notesSlide" Target="../notesSlides/notesSlide87.xml"/><Relationship Id="rId1" Type="http://schemas.openxmlformats.org/officeDocument/2006/relationships/slideLayout" Target="../slideLayouts/slideLayout44.xml"/><Relationship Id="rId4" Type="http://schemas.openxmlformats.org/officeDocument/2006/relationships/slide" Target="slide4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4">
            <a:extLst>
              <a:ext uri="{FF2B5EF4-FFF2-40B4-BE49-F238E27FC236}">
                <a16:creationId xmlns:a16="http://schemas.microsoft.com/office/drawing/2014/main" id="{35575731-40C0-4C92-B80E-EC711E532E50}"/>
              </a:ext>
            </a:extLst>
          </p:cNvPr>
          <p:cNvSpPr>
            <a:spLocks noGrp="1" noChangeArrowheads="1"/>
          </p:cNvSpPr>
          <p:nvPr>
            <p:ph type="dt" sz="quarter" idx="10"/>
          </p:nvPr>
        </p:nvSpPr>
        <p:spPr/>
        <p:txBody>
          <a:bodyPr/>
          <a:lstStyle/>
          <a:p>
            <a:pPr>
              <a:defRPr/>
            </a:pPr>
            <a:r>
              <a:rPr lang="en-US" altLang="zh-CN"/>
              <a:t>2023-11-14</a:t>
            </a:r>
          </a:p>
        </p:txBody>
      </p:sp>
      <p:sp>
        <p:nvSpPr>
          <p:cNvPr id="8" name="Rectangle 15">
            <a:extLst>
              <a:ext uri="{FF2B5EF4-FFF2-40B4-BE49-F238E27FC236}">
                <a16:creationId xmlns:a16="http://schemas.microsoft.com/office/drawing/2014/main" id="{E6D977F9-FC7F-4837-848F-C05C7C9059FF}"/>
              </a:ext>
            </a:extLst>
          </p:cNvPr>
          <p:cNvSpPr>
            <a:spLocks noGrp="1" noChangeArrowheads="1"/>
          </p:cNvSpPr>
          <p:nvPr>
            <p:ph type="ftr" sz="quarter" idx="11"/>
          </p:nvPr>
        </p:nvSpPr>
        <p:spPr/>
        <p:txBody>
          <a:bodyPr/>
          <a:lstStyle/>
          <a:p>
            <a:pPr>
              <a:defRPr/>
            </a:pPr>
            <a:r>
              <a:rPr lang="en-US" altLang="zh-CN"/>
              <a:t>北京林业大学</a:t>
            </a:r>
          </a:p>
        </p:txBody>
      </p:sp>
      <p:sp>
        <p:nvSpPr>
          <p:cNvPr id="9" name="Rectangle 16">
            <a:extLst>
              <a:ext uri="{FF2B5EF4-FFF2-40B4-BE49-F238E27FC236}">
                <a16:creationId xmlns:a16="http://schemas.microsoft.com/office/drawing/2014/main" id="{E5F84E8E-2D18-469E-941C-DFC75D1F28E2}"/>
              </a:ext>
            </a:extLst>
          </p:cNvPr>
          <p:cNvSpPr>
            <a:spLocks noGrp="1" noChangeArrowheads="1"/>
          </p:cNvSpPr>
          <p:nvPr>
            <p:ph type="sldNum" sz="quarter" idx="12"/>
          </p:nvPr>
        </p:nvSpPr>
        <p:spPr/>
        <p:txBody>
          <a:bodyPr/>
          <a:lstStyle/>
          <a:p>
            <a:pPr>
              <a:defRPr/>
            </a:pPr>
            <a:fld id="{3F55A628-74DA-4256-81BE-963300301C29}" type="slidenum">
              <a:rPr lang="en-US" altLang="zh-CN"/>
              <a:pPr>
                <a:defRPr/>
              </a:pPr>
              <a:t>1</a:t>
            </a:fld>
            <a:endParaRPr lang="en-US" altLang="zh-CN"/>
          </a:p>
        </p:txBody>
      </p:sp>
      <p:sp>
        <p:nvSpPr>
          <p:cNvPr id="11269" name="Rectangle 2">
            <a:extLst>
              <a:ext uri="{FF2B5EF4-FFF2-40B4-BE49-F238E27FC236}">
                <a16:creationId xmlns:a16="http://schemas.microsoft.com/office/drawing/2014/main" id="{61209178-A5D3-4DA7-ABF7-A6E24B49E94C}"/>
              </a:ext>
            </a:extLst>
          </p:cNvPr>
          <p:cNvSpPr>
            <a:spLocks noGrp="1" noChangeArrowheads="1"/>
          </p:cNvSpPr>
          <p:nvPr>
            <p:ph type="ctrTitle"/>
          </p:nvPr>
        </p:nvSpPr>
        <p:spPr>
          <a:xfrm>
            <a:off x="5581650" y="982663"/>
            <a:ext cx="3209925" cy="1717675"/>
          </a:xfrm>
        </p:spPr>
        <p:txBody>
          <a:bodyPr/>
          <a:lstStyle/>
          <a:p>
            <a:pPr eaLnBrk="1" hangingPunct="1"/>
            <a:r>
              <a:rPr lang="en-US" altLang="zh-CN" sz="5400" b="1">
                <a:solidFill>
                  <a:schemeClr val="bg1"/>
                </a:solidFill>
                <a:latin typeface="Times New Roman" panose="02020603050405020304" pitchFamily="18" charset="0"/>
              </a:rPr>
              <a:t>Computer Graphics</a:t>
            </a:r>
          </a:p>
        </p:txBody>
      </p:sp>
      <p:sp>
        <p:nvSpPr>
          <p:cNvPr id="11270" name="Rectangle 3">
            <a:extLst>
              <a:ext uri="{FF2B5EF4-FFF2-40B4-BE49-F238E27FC236}">
                <a16:creationId xmlns:a16="http://schemas.microsoft.com/office/drawing/2014/main" id="{DF2369BD-71FC-4508-B6A7-AAA4C58DD36F}"/>
              </a:ext>
            </a:extLst>
          </p:cNvPr>
          <p:cNvSpPr>
            <a:spLocks noChangeArrowheads="1"/>
          </p:cNvSpPr>
          <p:nvPr/>
        </p:nvSpPr>
        <p:spPr bwMode="auto">
          <a:xfrm>
            <a:off x="5929313" y="3578225"/>
            <a:ext cx="22971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accent2"/>
                </a:solidFill>
                <a:latin typeface="Times New Roman" panose="02020603050405020304" pitchFamily="18" charset="0"/>
              </a:rPr>
              <a:t>Cao Weiqun</a:t>
            </a:r>
          </a:p>
        </p:txBody>
      </p:sp>
      <p:sp>
        <p:nvSpPr>
          <p:cNvPr id="11271" name="Rectangle 4">
            <a:extLst>
              <a:ext uri="{FF2B5EF4-FFF2-40B4-BE49-F238E27FC236}">
                <a16:creationId xmlns:a16="http://schemas.microsoft.com/office/drawing/2014/main" id="{9288E63B-230E-41A1-9F5D-8A7423FF2AB7}"/>
              </a:ext>
            </a:extLst>
          </p:cNvPr>
          <p:cNvSpPr>
            <a:spLocks noChangeArrowheads="1"/>
          </p:cNvSpPr>
          <p:nvPr/>
        </p:nvSpPr>
        <p:spPr bwMode="auto">
          <a:xfrm>
            <a:off x="5438775" y="4119563"/>
            <a:ext cx="3248025"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400">
                <a:solidFill>
                  <a:schemeClr val="accent2"/>
                </a:solidFill>
                <a:latin typeface="Times New Roman" panose="02020603050405020304" pitchFamily="18" charset="0"/>
              </a:rPr>
              <a:t>Weiqun.cao@126.com</a:t>
            </a:r>
          </a:p>
        </p:txBody>
      </p:sp>
      <p:sp>
        <p:nvSpPr>
          <p:cNvPr id="11272" name="Rectangle 5">
            <a:extLst>
              <a:ext uri="{FF2B5EF4-FFF2-40B4-BE49-F238E27FC236}">
                <a16:creationId xmlns:a16="http://schemas.microsoft.com/office/drawing/2014/main" id="{2470BDDA-035A-44F0-8CFE-D3451023128C}"/>
              </a:ext>
            </a:extLst>
          </p:cNvPr>
          <p:cNvSpPr>
            <a:spLocks noChangeArrowheads="1"/>
          </p:cNvSpPr>
          <p:nvPr/>
        </p:nvSpPr>
        <p:spPr bwMode="auto">
          <a:xfrm>
            <a:off x="288925" y="4949825"/>
            <a:ext cx="8594725" cy="97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889125" indent="-1889125">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2328863"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250825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2687638"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867025"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3324225"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3781425"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4238625"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4695825"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a:solidFill>
                  <a:srgbClr val="FFCCFF"/>
                </a:solidFill>
                <a:latin typeface="Times New Roman" panose="02020603050405020304" pitchFamily="18" charset="0"/>
              </a:rPr>
              <a:t>Chapter 8</a:t>
            </a:r>
            <a:r>
              <a:rPr lang="en-US" altLang="zh-CN">
                <a:solidFill>
                  <a:schemeClr val="accent2"/>
                </a:solidFill>
                <a:latin typeface="Times New Roman" panose="02020603050405020304" pitchFamily="18" charset="0"/>
              </a:rPr>
              <a:t> 		</a:t>
            </a:r>
            <a:r>
              <a:rPr lang="en-US" altLang="zh-CN" sz="2800">
                <a:solidFill>
                  <a:schemeClr val="accent2"/>
                </a:solidFill>
                <a:latin typeface="Times New Roman" panose="02020603050405020304" pitchFamily="18" charset="0"/>
              </a:rPr>
              <a:t>Representing Curves and Surfaces</a:t>
            </a:r>
            <a:r>
              <a:rPr lang="en-US" altLang="zh-CN">
                <a:solidFill>
                  <a:schemeClr val="accent2"/>
                </a:solidFill>
                <a:latin typeface="Times New Roman" panose="02020603050405020304" pitchFamily="18" charset="0"/>
              </a:rPr>
              <a:t> </a:t>
            </a:r>
          </a:p>
          <a:p>
            <a:pPr algn="ctr" eaLnBrk="1" hangingPunct="1">
              <a:spcBef>
                <a:spcPct val="50000"/>
              </a:spcBef>
              <a:buClrTx/>
              <a:buSzTx/>
              <a:buFontTx/>
              <a:buNone/>
            </a:pPr>
            <a:r>
              <a:rPr lang="en-US" altLang="zh-CN">
                <a:solidFill>
                  <a:schemeClr val="accent2"/>
                </a:solidFill>
                <a:latin typeface="Times New Roman" panose="02020603050405020304" pitchFamily="18" charset="0"/>
              </a:rPr>
              <a:t>(</a:t>
            </a:r>
            <a:r>
              <a:rPr lang="zh-CN" altLang="en-US">
                <a:solidFill>
                  <a:schemeClr val="accent2"/>
                </a:solidFill>
                <a:latin typeface="Times New Roman" panose="02020603050405020304" pitchFamily="18" charset="0"/>
              </a:rPr>
              <a:t>曲线曲面</a:t>
            </a:r>
            <a:r>
              <a:rPr lang="en-US" altLang="zh-CN">
                <a:solidFill>
                  <a:schemeClr val="accent2"/>
                </a:solidFill>
                <a:latin typeface="Times New Roman" panose="02020603050405020304" pitchFamily="18" charset="0"/>
              </a:rPr>
              <a:t>)</a:t>
            </a:r>
          </a:p>
        </p:txBody>
      </p:sp>
      <p:pic>
        <p:nvPicPr>
          <p:cNvPr id="11273" name="Picture 6" descr="title">
            <a:extLst>
              <a:ext uri="{FF2B5EF4-FFF2-40B4-BE49-F238E27FC236}">
                <a16:creationId xmlns:a16="http://schemas.microsoft.com/office/drawing/2014/main" id="{2C93FCDF-190B-481D-BDBB-6D474842E6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066800"/>
            <a:ext cx="4664075" cy="336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EB6CD799-0D72-4E5F-B1FA-CD27ABC1E0AB}"/>
              </a:ext>
            </a:extLst>
          </p:cNvPr>
          <p:cNvSpPr>
            <a:spLocks noGrp="1"/>
          </p:cNvSpPr>
          <p:nvPr>
            <p:ph type="dt" sz="quarter" idx="10"/>
          </p:nvPr>
        </p:nvSpPr>
        <p:spPr/>
        <p:txBody>
          <a:bodyPr/>
          <a:lstStyle/>
          <a:p>
            <a:pPr>
              <a:defRPr/>
            </a:pPr>
            <a:r>
              <a:rPr lang="en-US" altLang="zh-CN"/>
              <a:t>2023-11-14</a:t>
            </a:r>
          </a:p>
        </p:txBody>
      </p:sp>
      <p:sp>
        <p:nvSpPr>
          <p:cNvPr id="9" name="页脚占位符 4">
            <a:extLst>
              <a:ext uri="{FF2B5EF4-FFF2-40B4-BE49-F238E27FC236}">
                <a16:creationId xmlns:a16="http://schemas.microsoft.com/office/drawing/2014/main" id="{BB7D66BB-F6CB-4F94-8D87-CD4AC9E40F88}"/>
              </a:ext>
            </a:extLst>
          </p:cNvPr>
          <p:cNvSpPr>
            <a:spLocks noGrp="1"/>
          </p:cNvSpPr>
          <p:nvPr>
            <p:ph type="ftr" sz="quarter" idx="11"/>
          </p:nvPr>
        </p:nvSpPr>
        <p:spPr/>
        <p:txBody>
          <a:bodyPr/>
          <a:lstStyle/>
          <a:p>
            <a:pPr>
              <a:defRPr/>
            </a:pPr>
            <a:r>
              <a:rPr lang="en-US" altLang="zh-CN"/>
              <a:t>北京林业大学</a:t>
            </a:r>
          </a:p>
        </p:txBody>
      </p:sp>
      <p:sp>
        <p:nvSpPr>
          <p:cNvPr id="10" name="灯片编号占位符 5">
            <a:extLst>
              <a:ext uri="{FF2B5EF4-FFF2-40B4-BE49-F238E27FC236}">
                <a16:creationId xmlns:a16="http://schemas.microsoft.com/office/drawing/2014/main" id="{01F2AE61-E6D8-4F90-AE96-45A5BAEB7621}"/>
              </a:ext>
            </a:extLst>
          </p:cNvPr>
          <p:cNvSpPr>
            <a:spLocks noGrp="1"/>
          </p:cNvSpPr>
          <p:nvPr>
            <p:ph type="sldNum" sz="quarter" idx="12"/>
          </p:nvPr>
        </p:nvSpPr>
        <p:spPr/>
        <p:txBody>
          <a:bodyPr/>
          <a:lstStyle/>
          <a:p>
            <a:pPr>
              <a:defRPr/>
            </a:pPr>
            <a:fld id="{53A9F6AF-110E-46D7-9C73-B9287E0A7AEE}" type="slidenum">
              <a:rPr lang="en-US" altLang="zh-CN"/>
              <a:pPr>
                <a:defRPr/>
              </a:pPr>
              <a:t>10</a:t>
            </a:fld>
            <a:endParaRPr lang="en-US" altLang="zh-CN"/>
          </a:p>
        </p:txBody>
      </p:sp>
      <p:sp>
        <p:nvSpPr>
          <p:cNvPr id="31749" name="Rectangle 2">
            <a:extLst>
              <a:ext uri="{FF2B5EF4-FFF2-40B4-BE49-F238E27FC236}">
                <a16:creationId xmlns:a16="http://schemas.microsoft.com/office/drawing/2014/main" id="{F5858D24-FE01-497B-9E82-D33CFBE7A1D4}"/>
              </a:ext>
            </a:extLst>
          </p:cNvPr>
          <p:cNvSpPr>
            <a:spLocks noGrp="1" noChangeArrowheads="1"/>
          </p:cNvSpPr>
          <p:nvPr>
            <p:ph type="title"/>
          </p:nvPr>
        </p:nvSpPr>
        <p:spPr>
          <a:xfrm>
            <a:off x="558800" y="347663"/>
            <a:ext cx="8585200" cy="1462087"/>
          </a:xfrm>
        </p:spPr>
        <p:txBody>
          <a:bodyPr/>
          <a:lstStyle/>
          <a:p>
            <a:pPr eaLnBrk="1" hangingPunct="1"/>
            <a:r>
              <a:rPr lang="en-US" altLang="zh-CN" sz="3600" b="1">
                <a:solidFill>
                  <a:schemeClr val="bg1"/>
                </a:solidFill>
                <a:latin typeface="Times New Roman" panose="02020603050405020304" pitchFamily="18" charset="0"/>
              </a:rPr>
              <a:t>Geometric modeling of industrial products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工业产品几何造型</a:t>
            </a:r>
            <a:r>
              <a:rPr lang="en-US" altLang="zh-CN" sz="3600" b="1">
                <a:solidFill>
                  <a:schemeClr val="bg1"/>
                </a:solidFill>
                <a:latin typeface="Times New Roman" panose="02020603050405020304" pitchFamily="18" charset="0"/>
              </a:rPr>
              <a:t>)</a:t>
            </a:r>
          </a:p>
        </p:txBody>
      </p:sp>
      <p:sp>
        <p:nvSpPr>
          <p:cNvPr id="31750" name="Rectangle 3">
            <a:extLst>
              <a:ext uri="{FF2B5EF4-FFF2-40B4-BE49-F238E27FC236}">
                <a16:creationId xmlns:a16="http://schemas.microsoft.com/office/drawing/2014/main" id="{BFD36A71-4616-422C-9661-BE12CD6596F0}"/>
              </a:ext>
            </a:extLst>
          </p:cNvPr>
          <p:cNvSpPr>
            <a:spLocks noChangeArrowheads="1"/>
          </p:cNvSpPr>
          <p:nvPr/>
        </p:nvSpPr>
        <p:spPr bwMode="auto">
          <a:xfrm>
            <a:off x="1597025" y="3321050"/>
            <a:ext cx="4552950" cy="154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Freeform curve/surface(</a:t>
            </a:r>
            <a:r>
              <a:rPr lang="zh-CN" altLang="en-US" sz="2400">
                <a:latin typeface="Times New Roman" panose="02020603050405020304" pitchFamily="18" charset="0"/>
              </a:rPr>
              <a:t>复杂方式自由变化的曲线曲面</a:t>
            </a:r>
            <a:r>
              <a:rPr lang="en-US" altLang="zh-CN" sz="2400">
                <a:latin typeface="Times New Roman" panose="02020603050405020304" pitchFamily="18" charset="0"/>
              </a:rPr>
              <a:t>)</a:t>
            </a:r>
          </a:p>
        </p:txBody>
      </p:sp>
      <p:sp>
        <p:nvSpPr>
          <p:cNvPr id="31751" name="Oval 4">
            <a:extLst>
              <a:ext uri="{FF2B5EF4-FFF2-40B4-BE49-F238E27FC236}">
                <a16:creationId xmlns:a16="http://schemas.microsoft.com/office/drawing/2014/main" id="{17AC089F-9554-4023-B81A-DE7142E8D128}"/>
              </a:ext>
            </a:extLst>
          </p:cNvPr>
          <p:cNvSpPr>
            <a:spLocks noChangeArrowheads="1"/>
          </p:cNvSpPr>
          <p:nvPr/>
        </p:nvSpPr>
        <p:spPr bwMode="auto">
          <a:xfrm>
            <a:off x="962025" y="2630488"/>
            <a:ext cx="406400" cy="385762"/>
          </a:xfrm>
          <a:prstGeom prst="ellipse">
            <a:avLst/>
          </a:prstGeom>
          <a:gradFill rotWithShape="1">
            <a:gsLst>
              <a:gs pos="0">
                <a:schemeClr val="bg1"/>
              </a:gs>
              <a:gs pos="100000">
                <a:srgbClr val="FFE265"/>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752" name="Rectangle 5">
            <a:extLst>
              <a:ext uri="{FF2B5EF4-FFF2-40B4-BE49-F238E27FC236}">
                <a16:creationId xmlns:a16="http://schemas.microsoft.com/office/drawing/2014/main" id="{1D5AB5B1-FE1C-4467-95BB-E37D8F2CE37F}"/>
              </a:ext>
            </a:extLst>
          </p:cNvPr>
          <p:cNvSpPr>
            <a:spLocks noChangeArrowheads="1"/>
          </p:cNvSpPr>
          <p:nvPr/>
        </p:nvSpPr>
        <p:spPr bwMode="auto">
          <a:xfrm>
            <a:off x="1600200" y="2559050"/>
            <a:ext cx="34258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Elementary analytical surface(</a:t>
            </a:r>
            <a:r>
              <a:rPr lang="zh-CN" altLang="en-US" sz="2400">
                <a:solidFill>
                  <a:schemeClr val="bg1"/>
                </a:solidFill>
                <a:latin typeface="Times New Roman" panose="02020603050405020304" pitchFamily="18" charset="0"/>
              </a:rPr>
              <a:t>初等解析曲面</a:t>
            </a:r>
            <a:r>
              <a:rPr lang="en-US" altLang="zh-CN" sz="2400">
                <a:solidFill>
                  <a:schemeClr val="bg1"/>
                </a:solidFill>
                <a:latin typeface="Times New Roman" panose="02020603050405020304" pitchFamily="18" charset="0"/>
              </a:rPr>
              <a:t>)</a:t>
            </a:r>
          </a:p>
        </p:txBody>
      </p:sp>
      <p:sp>
        <p:nvSpPr>
          <p:cNvPr id="31753" name="Oval 6">
            <a:extLst>
              <a:ext uri="{FF2B5EF4-FFF2-40B4-BE49-F238E27FC236}">
                <a16:creationId xmlns:a16="http://schemas.microsoft.com/office/drawing/2014/main" id="{2B979633-6E89-456F-8233-197FD621B1AE}"/>
              </a:ext>
            </a:extLst>
          </p:cNvPr>
          <p:cNvSpPr>
            <a:spLocks noChangeArrowheads="1"/>
          </p:cNvSpPr>
          <p:nvPr/>
        </p:nvSpPr>
        <p:spPr bwMode="auto">
          <a:xfrm>
            <a:off x="979488" y="3338513"/>
            <a:ext cx="406400" cy="385762"/>
          </a:xfrm>
          <a:prstGeom prst="ellipse">
            <a:avLst/>
          </a:prstGeom>
          <a:gradFill rotWithShape="1">
            <a:gsLst>
              <a:gs pos="0">
                <a:schemeClr val="bg1"/>
              </a:gs>
              <a:gs pos="100000">
                <a:srgbClr val="2C5884"/>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754" name="Text Box 8">
            <a:extLst>
              <a:ext uri="{FF2B5EF4-FFF2-40B4-BE49-F238E27FC236}">
                <a16:creationId xmlns:a16="http://schemas.microsoft.com/office/drawing/2014/main" id="{5991104A-5958-4CD9-BC71-BA92D4226890}"/>
              </a:ext>
            </a:extLst>
          </p:cNvPr>
          <p:cNvSpPr txBox="1">
            <a:spLocks noChangeArrowheads="1"/>
          </p:cNvSpPr>
          <p:nvPr/>
        </p:nvSpPr>
        <p:spPr bwMode="auto">
          <a:xfrm>
            <a:off x="1428750" y="4486275"/>
            <a:ext cx="62023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Plane</a:t>
            </a:r>
            <a:r>
              <a:rPr lang="zh-CN" altLang="en-US" sz="2400">
                <a:solidFill>
                  <a:schemeClr val="bg1"/>
                </a:solidFill>
                <a:latin typeface="Times New Roman" panose="02020603050405020304" pitchFamily="18" charset="0"/>
              </a:rPr>
              <a:t>， </a:t>
            </a:r>
            <a:r>
              <a:rPr lang="en-US" altLang="zh-CN" sz="2400">
                <a:solidFill>
                  <a:schemeClr val="bg1"/>
                </a:solidFill>
                <a:latin typeface="Times New Roman" panose="02020603050405020304" pitchFamily="18" charset="0"/>
              </a:rPr>
              <a:t>cylinder</a:t>
            </a:r>
            <a:r>
              <a:rPr lang="zh-CN" altLang="en-US" sz="2400">
                <a:solidFill>
                  <a:schemeClr val="bg1"/>
                </a:solidFill>
                <a:latin typeface="Times New Roman" panose="02020603050405020304" pitchFamily="18" charset="0"/>
              </a:rPr>
              <a:t>， </a:t>
            </a:r>
            <a:r>
              <a:rPr lang="en-US" altLang="zh-CN" sz="2400">
                <a:solidFill>
                  <a:schemeClr val="bg1"/>
                </a:solidFill>
                <a:latin typeface="Times New Roman" panose="02020603050405020304" pitchFamily="18" charset="0"/>
              </a:rPr>
              <a:t>quadric surface</a:t>
            </a:r>
            <a:r>
              <a:rPr lang="zh-CN" altLang="en-US" sz="2400">
                <a:solidFill>
                  <a:schemeClr val="bg1"/>
                </a:solidFill>
                <a:latin typeface="Times New Roman" panose="02020603050405020304" pitchFamily="18" charset="0"/>
              </a:rPr>
              <a:t>， </a:t>
            </a:r>
            <a:r>
              <a:rPr lang="en-US" altLang="zh-CN" sz="2400">
                <a:solidFill>
                  <a:schemeClr val="bg1"/>
                </a:solidFill>
                <a:latin typeface="Times New Roman" panose="02020603050405020304" pitchFamily="18" charset="0"/>
              </a:rPr>
              <a:t>spherical surface</a:t>
            </a:r>
            <a:r>
              <a:rPr lang="zh-CN" altLang="en-US" sz="2400">
                <a:solidFill>
                  <a:schemeClr val="bg1"/>
                </a:solidFill>
                <a:latin typeface="Times New Roman" panose="02020603050405020304" pitchFamily="18" charset="0"/>
              </a:rPr>
              <a:t>，</a:t>
            </a:r>
            <a:r>
              <a:rPr lang="en-US" altLang="zh-CN" sz="2400">
                <a:solidFill>
                  <a:schemeClr val="bg1"/>
                </a:solidFill>
                <a:latin typeface="Times New Roman" panose="02020603050405020304" pitchFamily="18" charset="0"/>
              </a:rPr>
              <a:t>torus(</a:t>
            </a:r>
            <a:r>
              <a:rPr lang="zh-CN" altLang="en-US" sz="2400">
                <a:solidFill>
                  <a:schemeClr val="bg1"/>
                </a:solidFill>
                <a:latin typeface="Times New Roman" panose="02020603050405020304" pitchFamily="18" charset="0"/>
              </a:rPr>
              <a:t>平面、圆柱面、圆锥面、球面、圆环面等</a:t>
            </a:r>
            <a:r>
              <a:rPr lang="en-US" altLang="zh-CN" sz="2400">
                <a:solidFill>
                  <a:schemeClr val="bg1"/>
                </a:solidFill>
                <a:latin typeface="Times New Roman" panose="02020603050405020304" pitchFamily="18"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a:extLst>
              <a:ext uri="{FF2B5EF4-FFF2-40B4-BE49-F238E27FC236}">
                <a16:creationId xmlns:a16="http://schemas.microsoft.com/office/drawing/2014/main" id="{05A7BF56-DF38-4220-AB57-57C315CC458B}"/>
              </a:ext>
            </a:extLst>
          </p:cNvPr>
          <p:cNvSpPr>
            <a:spLocks noGrp="1"/>
          </p:cNvSpPr>
          <p:nvPr>
            <p:ph type="dt" sz="quarter" idx="10"/>
          </p:nvPr>
        </p:nvSpPr>
        <p:spPr/>
        <p:txBody>
          <a:bodyPr/>
          <a:lstStyle/>
          <a:p>
            <a:pPr>
              <a:defRPr/>
            </a:pPr>
            <a:r>
              <a:rPr lang="en-US" altLang="zh-CN"/>
              <a:t>2023-11-14</a:t>
            </a:r>
          </a:p>
        </p:txBody>
      </p:sp>
      <p:sp>
        <p:nvSpPr>
          <p:cNvPr id="13" name="页脚占位符 4">
            <a:extLst>
              <a:ext uri="{FF2B5EF4-FFF2-40B4-BE49-F238E27FC236}">
                <a16:creationId xmlns:a16="http://schemas.microsoft.com/office/drawing/2014/main" id="{CED13B8E-E5DC-49A8-B86E-371BD5DB71B0}"/>
              </a:ext>
            </a:extLst>
          </p:cNvPr>
          <p:cNvSpPr>
            <a:spLocks noGrp="1"/>
          </p:cNvSpPr>
          <p:nvPr>
            <p:ph type="ftr" sz="quarter" idx="11"/>
          </p:nvPr>
        </p:nvSpPr>
        <p:spPr/>
        <p:txBody>
          <a:bodyPr/>
          <a:lstStyle/>
          <a:p>
            <a:pPr>
              <a:defRPr/>
            </a:pPr>
            <a:r>
              <a:rPr lang="en-US" altLang="zh-CN"/>
              <a:t>北京林业大学</a:t>
            </a:r>
          </a:p>
        </p:txBody>
      </p:sp>
      <p:sp>
        <p:nvSpPr>
          <p:cNvPr id="14" name="灯片编号占位符 5">
            <a:extLst>
              <a:ext uri="{FF2B5EF4-FFF2-40B4-BE49-F238E27FC236}">
                <a16:creationId xmlns:a16="http://schemas.microsoft.com/office/drawing/2014/main" id="{BAFE9A35-931C-4472-8B66-1FD9EC6214B4}"/>
              </a:ext>
            </a:extLst>
          </p:cNvPr>
          <p:cNvSpPr>
            <a:spLocks noGrp="1"/>
          </p:cNvSpPr>
          <p:nvPr>
            <p:ph type="sldNum" sz="quarter" idx="12"/>
          </p:nvPr>
        </p:nvSpPr>
        <p:spPr/>
        <p:txBody>
          <a:bodyPr/>
          <a:lstStyle/>
          <a:p>
            <a:pPr>
              <a:defRPr/>
            </a:pPr>
            <a:fld id="{2F03395F-13D0-4D33-93C5-E7013AD99808}" type="slidenum">
              <a:rPr lang="en-US" altLang="zh-CN"/>
              <a:pPr>
                <a:defRPr/>
              </a:pPr>
              <a:t>11</a:t>
            </a:fld>
            <a:endParaRPr lang="en-US" altLang="zh-CN"/>
          </a:p>
        </p:txBody>
      </p:sp>
      <p:sp>
        <p:nvSpPr>
          <p:cNvPr id="33797" name="Rectangle 2">
            <a:extLst>
              <a:ext uri="{FF2B5EF4-FFF2-40B4-BE49-F238E27FC236}">
                <a16:creationId xmlns:a16="http://schemas.microsoft.com/office/drawing/2014/main" id="{659FB253-5466-4EE4-BE26-4EDA8220B124}"/>
              </a:ext>
            </a:extLst>
          </p:cNvPr>
          <p:cNvSpPr>
            <a:spLocks noGrp="1" noChangeArrowheads="1"/>
          </p:cNvSpPr>
          <p:nvPr>
            <p:ph type="title"/>
          </p:nvPr>
        </p:nvSpPr>
        <p:spPr>
          <a:xfrm>
            <a:off x="558800" y="347663"/>
            <a:ext cx="8585200" cy="1462087"/>
          </a:xfrm>
        </p:spPr>
        <p:txBody>
          <a:bodyPr/>
          <a:lstStyle/>
          <a:p>
            <a:pPr eaLnBrk="1" hangingPunct="1"/>
            <a:r>
              <a:rPr lang="en-US" altLang="zh-CN" sz="3600" b="1">
                <a:solidFill>
                  <a:schemeClr val="bg1"/>
                </a:solidFill>
                <a:latin typeface="Times New Roman" panose="02020603050405020304" pitchFamily="18" charset="0"/>
              </a:rPr>
              <a:t>Geometric modeling of industrial products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工业产品几何造型</a:t>
            </a:r>
            <a:r>
              <a:rPr lang="en-US" altLang="zh-CN" sz="3600" b="1">
                <a:solidFill>
                  <a:schemeClr val="bg1"/>
                </a:solidFill>
                <a:latin typeface="Times New Roman" panose="02020603050405020304" pitchFamily="18" charset="0"/>
              </a:rPr>
              <a:t>)</a:t>
            </a:r>
          </a:p>
        </p:txBody>
      </p:sp>
      <p:sp>
        <p:nvSpPr>
          <p:cNvPr id="33798" name="Rectangle 3">
            <a:extLst>
              <a:ext uri="{FF2B5EF4-FFF2-40B4-BE49-F238E27FC236}">
                <a16:creationId xmlns:a16="http://schemas.microsoft.com/office/drawing/2014/main" id="{149B5028-BC45-470D-883F-0CD9EA7630ED}"/>
              </a:ext>
            </a:extLst>
          </p:cNvPr>
          <p:cNvSpPr>
            <a:spLocks noChangeArrowheads="1"/>
          </p:cNvSpPr>
          <p:nvPr/>
        </p:nvSpPr>
        <p:spPr bwMode="auto">
          <a:xfrm>
            <a:off x="1597025" y="3321050"/>
            <a:ext cx="3919538" cy="154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Freeform curve/surface(</a:t>
            </a:r>
            <a:r>
              <a:rPr lang="zh-CN" altLang="en-US" sz="2400">
                <a:solidFill>
                  <a:schemeClr val="bg1"/>
                </a:solidFill>
                <a:latin typeface="Times New Roman" panose="02020603050405020304" pitchFamily="18" charset="0"/>
              </a:rPr>
              <a:t>复杂方式自由变化的曲线曲面</a:t>
            </a:r>
            <a:r>
              <a:rPr lang="en-US" altLang="zh-CN" sz="2400">
                <a:solidFill>
                  <a:schemeClr val="bg1"/>
                </a:solidFill>
                <a:latin typeface="Times New Roman" panose="02020603050405020304" pitchFamily="18" charset="0"/>
              </a:rPr>
              <a:t>)</a:t>
            </a:r>
          </a:p>
        </p:txBody>
      </p:sp>
      <p:sp>
        <p:nvSpPr>
          <p:cNvPr id="33799" name="Oval 4">
            <a:extLst>
              <a:ext uri="{FF2B5EF4-FFF2-40B4-BE49-F238E27FC236}">
                <a16:creationId xmlns:a16="http://schemas.microsoft.com/office/drawing/2014/main" id="{0143AC03-75BA-4331-A996-9966E22C141B}"/>
              </a:ext>
            </a:extLst>
          </p:cNvPr>
          <p:cNvSpPr>
            <a:spLocks noChangeArrowheads="1"/>
          </p:cNvSpPr>
          <p:nvPr/>
        </p:nvSpPr>
        <p:spPr bwMode="auto">
          <a:xfrm>
            <a:off x="962025" y="2630488"/>
            <a:ext cx="406400" cy="385762"/>
          </a:xfrm>
          <a:prstGeom prst="ellipse">
            <a:avLst/>
          </a:prstGeom>
          <a:gradFill rotWithShape="1">
            <a:gsLst>
              <a:gs pos="0">
                <a:schemeClr val="bg1"/>
              </a:gs>
              <a:gs pos="100000">
                <a:srgbClr val="FFE265"/>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3800" name="Rectangle 5">
            <a:extLst>
              <a:ext uri="{FF2B5EF4-FFF2-40B4-BE49-F238E27FC236}">
                <a16:creationId xmlns:a16="http://schemas.microsoft.com/office/drawing/2014/main" id="{C0AD8C48-835E-468F-B1CC-430A5770E281}"/>
              </a:ext>
            </a:extLst>
          </p:cNvPr>
          <p:cNvSpPr>
            <a:spLocks noChangeArrowheads="1"/>
          </p:cNvSpPr>
          <p:nvPr/>
        </p:nvSpPr>
        <p:spPr bwMode="auto">
          <a:xfrm>
            <a:off x="1600200" y="2559050"/>
            <a:ext cx="34258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Elementary analytical surface(</a:t>
            </a:r>
            <a:r>
              <a:rPr lang="zh-CN" altLang="en-US" sz="2400">
                <a:solidFill>
                  <a:schemeClr val="bg1"/>
                </a:solidFill>
                <a:latin typeface="Times New Roman" panose="02020603050405020304" pitchFamily="18" charset="0"/>
              </a:rPr>
              <a:t>初等解析曲面</a:t>
            </a:r>
            <a:r>
              <a:rPr lang="en-US" altLang="zh-CN" sz="2400">
                <a:solidFill>
                  <a:schemeClr val="bg1"/>
                </a:solidFill>
                <a:latin typeface="Times New Roman" panose="02020603050405020304" pitchFamily="18" charset="0"/>
              </a:rPr>
              <a:t>)</a:t>
            </a:r>
          </a:p>
        </p:txBody>
      </p:sp>
      <p:sp>
        <p:nvSpPr>
          <p:cNvPr id="33801" name="Oval 6">
            <a:extLst>
              <a:ext uri="{FF2B5EF4-FFF2-40B4-BE49-F238E27FC236}">
                <a16:creationId xmlns:a16="http://schemas.microsoft.com/office/drawing/2014/main" id="{9CDF502A-CAC1-4B2A-AF54-D60C93E7C191}"/>
              </a:ext>
            </a:extLst>
          </p:cNvPr>
          <p:cNvSpPr>
            <a:spLocks noChangeArrowheads="1"/>
          </p:cNvSpPr>
          <p:nvPr/>
        </p:nvSpPr>
        <p:spPr bwMode="auto">
          <a:xfrm>
            <a:off x="979488" y="3338513"/>
            <a:ext cx="406400" cy="385762"/>
          </a:xfrm>
          <a:prstGeom prst="ellipse">
            <a:avLst/>
          </a:prstGeom>
          <a:gradFill rotWithShape="1">
            <a:gsLst>
              <a:gs pos="0">
                <a:schemeClr val="bg1"/>
              </a:gs>
              <a:gs pos="100000">
                <a:srgbClr val="FFE265"/>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3802" name="AutoShape 9">
            <a:extLst>
              <a:ext uri="{FF2B5EF4-FFF2-40B4-BE49-F238E27FC236}">
                <a16:creationId xmlns:a16="http://schemas.microsoft.com/office/drawing/2014/main" id="{E7F830DE-68B3-488B-8FCA-EDE5D865DD6A}"/>
              </a:ext>
            </a:extLst>
          </p:cNvPr>
          <p:cNvSpPr>
            <a:spLocks noChangeArrowheads="1"/>
          </p:cNvSpPr>
          <p:nvPr/>
        </p:nvSpPr>
        <p:spPr bwMode="auto">
          <a:xfrm>
            <a:off x="4402138" y="4495800"/>
            <a:ext cx="4471987" cy="1516063"/>
          </a:xfrm>
          <a:prstGeom prst="wedgeRoundRectCallout">
            <a:avLst>
              <a:gd name="adj1" fmla="val -51880"/>
              <a:gd name="adj2" fmla="val -64870"/>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latin typeface="Times New Roman" panose="02020603050405020304" pitchFamily="18" charset="0"/>
            </a:endParaRPr>
          </a:p>
        </p:txBody>
      </p:sp>
      <p:sp>
        <p:nvSpPr>
          <p:cNvPr id="33803" name="Text Box 10">
            <a:extLst>
              <a:ext uri="{FF2B5EF4-FFF2-40B4-BE49-F238E27FC236}">
                <a16:creationId xmlns:a16="http://schemas.microsoft.com/office/drawing/2014/main" id="{ABA564BD-2515-477A-8EDA-C8E8F3CD8034}"/>
              </a:ext>
            </a:extLst>
          </p:cNvPr>
          <p:cNvSpPr txBox="1">
            <a:spLocks noChangeArrowheads="1"/>
          </p:cNvSpPr>
          <p:nvPr/>
        </p:nvSpPr>
        <p:spPr bwMode="auto">
          <a:xfrm>
            <a:off x="4675188" y="4538663"/>
            <a:ext cx="4092575"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tx2"/>
                </a:solidFill>
                <a:latin typeface="Times New Roman" panose="02020603050405020304" pitchFamily="18" charset="0"/>
              </a:rPr>
              <a:t>Contour parts of plane, car and ship(</a:t>
            </a:r>
            <a:r>
              <a:rPr lang="zh-CN" altLang="en-US" sz="2800">
                <a:solidFill>
                  <a:schemeClr val="tx2"/>
                </a:solidFill>
                <a:latin typeface="Times New Roman" panose="02020603050405020304" pitchFamily="18" charset="0"/>
              </a:rPr>
              <a:t>飞机、汽车、船舶的外形零件等</a:t>
            </a:r>
            <a:r>
              <a:rPr lang="en-US" altLang="zh-CN" sz="2800">
                <a:solidFill>
                  <a:schemeClr val="tx2"/>
                </a:solidFill>
                <a:latin typeface="Times New Roman" panose="02020603050405020304" pitchFamily="18" charset="0"/>
              </a:rPr>
              <a:t>)</a:t>
            </a:r>
          </a:p>
        </p:txBody>
      </p:sp>
      <p:sp>
        <p:nvSpPr>
          <p:cNvPr id="33804" name="AutoShape 11">
            <a:extLst>
              <a:ext uri="{FF2B5EF4-FFF2-40B4-BE49-F238E27FC236}">
                <a16:creationId xmlns:a16="http://schemas.microsoft.com/office/drawing/2014/main" id="{6B0152D3-1951-4E93-94A4-356C10B5E586}"/>
              </a:ext>
            </a:extLst>
          </p:cNvPr>
          <p:cNvSpPr>
            <a:spLocks noChangeArrowheads="1"/>
          </p:cNvSpPr>
          <p:nvPr/>
        </p:nvSpPr>
        <p:spPr bwMode="auto">
          <a:xfrm>
            <a:off x="0" y="4049713"/>
            <a:ext cx="3373438" cy="1558925"/>
          </a:xfrm>
          <a:prstGeom prst="cloudCallout">
            <a:avLst>
              <a:gd name="adj1" fmla="val 1954"/>
              <a:gd name="adj2" fmla="val 31569"/>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latin typeface="Times New Roman" panose="02020603050405020304" pitchFamily="18" charset="0"/>
            </a:endParaRPr>
          </a:p>
        </p:txBody>
      </p:sp>
      <p:sp>
        <p:nvSpPr>
          <p:cNvPr id="33805" name="Text Box 12">
            <a:extLst>
              <a:ext uri="{FF2B5EF4-FFF2-40B4-BE49-F238E27FC236}">
                <a16:creationId xmlns:a16="http://schemas.microsoft.com/office/drawing/2014/main" id="{52D68DC9-7B00-4F9E-895F-2B2EC83E1910}"/>
              </a:ext>
            </a:extLst>
          </p:cNvPr>
          <p:cNvSpPr txBox="1">
            <a:spLocks noChangeArrowheads="1"/>
          </p:cNvSpPr>
          <p:nvPr/>
        </p:nvSpPr>
        <p:spPr bwMode="auto">
          <a:xfrm>
            <a:off x="349250" y="4367213"/>
            <a:ext cx="28844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a:solidFill>
                  <a:schemeClr val="folHlink"/>
                </a:solidFill>
                <a:latin typeface="Times New Roman" panose="02020603050405020304" pitchFamily="18" charset="0"/>
              </a:rPr>
              <a:t>模线样板法</a:t>
            </a:r>
          </a:p>
          <a:p>
            <a:pPr eaLnBrk="1" hangingPunct="1">
              <a:spcBef>
                <a:spcPct val="0"/>
              </a:spcBef>
              <a:buClrTx/>
              <a:buSzTx/>
              <a:buFontTx/>
              <a:buNone/>
            </a:pPr>
            <a:r>
              <a:rPr lang="zh-CN" altLang="en-US" sz="2400">
                <a:solidFill>
                  <a:schemeClr val="folHlink"/>
                </a:solidFill>
                <a:latin typeface="Times New Roman" panose="02020603050405020304" pitchFamily="18" charset="0"/>
              </a:rPr>
              <a:t> </a:t>
            </a:r>
            <a:r>
              <a:rPr lang="en-US" altLang="zh-CN" sz="2400">
                <a:solidFill>
                  <a:schemeClr val="folHlink"/>
                </a:solidFill>
                <a:latin typeface="Times New Roman" panose="02020603050405020304" pitchFamily="18" charset="0"/>
              </a:rPr>
              <a:t>lofting and template</a:t>
            </a:r>
          </a:p>
        </p:txBody>
      </p:sp>
      <p:pic>
        <p:nvPicPr>
          <p:cNvPr id="33806" name="Picture 16" descr="Antique Boat Museum - Exhibits: Skiff Livery">
            <a:extLst>
              <a:ext uri="{FF2B5EF4-FFF2-40B4-BE49-F238E27FC236}">
                <a16:creationId xmlns:a16="http://schemas.microsoft.com/office/drawing/2014/main" id="{894E7C7B-AF8A-4260-9FA4-4A053D432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1835150"/>
            <a:ext cx="3635375" cy="242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346B760C-6F2F-4DEB-8481-1315230F50C8}"/>
              </a:ext>
            </a:extLst>
          </p:cNvPr>
          <p:cNvSpPr>
            <a:spLocks noGrp="1"/>
          </p:cNvSpPr>
          <p:nvPr>
            <p:ph type="dt" sz="quarter" idx="10"/>
          </p:nvPr>
        </p:nvSpPr>
        <p:spPr/>
        <p:txBody>
          <a:bodyPr/>
          <a:lstStyle/>
          <a:p>
            <a:pPr>
              <a:defRPr/>
            </a:pPr>
            <a:r>
              <a:rPr lang="en-US" altLang="zh-CN"/>
              <a:t>2023-11-14</a:t>
            </a:r>
          </a:p>
        </p:txBody>
      </p:sp>
      <p:sp>
        <p:nvSpPr>
          <p:cNvPr id="7" name="页脚占位符 4">
            <a:extLst>
              <a:ext uri="{FF2B5EF4-FFF2-40B4-BE49-F238E27FC236}">
                <a16:creationId xmlns:a16="http://schemas.microsoft.com/office/drawing/2014/main" id="{2ED16F18-B016-48DA-A4B4-14D8DA3300F2}"/>
              </a:ext>
            </a:extLst>
          </p:cNvPr>
          <p:cNvSpPr>
            <a:spLocks noGrp="1"/>
          </p:cNvSpPr>
          <p:nvPr>
            <p:ph type="ftr" sz="quarter" idx="11"/>
          </p:nvPr>
        </p:nvSpPr>
        <p:spPr/>
        <p:txBody>
          <a:bodyPr/>
          <a:lstStyle/>
          <a:p>
            <a:pPr>
              <a:defRPr/>
            </a:pPr>
            <a:r>
              <a:rPr lang="en-US" altLang="zh-CN"/>
              <a:t>北京林业大学</a:t>
            </a:r>
          </a:p>
        </p:txBody>
      </p:sp>
      <p:sp>
        <p:nvSpPr>
          <p:cNvPr id="8" name="灯片编号占位符 5">
            <a:extLst>
              <a:ext uri="{FF2B5EF4-FFF2-40B4-BE49-F238E27FC236}">
                <a16:creationId xmlns:a16="http://schemas.microsoft.com/office/drawing/2014/main" id="{A8956B3B-8DBA-479F-8E89-02E64527DC61}"/>
              </a:ext>
            </a:extLst>
          </p:cNvPr>
          <p:cNvSpPr>
            <a:spLocks noGrp="1"/>
          </p:cNvSpPr>
          <p:nvPr>
            <p:ph type="sldNum" sz="quarter" idx="12"/>
          </p:nvPr>
        </p:nvSpPr>
        <p:spPr/>
        <p:txBody>
          <a:bodyPr/>
          <a:lstStyle/>
          <a:p>
            <a:pPr>
              <a:defRPr/>
            </a:pPr>
            <a:fld id="{FE2F2D13-46F1-4D83-871D-C6586D540087}" type="slidenum">
              <a:rPr lang="en-US" altLang="zh-CN"/>
              <a:pPr>
                <a:defRPr/>
              </a:pPr>
              <a:t>12</a:t>
            </a:fld>
            <a:endParaRPr lang="en-US" altLang="zh-CN"/>
          </a:p>
        </p:txBody>
      </p:sp>
      <p:sp>
        <p:nvSpPr>
          <p:cNvPr id="35845" name="Rectangle 2">
            <a:extLst>
              <a:ext uri="{FF2B5EF4-FFF2-40B4-BE49-F238E27FC236}">
                <a16:creationId xmlns:a16="http://schemas.microsoft.com/office/drawing/2014/main" id="{48FDF228-C307-4D15-8BE5-532F9253A9D1}"/>
              </a:ext>
            </a:extLst>
          </p:cNvPr>
          <p:cNvSpPr>
            <a:spLocks noGrp="1" noChangeArrowheads="1"/>
          </p:cNvSpPr>
          <p:nvPr>
            <p:ph type="title"/>
          </p:nvPr>
        </p:nvSpPr>
        <p:spPr>
          <a:xfrm>
            <a:off x="1350963" y="347663"/>
            <a:ext cx="6859587" cy="1462087"/>
          </a:xfrm>
        </p:spPr>
        <p:txBody>
          <a:bodyPr/>
          <a:lstStyle/>
          <a:p>
            <a:pPr eaLnBrk="1" hangingPunct="1"/>
            <a:r>
              <a:rPr lang="en-US" altLang="zh-CN" b="1">
                <a:solidFill>
                  <a:schemeClr val="bg1"/>
                </a:solidFill>
                <a:latin typeface="Times New Roman" panose="02020603050405020304" pitchFamily="18" charset="0"/>
              </a:rPr>
              <a:t> Lofting and template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模线样板法</a:t>
            </a:r>
            <a:r>
              <a:rPr lang="en-US" altLang="zh-CN" b="1">
                <a:solidFill>
                  <a:schemeClr val="bg1"/>
                </a:solidFill>
                <a:latin typeface="Times New Roman" panose="02020603050405020304" pitchFamily="18" charset="0"/>
              </a:rPr>
              <a:t>)</a:t>
            </a:r>
          </a:p>
        </p:txBody>
      </p:sp>
      <p:pic>
        <p:nvPicPr>
          <p:cNvPr id="35846" name="Picture 15">
            <a:extLst>
              <a:ext uri="{FF2B5EF4-FFF2-40B4-BE49-F238E27FC236}">
                <a16:creationId xmlns:a16="http://schemas.microsoft.com/office/drawing/2014/main" id="{561BA338-B5C6-4E38-A410-4223FC53C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2257425"/>
            <a:ext cx="4171950" cy="342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03056" name="AutoShape 16">
            <a:extLst>
              <a:ext uri="{FF2B5EF4-FFF2-40B4-BE49-F238E27FC236}">
                <a16:creationId xmlns:a16="http://schemas.microsoft.com/office/drawing/2014/main" id="{A504268C-5A12-441C-A6FB-5CE7115F97FB}"/>
              </a:ext>
            </a:extLst>
          </p:cNvPr>
          <p:cNvSpPr>
            <a:spLocks noChangeArrowheads="1"/>
          </p:cNvSpPr>
          <p:nvPr/>
        </p:nvSpPr>
        <p:spPr bwMode="auto">
          <a:xfrm>
            <a:off x="5130800" y="2130425"/>
            <a:ext cx="3625850" cy="1543725"/>
          </a:xfrm>
          <a:prstGeom prst="wedgeRoundRectCallout">
            <a:avLst>
              <a:gd name="adj1" fmla="val -58537"/>
              <a:gd name="adj2" fmla="val 6051"/>
              <a:gd name="adj3" fmla="val 16667"/>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2000">
              <a:latin typeface="Times New Roman" panose="02020603050405020304" pitchFamily="18" charset="0"/>
            </a:endParaRPr>
          </a:p>
        </p:txBody>
      </p:sp>
      <p:sp>
        <p:nvSpPr>
          <p:cNvPr id="2903057" name="Rectangle 17">
            <a:extLst>
              <a:ext uri="{FF2B5EF4-FFF2-40B4-BE49-F238E27FC236}">
                <a16:creationId xmlns:a16="http://schemas.microsoft.com/office/drawing/2014/main" id="{1322A54A-8008-4ECB-842C-AFFBABE46B17}"/>
              </a:ext>
            </a:extLst>
          </p:cNvPr>
          <p:cNvSpPr>
            <a:spLocks noChangeArrowheads="1"/>
          </p:cNvSpPr>
          <p:nvPr/>
        </p:nvSpPr>
        <p:spPr bwMode="auto">
          <a:xfrm>
            <a:off x="5229225" y="2409104"/>
            <a:ext cx="3625849" cy="161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rgbClr val="264D74"/>
                </a:solidFill>
                <a:latin typeface="Times New Roman" panose="02020603050405020304" pitchFamily="18" charset="0"/>
              </a:rPr>
              <a:t>Description of simulated line (</a:t>
            </a:r>
            <a:r>
              <a:rPr lang="zh-CN" altLang="en-US" sz="2400">
                <a:solidFill>
                  <a:srgbClr val="264D74"/>
                </a:solidFill>
                <a:latin typeface="Times New Roman" panose="02020603050405020304" pitchFamily="18" charset="0"/>
              </a:rPr>
              <a:t>是一种采用模拟量进行传递的设计制造方法</a:t>
            </a:r>
            <a:r>
              <a:rPr lang="en-US" altLang="zh-CN" sz="2400">
                <a:solidFill>
                  <a:srgbClr val="264D74"/>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0305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03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3056" grpId="0" animBg="1"/>
      <p:bldP spid="29030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日期占位符 3">
            <a:extLst>
              <a:ext uri="{FF2B5EF4-FFF2-40B4-BE49-F238E27FC236}">
                <a16:creationId xmlns:a16="http://schemas.microsoft.com/office/drawing/2014/main" id="{5BFC3EA2-DB53-4DB6-8294-88FE0B079A8F}"/>
              </a:ext>
            </a:extLst>
          </p:cNvPr>
          <p:cNvSpPr>
            <a:spLocks noGrp="1"/>
          </p:cNvSpPr>
          <p:nvPr>
            <p:ph type="dt" sz="quarter" idx="10"/>
          </p:nvPr>
        </p:nvSpPr>
        <p:spPr>
          <a:xfrm>
            <a:off x="1143000" y="6648451"/>
            <a:ext cx="1905000" cy="457200"/>
          </a:xfrm>
        </p:spPr>
        <p:txBody>
          <a:bodyPr/>
          <a:lstStyle/>
          <a:p>
            <a:pPr>
              <a:defRPr/>
            </a:pPr>
            <a:r>
              <a:rPr lang="en-US" altLang="zh-CN"/>
              <a:t>2023-11-14</a:t>
            </a:r>
          </a:p>
        </p:txBody>
      </p:sp>
      <p:sp>
        <p:nvSpPr>
          <p:cNvPr id="22" name="页脚占位符 4">
            <a:extLst>
              <a:ext uri="{FF2B5EF4-FFF2-40B4-BE49-F238E27FC236}">
                <a16:creationId xmlns:a16="http://schemas.microsoft.com/office/drawing/2014/main" id="{04D30E1F-3D9B-4935-860E-4664FA7B4B10}"/>
              </a:ext>
            </a:extLst>
          </p:cNvPr>
          <p:cNvSpPr>
            <a:spLocks noGrp="1"/>
          </p:cNvSpPr>
          <p:nvPr>
            <p:ph type="ftr" sz="quarter" idx="11"/>
          </p:nvPr>
        </p:nvSpPr>
        <p:spPr/>
        <p:txBody>
          <a:bodyPr/>
          <a:lstStyle/>
          <a:p>
            <a:pPr>
              <a:defRPr/>
            </a:pPr>
            <a:r>
              <a:rPr lang="en-US" altLang="zh-CN"/>
              <a:t>北京林业大学</a:t>
            </a:r>
          </a:p>
        </p:txBody>
      </p:sp>
      <p:sp>
        <p:nvSpPr>
          <p:cNvPr id="23" name="灯片编号占位符 5">
            <a:extLst>
              <a:ext uri="{FF2B5EF4-FFF2-40B4-BE49-F238E27FC236}">
                <a16:creationId xmlns:a16="http://schemas.microsoft.com/office/drawing/2014/main" id="{E3DA81A2-379C-4534-AC14-047C9F87FCF3}"/>
              </a:ext>
            </a:extLst>
          </p:cNvPr>
          <p:cNvSpPr>
            <a:spLocks noGrp="1"/>
          </p:cNvSpPr>
          <p:nvPr>
            <p:ph type="sldNum" sz="quarter" idx="12"/>
          </p:nvPr>
        </p:nvSpPr>
        <p:spPr/>
        <p:txBody>
          <a:bodyPr/>
          <a:lstStyle/>
          <a:p>
            <a:pPr>
              <a:defRPr/>
            </a:pPr>
            <a:fld id="{AD718778-9F46-48E6-BBE0-DC0E05D24FF9}" type="slidenum">
              <a:rPr lang="en-US" altLang="zh-CN"/>
              <a:pPr>
                <a:defRPr/>
              </a:pPr>
              <a:t>13</a:t>
            </a:fld>
            <a:endParaRPr lang="en-US" altLang="zh-CN"/>
          </a:p>
        </p:txBody>
      </p:sp>
      <p:sp>
        <p:nvSpPr>
          <p:cNvPr id="37893" name="Rectangle 2">
            <a:extLst>
              <a:ext uri="{FF2B5EF4-FFF2-40B4-BE49-F238E27FC236}">
                <a16:creationId xmlns:a16="http://schemas.microsoft.com/office/drawing/2014/main" id="{62A455FC-C7A3-4934-ACA6-CA26AF6B1EF0}"/>
              </a:ext>
            </a:extLst>
          </p:cNvPr>
          <p:cNvSpPr>
            <a:spLocks noGrp="1" noChangeArrowheads="1"/>
          </p:cNvSpPr>
          <p:nvPr>
            <p:ph type="title"/>
          </p:nvPr>
        </p:nvSpPr>
        <p:spPr>
          <a:xfrm>
            <a:off x="1350963" y="347663"/>
            <a:ext cx="6859587" cy="1462087"/>
          </a:xfrm>
        </p:spPr>
        <p:txBody>
          <a:bodyPr/>
          <a:lstStyle/>
          <a:p>
            <a:pPr eaLnBrk="1" hangingPunct="1"/>
            <a:r>
              <a:rPr lang="en-US" altLang="zh-CN" b="1">
                <a:solidFill>
                  <a:schemeClr val="bg1"/>
                </a:solidFill>
                <a:latin typeface="Times New Roman" panose="02020603050405020304" pitchFamily="18" charset="0"/>
              </a:rPr>
              <a:t> Lofting and template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模线样板法</a:t>
            </a:r>
            <a:r>
              <a:rPr lang="en-US" altLang="zh-CN" b="1">
                <a:solidFill>
                  <a:schemeClr val="bg1"/>
                </a:solidFill>
                <a:latin typeface="Times New Roman" panose="02020603050405020304" pitchFamily="18" charset="0"/>
              </a:rPr>
              <a:t>)</a:t>
            </a:r>
          </a:p>
        </p:txBody>
      </p:sp>
      <p:sp>
        <p:nvSpPr>
          <p:cNvPr id="3125251" name="Freeform 3">
            <a:extLst>
              <a:ext uri="{FF2B5EF4-FFF2-40B4-BE49-F238E27FC236}">
                <a16:creationId xmlns:a16="http://schemas.microsoft.com/office/drawing/2014/main" id="{5D6FC240-C5D7-47A8-8BB9-9A0848522657}"/>
              </a:ext>
            </a:extLst>
          </p:cNvPr>
          <p:cNvSpPr>
            <a:spLocks/>
          </p:cNvSpPr>
          <p:nvPr/>
        </p:nvSpPr>
        <p:spPr bwMode="auto">
          <a:xfrm>
            <a:off x="1895475" y="2657475"/>
            <a:ext cx="4672013" cy="2293938"/>
          </a:xfrm>
          <a:custGeom>
            <a:avLst/>
            <a:gdLst>
              <a:gd name="T0" fmla="*/ 2147483646 w 2943"/>
              <a:gd name="T1" fmla="*/ 2147483646 h 1445"/>
              <a:gd name="T2" fmla="*/ 2147483646 w 2943"/>
              <a:gd name="T3" fmla="*/ 2147483646 h 1445"/>
              <a:gd name="T4" fmla="*/ 2147483646 w 2943"/>
              <a:gd name="T5" fmla="*/ 2147483646 h 1445"/>
              <a:gd name="T6" fmla="*/ 0 w 2943"/>
              <a:gd name="T7" fmla="*/ 2147483646 h 14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43" h="1445">
                <a:moveTo>
                  <a:pt x="2943" y="83"/>
                </a:moveTo>
                <a:cubicBezTo>
                  <a:pt x="2805" y="103"/>
                  <a:pt x="2374" y="0"/>
                  <a:pt x="2117" y="200"/>
                </a:cubicBezTo>
                <a:cubicBezTo>
                  <a:pt x="1860" y="400"/>
                  <a:pt x="1752" y="1120"/>
                  <a:pt x="1398" y="1283"/>
                </a:cubicBezTo>
                <a:cubicBezTo>
                  <a:pt x="1045" y="1445"/>
                  <a:pt x="233" y="1195"/>
                  <a:pt x="0" y="1178"/>
                </a:cubicBezTo>
              </a:path>
            </a:pathLst>
          </a:custGeom>
          <a:noFill/>
          <a:ln w="412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25252" name="AutoShape 4">
            <a:extLst>
              <a:ext uri="{FF2B5EF4-FFF2-40B4-BE49-F238E27FC236}">
                <a16:creationId xmlns:a16="http://schemas.microsoft.com/office/drawing/2014/main" id="{E243DA36-1A60-4D33-8B06-14EDC3405A1B}"/>
              </a:ext>
            </a:extLst>
          </p:cNvPr>
          <p:cNvSpPr>
            <a:spLocks noChangeArrowheads="1"/>
          </p:cNvSpPr>
          <p:nvPr/>
        </p:nvSpPr>
        <p:spPr bwMode="auto">
          <a:xfrm>
            <a:off x="1793875" y="4576763"/>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25253" name="AutoShape 5">
            <a:extLst>
              <a:ext uri="{FF2B5EF4-FFF2-40B4-BE49-F238E27FC236}">
                <a16:creationId xmlns:a16="http://schemas.microsoft.com/office/drawing/2014/main" id="{3A003F38-D2FC-48A5-9726-CE912CAEF54B}"/>
              </a:ext>
            </a:extLst>
          </p:cNvPr>
          <p:cNvSpPr>
            <a:spLocks noChangeArrowheads="1"/>
          </p:cNvSpPr>
          <p:nvPr/>
        </p:nvSpPr>
        <p:spPr bwMode="auto">
          <a:xfrm>
            <a:off x="2379663" y="4675188"/>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25254" name="AutoShape 6">
            <a:extLst>
              <a:ext uri="{FF2B5EF4-FFF2-40B4-BE49-F238E27FC236}">
                <a16:creationId xmlns:a16="http://schemas.microsoft.com/office/drawing/2014/main" id="{C3B0F3BA-96A5-45CF-92F1-1CF197CE5E9A}"/>
              </a:ext>
            </a:extLst>
          </p:cNvPr>
          <p:cNvSpPr>
            <a:spLocks noChangeArrowheads="1"/>
          </p:cNvSpPr>
          <p:nvPr/>
        </p:nvSpPr>
        <p:spPr bwMode="auto">
          <a:xfrm>
            <a:off x="2946400" y="4794250"/>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25255" name="AutoShape 7">
            <a:extLst>
              <a:ext uri="{FF2B5EF4-FFF2-40B4-BE49-F238E27FC236}">
                <a16:creationId xmlns:a16="http://schemas.microsoft.com/office/drawing/2014/main" id="{F7A0677D-C9F6-4BB7-A648-4707668C6A6C}"/>
              </a:ext>
            </a:extLst>
          </p:cNvPr>
          <p:cNvSpPr>
            <a:spLocks noChangeArrowheads="1"/>
          </p:cNvSpPr>
          <p:nvPr/>
        </p:nvSpPr>
        <p:spPr bwMode="auto">
          <a:xfrm>
            <a:off x="3530600" y="4833938"/>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25256" name="AutoShape 8">
            <a:extLst>
              <a:ext uri="{FF2B5EF4-FFF2-40B4-BE49-F238E27FC236}">
                <a16:creationId xmlns:a16="http://schemas.microsoft.com/office/drawing/2014/main" id="{916E2AFD-F3B7-4754-AE9C-C3028C07BC05}"/>
              </a:ext>
            </a:extLst>
          </p:cNvPr>
          <p:cNvSpPr>
            <a:spLocks noChangeArrowheads="1"/>
          </p:cNvSpPr>
          <p:nvPr/>
        </p:nvSpPr>
        <p:spPr bwMode="auto">
          <a:xfrm>
            <a:off x="4076700" y="4700588"/>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25257" name="AutoShape 9">
            <a:extLst>
              <a:ext uri="{FF2B5EF4-FFF2-40B4-BE49-F238E27FC236}">
                <a16:creationId xmlns:a16="http://schemas.microsoft.com/office/drawing/2014/main" id="{D3EBF969-4FEF-4DE4-B2DE-354DD40EF845}"/>
              </a:ext>
            </a:extLst>
          </p:cNvPr>
          <p:cNvSpPr>
            <a:spLocks noChangeArrowheads="1"/>
          </p:cNvSpPr>
          <p:nvPr/>
        </p:nvSpPr>
        <p:spPr bwMode="auto">
          <a:xfrm>
            <a:off x="4438650" y="4300538"/>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25258" name="AutoShape 10">
            <a:extLst>
              <a:ext uri="{FF2B5EF4-FFF2-40B4-BE49-F238E27FC236}">
                <a16:creationId xmlns:a16="http://schemas.microsoft.com/office/drawing/2014/main" id="{8ADFB024-0146-4EB7-BE74-FC2DCC88726F}"/>
              </a:ext>
            </a:extLst>
          </p:cNvPr>
          <p:cNvSpPr>
            <a:spLocks noChangeArrowheads="1"/>
          </p:cNvSpPr>
          <p:nvPr/>
        </p:nvSpPr>
        <p:spPr bwMode="auto">
          <a:xfrm>
            <a:off x="4667250" y="3811588"/>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25259" name="AutoShape 11">
            <a:extLst>
              <a:ext uri="{FF2B5EF4-FFF2-40B4-BE49-F238E27FC236}">
                <a16:creationId xmlns:a16="http://schemas.microsoft.com/office/drawing/2014/main" id="{DF8E4C8C-71EC-4AD2-BE2B-73A99B7142A2}"/>
              </a:ext>
            </a:extLst>
          </p:cNvPr>
          <p:cNvSpPr>
            <a:spLocks noChangeArrowheads="1"/>
          </p:cNvSpPr>
          <p:nvPr/>
        </p:nvSpPr>
        <p:spPr bwMode="auto">
          <a:xfrm>
            <a:off x="4899025" y="3325813"/>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25260" name="AutoShape 12">
            <a:extLst>
              <a:ext uri="{FF2B5EF4-FFF2-40B4-BE49-F238E27FC236}">
                <a16:creationId xmlns:a16="http://schemas.microsoft.com/office/drawing/2014/main" id="{538D9E5E-AA89-4908-9491-E42AF97BB6A3}"/>
              </a:ext>
            </a:extLst>
          </p:cNvPr>
          <p:cNvSpPr>
            <a:spLocks noChangeArrowheads="1"/>
          </p:cNvSpPr>
          <p:nvPr/>
        </p:nvSpPr>
        <p:spPr bwMode="auto">
          <a:xfrm>
            <a:off x="5343525" y="2922588"/>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25261" name="AutoShape 13">
            <a:extLst>
              <a:ext uri="{FF2B5EF4-FFF2-40B4-BE49-F238E27FC236}">
                <a16:creationId xmlns:a16="http://schemas.microsoft.com/office/drawing/2014/main" id="{3FF4625A-A1E6-4B8B-BE23-33E2827FBA14}"/>
              </a:ext>
            </a:extLst>
          </p:cNvPr>
          <p:cNvSpPr>
            <a:spLocks noChangeArrowheads="1"/>
          </p:cNvSpPr>
          <p:nvPr/>
        </p:nvSpPr>
        <p:spPr bwMode="auto">
          <a:xfrm>
            <a:off x="5872163" y="2816225"/>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25262" name="AutoShape 14">
            <a:extLst>
              <a:ext uri="{FF2B5EF4-FFF2-40B4-BE49-F238E27FC236}">
                <a16:creationId xmlns:a16="http://schemas.microsoft.com/office/drawing/2014/main" id="{82285ECC-CAAB-4602-BD9D-FB00FC1FF790}"/>
              </a:ext>
            </a:extLst>
          </p:cNvPr>
          <p:cNvSpPr>
            <a:spLocks noChangeArrowheads="1"/>
          </p:cNvSpPr>
          <p:nvPr/>
        </p:nvSpPr>
        <p:spPr bwMode="auto">
          <a:xfrm>
            <a:off x="6438900" y="2820988"/>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125263" name="Rectangle 15">
            <a:extLst>
              <a:ext uri="{FF2B5EF4-FFF2-40B4-BE49-F238E27FC236}">
                <a16:creationId xmlns:a16="http://schemas.microsoft.com/office/drawing/2014/main" id="{862DD43A-D457-4455-9AC1-035C975F6213}"/>
              </a:ext>
            </a:extLst>
          </p:cNvPr>
          <p:cNvSpPr>
            <a:spLocks noChangeArrowheads="1"/>
          </p:cNvSpPr>
          <p:nvPr/>
        </p:nvSpPr>
        <p:spPr bwMode="auto">
          <a:xfrm>
            <a:off x="554038" y="1857375"/>
            <a:ext cx="4095750" cy="123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Font typeface="Wingdings" panose="05000000000000000000" pitchFamily="2" charset="2"/>
              <a:buNone/>
            </a:pPr>
            <a:r>
              <a:rPr lang="en-US" altLang="zh-CN" sz="2000" dirty="0">
                <a:latin typeface="Times New Roman" panose="02020603050405020304" pitchFamily="18" charset="0"/>
              </a:rPr>
              <a:t>Define the freeform curve/surface with mathematical method unambiguously. (</a:t>
            </a:r>
            <a:r>
              <a:rPr lang="zh-CN" altLang="en-US" sz="2000" dirty="0">
                <a:latin typeface="Times New Roman" panose="02020603050405020304" pitchFamily="18" charset="0"/>
              </a:rPr>
              <a:t>用数学方法唯一地定义自由曲线曲面的形状</a:t>
            </a:r>
            <a:r>
              <a:rPr lang="en-US" altLang="zh-CN" sz="2000" dirty="0">
                <a:latin typeface="Times New Roman" panose="02020603050405020304" pitchFamily="18" charset="0"/>
              </a:rPr>
              <a:t>)</a:t>
            </a:r>
          </a:p>
        </p:txBody>
      </p:sp>
      <p:sp>
        <p:nvSpPr>
          <p:cNvPr id="3125264" name="AutoShape 16">
            <a:extLst>
              <a:ext uri="{FF2B5EF4-FFF2-40B4-BE49-F238E27FC236}">
                <a16:creationId xmlns:a16="http://schemas.microsoft.com/office/drawing/2014/main" id="{2A2FE8F9-69B4-47FC-963A-360346C1694A}"/>
              </a:ext>
            </a:extLst>
          </p:cNvPr>
          <p:cNvSpPr>
            <a:spLocks noChangeArrowheads="1"/>
          </p:cNvSpPr>
          <p:nvPr/>
        </p:nvSpPr>
        <p:spPr bwMode="auto">
          <a:xfrm>
            <a:off x="6291263" y="1824038"/>
            <a:ext cx="2201862" cy="914400"/>
          </a:xfrm>
          <a:prstGeom prst="wedgeRoundRectCallout">
            <a:avLst>
              <a:gd name="adj1" fmla="val 15106"/>
              <a:gd name="adj2" fmla="val 48611"/>
              <a:gd name="adj3" fmla="val 16667"/>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latin typeface="Times New Roman" panose="02020603050405020304" pitchFamily="18" charset="0"/>
            </a:endParaRPr>
          </a:p>
        </p:txBody>
      </p:sp>
      <p:sp>
        <p:nvSpPr>
          <p:cNvPr id="37908" name="Rectangle 17">
            <a:extLst>
              <a:ext uri="{FF2B5EF4-FFF2-40B4-BE49-F238E27FC236}">
                <a16:creationId xmlns:a16="http://schemas.microsoft.com/office/drawing/2014/main" id="{5F7F273B-EBD8-40F3-A4A6-A703975C238F}"/>
              </a:ext>
            </a:extLst>
          </p:cNvPr>
          <p:cNvSpPr>
            <a:spLocks noChangeArrowheads="1"/>
          </p:cNvSpPr>
          <p:nvPr/>
        </p:nvSpPr>
        <p:spPr bwMode="auto">
          <a:xfrm>
            <a:off x="6356350" y="1965325"/>
            <a:ext cx="2386013" cy="39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000">
                <a:latin typeface="Times New Roman" panose="02020603050405020304" pitchFamily="18" charset="0"/>
              </a:rPr>
              <a:t>Numerical value </a:t>
            </a:r>
          </a:p>
          <a:p>
            <a:pPr eaLnBrk="1" hangingPunct="1">
              <a:lnSpc>
                <a:spcPct val="90000"/>
              </a:lnSpc>
              <a:buFont typeface="Wingdings" panose="05000000000000000000" pitchFamily="2" charset="2"/>
              <a:buNone/>
            </a:pPr>
            <a:r>
              <a:rPr lang="zh-CN" altLang="en-US" sz="2000">
                <a:latin typeface="Times New Roman" panose="02020603050405020304" pitchFamily="18" charset="0"/>
              </a:rPr>
              <a:t>数值量</a:t>
            </a:r>
          </a:p>
        </p:txBody>
      </p:sp>
      <p:sp>
        <p:nvSpPr>
          <p:cNvPr id="3125267" name="AutoShape 19">
            <a:extLst>
              <a:ext uri="{FF2B5EF4-FFF2-40B4-BE49-F238E27FC236}">
                <a16:creationId xmlns:a16="http://schemas.microsoft.com/office/drawing/2014/main" id="{584F8F7B-3D03-4E10-A784-6460D8F10056}"/>
              </a:ext>
            </a:extLst>
          </p:cNvPr>
          <p:cNvSpPr>
            <a:spLocks noChangeArrowheads="1"/>
          </p:cNvSpPr>
          <p:nvPr/>
        </p:nvSpPr>
        <p:spPr bwMode="auto">
          <a:xfrm>
            <a:off x="4322763" y="5018088"/>
            <a:ext cx="3387725" cy="1423987"/>
          </a:xfrm>
          <a:prstGeom prst="cloudCallout">
            <a:avLst>
              <a:gd name="adj1" fmla="val -39083"/>
              <a:gd name="adj2" fmla="val -14435"/>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latin typeface="Times New Roman" panose="02020603050405020304" pitchFamily="18" charset="0"/>
            </a:endParaRPr>
          </a:p>
        </p:txBody>
      </p:sp>
      <p:sp>
        <p:nvSpPr>
          <p:cNvPr id="37910" name="Text Box 20">
            <a:extLst>
              <a:ext uri="{FF2B5EF4-FFF2-40B4-BE49-F238E27FC236}">
                <a16:creationId xmlns:a16="http://schemas.microsoft.com/office/drawing/2014/main" id="{1F14040F-B02E-4B7E-9E2F-9073CCF8F754}"/>
              </a:ext>
            </a:extLst>
          </p:cNvPr>
          <p:cNvSpPr txBox="1">
            <a:spLocks noChangeArrowheads="1"/>
          </p:cNvSpPr>
          <p:nvPr/>
        </p:nvSpPr>
        <p:spPr bwMode="auto">
          <a:xfrm>
            <a:off x="4756150" y="5119688"/>
            <a:ext cx="26733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800">
                <a:latin typeface="Times New Roman" panose="02020603050405020304" pitchFamily="18" charset="0"/>
              </a:rPr>
              <a:t>计算机辅助几何</a:t>
            </a:r>
          </a:p>
          <a:p>
            <a:pPr eaLnBrk="1" hangingPunct="1">
              <a:spcBef>
                <a:spcPct val="0"/>
              </a:spcBef>
              <a:buClrTx/>
              <a:buSzTx/>
              <a:buFontTx/>
              <a:buNone/>
            </a:pPr>
            <a:r>
              <a:rPr lang="zh-CN" altLang="en-US" sz="2800">
                <a:latin typeface="Times New Roman" panose="02020603050405020304" pitchFamily="18" charset="0"/>
              </a:rPr>
              <a:t>设计（</a:t>
            </a:r>
            <a:r>
              <a:rPr lang="en-US" altLang="zh-CN" sz="2800">
                <a:latin typeface="Times New Roman" panose="02020603050405020304" pitchFamily="18" charset="0"/>
              </a:rPr>
              <a:t>CAGD</a:t>
            </a:r>
            <a:r>
              <a:rPr lang="zh-CN" altLang="en-US" sz="2800">
                <a:latin typeface="Times New Roman" panose="02020603050405020304" pitchFamily="18" charset="0"/>
              </a:rPr>
              <a:t>）</a:t>
            </a:r>
          </a:p>
        </p:txBody>
      </p:sp>
      <p:sp>
        <p:nvSpPr>
          <p:cNvPr id="37911" name="Rectangle 21">
            <a:extLst>
              <a:ext uri="{FF2B5EF4-FFF2-40B4-BE49-F238E27FC236}">
                <a16:creationId xmlns:a16="http://schemas.microsoft.com/office/drawing/2014/main" id="{87022B70-66A0-48CE-80D5-534CE23A64C0}"/>
              </a:ext>
            </a:extLst>
          </p:cNvPr>
          <p:cNvSpPr>
            <a:spLocks noChangeArrowheads="1"/>
          </p:cNvSpPr>
          <p:nvPr/>
        </p:nvSpPr>
        <p:spPr bwMode="auto">
          <a:xfrm>
            <a:off x="5462588" y="3246438"/>
            <a:ext cx="347345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b="0">
                <a:latin typeface="Times New Roman" panose="02020603050405020304" pitchFamily="18" charset="0"/>
              </a:rPr>
              <a:t>1974</a:t>
            </a:r>
            <a:r>
              <a:rPr lang="zh-CN" altLang="en-US" sz="1800" b="0">
                <a:latin typeface="Times New Roman" panose="02020603050405020304" pitchFamily="18" charset="0"/>
              </a:rPr>
              <a:t>年，美国犹他大学首先举行了</a:t>
            </a:r>
            <a:r>
              <a:rPr lang="en-US" altLang="zh-CN" sz="1800" b="0">
                <a:latin typeface="Times New Roman" panose="02020603050405020304" pitchFamily="18" charset="0"/>
              </a:rPr>
              <a:t>CAGD</a:t>
            </a:r>
            <a:r>
              <a:rPr lang="zh-CN" altLang="en-US" sz="1800" b="0">
                <a:latin typeface="Times New Roman" panose="02020603050405020304" pitchFamily="18" charset="0"/>
              </a:rPr>
              <a:t>会议，标志着</a:t>
            </a:r>
            <a:r>
              <a:rPr lang="en-US" altLang="zh-CN" sz="1800" b="0">
                <a:latin typeface="Times New Roman" panose="02020603050405020304" pitchFamily="18" charset="0"/>
              </a:rPr>
              <a:t>CAGD</a:t>
            </a:r>
            <a:r>
              <a:rPr lang="zh-CN" altLang="en-US" sz="1800" b="0">
                <a:latin typeface="Times New Roman" panose="02020603050405020304" pitchFamily="18" charset="0"/>
              </a:rPr>
              <a:t>正式诞生。它是综合了微分几何、代数几何、数值计算、逼近论、拓扑学以及数控技术等的一门边缘学科。</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52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25253"/>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200"/>
                                  </p:stCondLst>
                                  <p:childTnLst>
                                    <p:set>
                                      <p:cBhvr>
                                        <p:cTn id="13" dur="1" fill="hold">
                                          <p:stCondLst>
                                            <p:cond delay="0"/>
                                          </p:stCondLst>
                                        </p:cTn>
                                        <p:tgtEl>
                                          <p:spTgt spid="3125254"/>
                                        </p:tgtEl>
                                        <p:attrNameLst>
                                          <p:attrName>style.visibility</p:attrName>
                                        </p:attrNameLst>
                                      </p:cBhvr>
                                      <p:to>
                                        <p:strVal val="visible"/>
                                      </p:to>
                                    </p:set>
                                  </p:childTnLst>
                                </p:cTn>
                              </p:par>
                            </p:childTnLst>
                          </p:cTn>
                        </p:par>
                        <p:par>
                          <p:cTn id="14" fill="hold" nodeType="afterGroup">
                            <p:stCondLst>
                              <p:cond delay="200"/>
                            </p:stCondLst>
                            <p:childTnLst>
                              <p:par>
                                <p:cTn id="15" presetID="1" presetClass="entr" presetSubtype="0" fill="hold" grpId="0" nodeType="afterEffect">
                                  <p:stCondLst>
                                    <p:cond delay="200"/>
                                  </p:stCondLst>
                                  <p:childTnLst>
                                    <p:set>
                                      <p:cBhvr>
                                        <p:cTn id="16" dur="1" fill="hold">
                                          <p:stCondLst>
                                            <p:cond delay="0"/>
                                          </p:stCondLst>
                                        </p:cTn>
                                        <p:tgtEl>
                                          <p:spTgt spid="3125255"/>
                                        </p:tgtEl>
                                        <p:attrNameLst>
                                          <p:attrName>style.visibility</p:attrName>
                                        </p:attrNameLst>
                                      </p:cBhvr>
                                      <p:to>
                                        <p:strVal val="visible"/>
                                      </p:to>
                                    </p:set>
                                  </p:childTnLst>
                                </p:cTn>
                              </p:par>
                            </p:childTnLst>
                          </p:cTn>
                        </p:par>
                        <p:par>
                          <p:cTn id="17" fill="hold" nodeType="afterGroup">
                            <p:stCondLst>
                              <p:cond delay="400"/>
                            </p:stCondLst>
                            <p:childTnLst>
                              <p:par>
                                <p:cTn id="18" presetID="1" presetClass="entr" presetSubtype="0" fill="hold" grpId="0" nodeType="afterEffect">
                                  <p:stCondLst>
                                    <p:cond delay="200"/>
                                  </p:stCondLst>
                                  <p:childTnLst>
                                    <p:set>
                                      <p:cBhvr>
                                        <p:cTn id="19" dur="1" fill="hold">
                                          <p:stCondLst>
                                            <p:cond delay="0"/>
                                          </p:stCondLst>
                                        </p:cTn>
                                        <p:tgtEl>
                                          <p:spTgt spid="3125256"/>
                                        </p:tgtEl>
                                        <p:attrNameLst>
                                          <p:attrName>style.visibility</p:attrName>
                                        </p:attrNameLst>
                                      </p:cBhvr>
                                      <p:to>
                                        <p:strVal val="visible"/>
                                      </p:to>
                                    </p:set>
                                  </p:childTnLst>
                                </p:cTn>
                              </p:par>
                            </p:childTnLst>
                          </p:cTn>
                        </p:par>
                        <p:par>
                          <p:cTn id="20" fill="hold" nodeType="afterGroup">
                            <p:stCondLst>
                              <p:cond delay="600"/>
                            </p:stCondLst>
                            <p:childTnLst>
                              <p:par>
                                <p:cTn id="21" presetID="1" presetClass="entr" presetSubtype="0" fill="hold" grpId="0" nodeType="afterEffect">
                                  <p:stCondLst>
                                    <p:cond delay="200"/>
                                  </p:stCondLst>
                                  <p:childTnLst>
                                    <p:set>
                                      <p:cBhvr>
                                        <p:cTn id="22" dur="1" fill="hold">
                                          <p:stCondLst>
                                            <p:cond delay="0"/>
                                          </p:stCondLst>
                                        </p:cTn>
                                        <p:tgtEl>
                                          <p:spTgt spid="3125257"/>
                                        </p:tgtEl>
                                        <p:attrNameLst>
                                          <p:attrName>style.visibility</p:attrName>
                                        </p:attrNameLst>
                                      </p:cBhvr>
                                      <p:to>
                                        <p:strVal val="visible"/>
                                      </p:to>
                                    </p:set>
                                  </p:childTnLst>
                                </p:cTn>
                              </p:par>
                            </p:childTnLst>
                          </p:cTn>
                        </p:par>
                        <p:par>
                          <p:cTn id="23" fill="hold" nodeType="afterGroup">
                            <p:stCondLst>
                              <p:cond delay="800"/>
                            </p:stCondLst>
                            <p:childTnLst>
                              <p:par>
                                <p:cTn id="24" presetID="1" presetClass="entr" presetSubtype="0" fill="hold" grpId="0" nodeType="afterEffect">
                                  <p:stCondLst>
                                    <p:cond delay="200"/>
                                  </p:stCondLst>
                                  <p:childTnLst>
                                    <p:set>
                                      <p:cBhvr>
                                        <p:cTn id="25" dur="1" fill="hold">
                                          <p:stCondLst>
                                            <p:cond delay="0"/>
                                          </p:stCondLst>
                                        </p:cTn>
                                        <p:tgtEl>
                                          <p:spTgt spid="3125258"/>
                                        </p:tgtEl>
                                        <p:attrNameLst>
                                          <p:attrName>style.visibility</p:attrName>
                                        </p:attrNameLst>
                                      </p:cBhvr>
                                      <p:to>
                                        <p:strVal val="visible"/>
                                      </p:to>
                                    </p:set>
                                  </p:childTnLst>
                                </p:cTn>
                              </p:par>
                            </p:childTnLst>
                          </p:cTn>
                        </p:par>
                        <p:par>
                          <p:cTn id="26" fill="hold" nodeType="afterGroup">
                            <p:stCondLst>
                              <p:cond delay="1000"/>
                            </p:stCondLst>
                            <p:childTnLst>
                              <p:par>
                                <p:cTn id="27" presetID="1" presetClass="entr" presetSubtype="0" fill="hold" grpId="0" nodeType="afterEffect">
                                  <p:stCondLst>
                                    <p:cond delay="200"/>
                                  </p:stCondLst>
                                  <p:childTnLst>
                                    <p:set>
                                      <p:cBhvr>
                                        <p:cTn id="28" dur="1" fill="hold">
                                          <p:stCondLst>
                                            <p:cond delay="0"/>
                                          </p:stCondLst>
                                        </p:cTn>
                                        <p:tgtEl>
                                          <p:spTgt spid="3125259"/>
                                        </p:tgtEl>
                                        <p:attrNameLst>
                                          <p:attrName>style.visibility</p:attrName>
                                        </p:attrNameLst>
                                      </p:cBhvr>
                                      <p:to>
                                        <p:strVal val="visible"/>
                                      </p:to>
                                    </p:set>
                                  </p:childTnLst>
                                </p:cTn>
                              </p:par>
                            </p:childTnLst>
                          </p:cTn>
                        </p:par>
                        <p:par>
                          <p:cTn id="29" fill="hold" nodeType="afterGroup">
                            <p:stCondLst>
                              <p:cond delay="1200"/>
                            </p:stCondLst>
                            <p:childTnLst>
                              <p:par>
                                <p:cTn id="30" presetID="1" presetClass="entr" presetSubtype="0" fill="hold" grpId="0" nodeType="afterEffect">
                                  <p:stCondLst>
                                    <p:cond delay="200"/>
                                  </p:stCondLst>
                                  <p:childTnLst>
                                    <p:set>
                                      <p:cBhvr>
                                        <p:cTn id="31" dur="1" fill="hold">
                                          <p:stCondLst>
                                            <p:cond delay="0"/>
                                          </p:stCondLst>
                                        </p:cTn>
                                        <p:tgtEl>
                                          <p:spTgt spid="3125260"/>
                                        </p:tgtEl>
                                        <p:attrNameLst>
                                          <p:attrName>style.visibility</p:attrName>
                                        </p:attrNameLst>
                                      </p:cBhvr>
                                      <p:to>
                                        <p:strVal val="visible"/>
                                      </p:to>
                                    </p:set>
                                  </p:childTnLst>
                                </p:cTn>
                              </p:par>
                            </p:childTnLst>
                          </p:cTn>
                        </p:par>
                        <p:par>
                          <p:cTn id="32" fill="hold" nodeType="afterGroup">
                            <p:stCondLst>
                              <p:cond delay="1400"/>
                            </p:stCondLst>
                            <p:childTnLst>
                              <p:par>
                                <p:cTn id="33" presetID="1" presetClass="entr" presetSubtype="0" fill="hold" grpId="0" nodeType="afterEffect">
                                  <p:stCondLst>
                                    <p:cond delay="200"/>
                                  </p:stCondLst>
                                  <p:childTnLst>
                                    <p:set>
                                      <p:cBhvr>
                                        <p:cTn id="34" dur="1" fill="hold">
                                          <p:stCondLst>
                                            <p:cond delay="0"/>
                                          </p:stCondLst>
                                        </p:cTn>
                                        <p:tgtEl>
                                          <p:spTgt spid="3125261"/>
                                        </p:tgtEl>
                                        <p:attrNameLst>
                                          <p:attrName>style.visibility</p:attrName>
                                        </p:attrNameLst>
                                      </p:cBhvr>
                                      <p:to>
                                        <p:strVal val="visible"/>
                                      </p:to>
                                    </p:set>
                                  </p:childTnLst>
                                </p:cTn>
                              </p:par>
                            </p:childTnLst>
                          </p:cTn>
                        </p:par>
                        <p:par>
                          <p:cTn id="35" fill="hold" nodeType="afterGroup">
                            <p:stCondLst>
                              <p:cond delay="1600"/>
                            </p:stCondLst>
                            <p:childTnLst>
                              <p:par>
                                <p:cTn id="36" presetID="1" presetClass="entr" presetSubtype="0" fill="hold" grpId="0" nodeType="afterEffect">
                                  <p:stCondLst>
                                    <p:cond delay="200"/>
                                  </p:stCondLst>
                                  <p:childTnLst>
                                    <p:set>
                                      <p:cBhvr>
                                        <p:cTn id="37" dur="1" fill="hold">
                                          <p:stCondLst>
                                            <p:cond delay="0"/>
                                          </p:stCondLst>
                                        </p:cTn>
                                        <p:tgtEl>
                                          <p:spTgt spid="3125262"/>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3125251"/>
                                        </p:tgtEl>
                                        <p:attrNameLst>
                                          <p:attrName>style.visibility</p:attrName>
                                        </p:attrNameLst>
                                      </p:cBhvr>
                                      <p:to>
                                        <p:strVal val="visible"/>
                                      </p:to>
                                    </p:set>
                                    <p:anim calcmode="lin" valueType="num">
                                      <p:cBhvr>
                                        <p:cTn id="42" dur="1000" fill="hold"/>
                                        <p:tgtEl>
                                          <p:spTgt spid="3125251"/>
                                        </p:tgtEl>
                                        <p:attrNameLst>
                                          <p:attrName>ppt_w</p:attrName>
                                        </p:attrNameLst>
                                      </p:cBhvr>
                                      <p:tavLst>
                                        <p:tav tm="0">
                                          <p:val>
                                            <p:strVal val="#ppt_w*0.70"/>
                                          </p:val>
                                        </p:tav>
                                        <p:tav tm="100000">
                                          <p:val>
                                            <p:strVal val="#ppt_w"/>
                                          </p:val>
                                        </p:tav>
                                      </p:tavLst>
                                    </p:anim>
                                    <p:anim calcmode="lin" valueType="num">
                                      <p:cBhvr>
                                        <p:cTn id="43" dur="1000" fill="hold"/>
                                        <p:tgtEl>
                                          <p:spTgt spid="3125251"/>
                                        </p:tgtEl>
                                        <p:attrNameLst>
                                          <p:attrName>ppt_h</p:attrName>
                                        </p:attrNameLst>
                                      </p:cBhvr>
                                      <p:tavLst>
                                        <p:tav tm="0">
                                          <p:val>
                                            <p:strVal val="#ppt_h"/>
                                          </p:val>
                                        </p:tav>
                                        <p:tav tm="100000">
                                          <p:val>
                                            <p:strVal val="#ppt_h"/>
                                          </p:val>
                                        </p:tav>
                                      </p:tavLst>
                                    </p:anim>
                                    <p:animEffect transition="in" filter="fade">
                                      <p:cBhvr>
                                        <p:cTn id="44" dur="1000"/>
                                        <p:tgtEl>
                                          <p:spTgt spid="312525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mph" presetSubtype="2" fill="hold" grpId="0" nodeType="clickEffect">
                                  <p:stCondLst>
                                    <p:cond delay="0"/>
                                  </p:stCondLst>
                                  <p:childTnLst>
                                    <p:animClr clrSpc="rgb" dir="cw">
                                      <p:cBhvr override="childStyle">
                                        <p:cTn id="48" dur="500" fill="hold"/>
                                        <p:tgtEl>
                                          <p:spTgt spid="3125263"/>
                                        </p:tgtEl>
                                        <p:attrNameLst>
                                          <p:attrName>style.color</p:attrName>
                                        </p:attrNameLst>
                                      </p:cBhvr>
                                      <p:to>
                                        <a:schemeClr val="bg1"/>
                                      </p:to>
                                    </p:animClr>
                                  </p:childTnLst>
                                </p:cTn>
                              </p:par>
                              <p:par>
                                <p:cTn id="49" presetID="1" presetClass="entr" presetSubtype="0" fill="hold" grpId="0" nodeType="withEffect">
                                  <p:stCondLst>
                                    <p:cond delay="0"/>
                                  </p:stCondLst>
                                  <p:childTnLst>
                                    <p:set>
                                      <p:cBhvr>
                                        <p:cTn id="50" dur="1" fill="hold">
                                          <p:stCondLst>
                                            <p:cond delay="0"/>
                                          </p:stCondLst>
                                        </p:cTn>
                                        <p:tgtEl>
                                          <p:spTgt spid="312526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252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5252" grpId="0" animBg="1"/>
      <p:bldP spid="3125253" grpId="0" animBg="1"/>
      <p:bldP spid="3125254" grpId="0" animBg="1"/>
      <p:bldP spid="3125255" grpId="0" animBg="1"/>
      <p:bldP spid="3125256" grpId="0" animBg="1"/>
      <p:bldP spid="3125257" grpId="0" animBg="1"/>
      <p:bldP spid="3125258" grpId="0" animBg="1"/>
      <p:bldP spid="3125259" grpId="0" animBg="1"/>
      <p:bldP spid="3125260" grpId="0" animBg="1"/>
      <p:bldP spid="3125261" grpId="0" animBg="1"/>
      <p:bldP spid="3125262" grpId="0" animBg="1"/>
      <p:bldP spid="3125263" grpId="0"/>
      <p:bldP spid="3125264" grpId="0" animBg="1"/>
      <p:bldP spid="312526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72EC3AAA-B3AA-4185-BA6B-791D14EC2397}"/>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08ED938C-8720-40B0-B1DD-B2AE9898034D}"/>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3D55F53F-3EB6-4D84-9050-AC61671CF4B6}"/>
              </a:ext>
            </a:extLst>
          </p:cNvPr>
          <p:cNvSpPr>
            <a:spLocks noGrp="1"/>
          </p:cNvSpPr>
          <p:nvPr>
            <p:ph type="sldNum" sz="quarter" idx="12"/>
          </p:nvPr>
        </p:nvSpPr>
        <p:spPr/>
        <p:txBody>
          <a:bodyPr/>
          <a:lstStyle/>
          <a:p>
            <a:pPr>
              <a:defRPr/>
            </a:pPr>
            <a:fld id="{DEE3D61A-A629-446F-BD1A-B8996DE9B6B9}" type="slidenum">
              <a:rPr lang="en-US" altLang="zh-CN"/>
              <a:pPr>
                <a:defRPr/>
              </a:pPr>
              <a:t>14</a:t>
            </a:fld>
            <a:endParaRPr lang="en-US" altLang="zh-CN"/>
          </a:p>
        </p:txBody>
      </p:sp>
      <p:sp>
        <p:nvSpPr>
          <p:cNvPr id="39941" name="Rectangle 2">
            <a:extLst>
              <a:ext uri="{FF2B5EF4-FFF2-40B4-BE49-F238E27FC236}">
                <a16:creationId xmlns:a16="http://schemas.microsoft.com/office/drawing/2014/main" id="{903F91F3-C675-404A-9321-58DA132FA1AC}"/>
              </a:ext>
            </a:extLst>
          </p:cNvPr>
          <p:cNvSpPr>
            <a:spLocks noGrp="1" noChangeArrowheads="1"/>
          </p:cNvSpPr>
          <p:nvPr>
            <p:ph type="title"/>
          </p:nvPr>
        </p:nvSpPr>
        <p:spPr>
          <a:xfrm>
            <a:off x="1350963" y="347663"/>
            <a:ext cx="7510462" cy="1462087"/>
          </a:xfrm>
        </p:spPr>
        <p:txBody>
          <a:bodyPr/>
          <a:lstStyle/>
          <a:p>
            <a:pPr eaLnBrk="1" hangingPunct="1"/>
            <a:r>
              <a:rPr lang="en-US" altLang="zh-CN" sz="3600" b="1">
                <a:solidFill>
                  <a:schemeClr val="bg1"/>
                </a:solidFill>
                <a:latin typeface="Times New Roman" panose="02020603050405020304" pitchFamily="18" charset="0"/>
              </a:rPr>
              <a:t>Fundaments of Curves and Surfaces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曲线曲面基础</a:t>
            </a:r>
            <a:r>
              <a:rPr lang="en-US" altLang="zh-CN" sz="3600" b="1">
                <a:solidFill>
                  <a:schemeClr val="bg1"/>
                </a:solidFill>
                <a:latin typeface="Times New Roman" panose="02020603050405020304" pitchFamily="18" charset="0"/>
              </a:rPr>
              <a:t>)</a:t>
            </a:r>
          </a:p>
        </p:txBody>
      </p:sp>
      <p:sp>
        <p:nvSpPr>
          <p:cNvPr id="39942" name="Oval 3">
            <a:extLst>
              <a:ext uri="{FF2B5EF4-FFF2-40B4-BE49-F238E27FC236}">
                <a16:creationId xmlns:a16="http://schemas.microsoft.com/office/drawing/2014/main" id="{0DC92D54-6FE1-43AB-BD0D-8A98240A926B}"/>
              </a:ext>
            </a:extLst>
          </p:cNvPr>
          <p:cNvSpPr>
            <a:spLocks noChangeArrowheads="1"/>
          </p:cNvSpPr>
          <p:nvPr/>
        </p:nvSpPr>
        <p:spPr bwMode="auto">
          <a:xfrm>
            <a:off x="642938" y="18494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9943" name="Rectangle 4">
            <a:extLst>
              <a:ext uri="{FF2B5EF4-FFF2-40B4-BE49-F238E27FC236}">
                <a16:creationId xmlns:a16="http://schemas.microsoft.com/office/drawing/2014/main" id="{40A23FA3-ED2E-4417-8B00-7D475D807BF7}"/>
              </a:ext>
            </a:extLst>
          </p:cNvPr>
          <p:cNvSpPr>
            <a:spLocks noChangeArrowheads="1"/>
          </p:cNvSpPr>
          <p:nvPr/>
        </p:nvSpPr>
        <p:spPr bwMode="auto">
          <a:xfrm>
            <a:off x="1282700" y="1781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Curves and surfaces in Engineering</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工程实践中的曲线曲面</a:t>
            </a:r>
            <a:r>
              <a:rPr lang="en-US" altLang="zh-CN" sz="2400">
                <a:solidFill>
                  <a:schemeClr val="bg1"/>
                </a:solidFill>
                <a:latin typeface="Times New Roman" panose="02020603050405020304" pitchFamily="18" charset="0"/>
              </a:rPr>
              <a:t>)</a:t>
            </a:r>
          </a:p>
        </p:txBody>
      </p:sp>
      <p:sp>
        <p:nvSpPr>
          <p:cNvPr id="39944" name="Oval 5">
            <a:extLst>
              <a:ext uri="{FF2B5EF4-FFF2-40B4-BE49-F238E27FC236}">
                <a16:creationId xmlns:a16="http://schemas.microsoft.com/office/drawing/2014/main" id="{6042F62D-4002-42EC-BA2B-2D6F15445304}"/>
              </a:ext>
            </a:extLst>
          </p:cNvPr>
          <p:cNvSpPr>
            <a:spLocks noChangeArrowheads="1"/>
          </p:cNvSpPr>
          <p:nvPr/>
        </p:nvSpPr>
        <p:spPr bwMode="auto">
          <a:xfrm>
            <a:off x="642938" y="26622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9945" name="Rectangle 6">
            <a:extLst>
              <a:ext uri="{FF2B5EF4-FFF2-40B4-BE49-F238E27FC236}">
                <a16:creationId xmlns:a16="http://schemas.microsoft.com/office/drawing/2014/main" id="{FA958DEB-3BCF-4E3B-94F6-C61A9D487491}"/>
              </a:ext>
            </a:extLst>
          </p:cNvPr>
          <p:cNvSpPr>
            <a:spLocks noChangeArrowheads="1"/>
          </p:cNvSpPr>
          <p:nvPr/>
        </p:nvSpPr>
        <p:spPr bwMode="auto">
          <a:xfrm>
            <a:off x="1282700" y="2595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The development of the mathematics</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 (</a:t>
            </a:r>
            <a:r>
              <a:rPr lang="zh-CN" altLang="en-US" sz="2400">
                <a:solidFill>
                  <a:schemeClr val="bg1"/>
                </a:solidFill>
                <a:latin typeface="Times New Roman" panose="02020603050405020304" pitchFamily="18" charset="0"/>
              </a:rPr>
              <a:t>曲线曲面数学描述的发展</a:t>
            </a:r>
            <a:r>
              <a:rPr lang="en-US" altLang="zh-CN" sz="2400">
                <a:solidFill>
                  <a:schemeClr val="bg1"/>
                </a:solidFill>
                <a:latin typeface="Times New Roman" panose="02020603050405020304" pitchFamily="18" charset="0"/>
              </a:rPr>
              <a:t>)</a:t>
            </a:r>
          </a:p>
        </p:txBody>
      </p:sp>
      <p:sp>
        <p:nvSpPr>
          <p:cNvPr id="39946" name="Oval 7">
            <a:extLst>
              <a:ext uri="{FF2B5EF4-FFF2-40B4-BE49-F238E27FC236}">
                <a16:creationId xmlns:a16="http://schemas.microsoft.com/office/drawing/2014/main" id="{5F8E319B-CA8F-4BE7-BDB1-DA3B9D88DA5A}"/>
              </a:ext>
            </a:extLst>
          </p:cNvPr>
          <p:cNvSpPr>
            <a:spLocks noChangeArrowheads="1"/>
          </p:cNvSpPr>
          <p:nvPr/>
        </p:nvSpPr>
        <p:spPr bwMode="auto">
          <a:xfrm>
            <a:off x="642938" y="3476625"/>
            <a:ext cx="347662"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9947" name="Rectangle 8">
            <a:extLst>
              <a:ext uri="{FF2B5EF4-FFF2-40B4-BE49-F238E27FC236}">
                <a16:creationId xmlns:a16="http://schemas.microsoft.com/office/drawing/2014/main" id="{5369444F-F097-4AE0-B6F4-AEB7D7BF2170}"/>
              </a:ext>
            </a:extLst>
          </p:cNvPr>
          <p:cNvSpPr>
            <a:spLocks noChangeArrowheads="1"/>
          </p:cNvSpPr>
          <p:nvPr/>
        </p:nvSpPr>
        <p:spPr bwMode="auto">
          <a:xfrm>
            <a:off x="1282700" y="3409950"/>
            <a:ext cx="6053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Requirements for its representation</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a:t>
            </a:r>
            <a:r>
              <a:rPr lang="zh-CN" altLang="en-US" sz="2400">
                <a:latin typeface="Times New Roman" panose="02020603050405020304" pitchFamily="18" charset="0"/>
              </a:rPr>
              <a:t>曲线曲面的表示要求</a:t>
            </a:r>
            <a:r>
              <a:rPr lang="en-US" altLang="zh-CN" sz="2400">
                <a:latin typeface="Times New Roman" panose="02020603050405020304" pitchFamily="18" charset="0"/>
              </a:rPr>
              <a:t>)</a:t>
            </a:r>
          </a:p>
        </p:txBody>
      </p:sp>
      <p:sp>
        <p:nvSpPr>
          <p:cNvPr id="39948" name="Oval 9">
            <a:extLst>
              <a:ext uri="{FF2B5EF4-FFF2-40B4-BE49-F238E27FC236}">
                <a16:creationId xmlns:a16="http://schemas.microsoft.com/office/drawing/2014/main" id="{0360DDE6-CB92-4978-943D-4C788D198737}"/>
              </a:ext>
            </a:extLst>
          </p:cNvPr>
          <p:cNvSpPr>
            <a:spLocks noChangeArrowheads="1"/>
          </p:cNvSpPr>
          <p:nvPr/>
        </p:nvSpPr>
        <p:spPr bwMode="auto">
          <a:xfrm>
            <a:off x="665163" y="4262438"/>
            <a:ext cx="347662"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9949" name="Rectangle 10">
            <a:extLst>
              <a:ext uri="{FF2B5EF4-FFF2-40B4-BE49-F238E27FC236}">
                <a16:creationId xmlns:a16="http://schemas.microsoft.com/office/drawing/2014/main" id="{F196F5C9-9900-4107-94FA-05C8E6A16839}"/>
              </a:ext>
            </a:extLst>
          </p:cNvPr>
          <p:cNvSpPr>
            <a:spLocks noChangeArrowheads="1"/>
          </p:cNvSpPr>
          <p:nvPr/>
        </p:nvSpPr>
        <p:spPr bwMode="auto">
          <a:xfrm>
            <a:off x="1304925" y="4194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Representation of curves and surfaces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a:t>
            </a:r>
            <a:r>
              <a:rPr lang="zh-CN" altLang="en-US" sz="2400">
                <a:latin typeface="Times New Roman" panose="02020603050405020304" pitchFamily="18" charset="0"/>
              </a:rPr>
              <a:t>曲线曲面的表示</a:t>
            </a:r>
            <a:r>
              <a:rPr lang="en-US" altLang="zh-CN" sz="2400">
                <a:latin typeface="Times New Roman" panose="02020603050405020304" pitchFamily="18" charset="0"/>
              </a:rPr>
              <a:t>)</a:t>
            </a:r>
          </a:p>
        </p:txBody>
      </p:sp>
      <p:sp>
        <p:nvSpPr>
          <p:cNvPr id="39950" name="Oval 11">
            <a:extLst>
              <a:ext uri="{FF2B5EF4-FFF2-40B4-BE49-F238E27FC236}">
                <a16:creationId xmlns:a16="http://schemas.microsoft.com/office/drawing/2014/main" id="{F2D3A67D-5823-4A1B-A357-D04CB857EE86}"/>
              </a:ext>
            </a:extLst>
          </p:cNvPr>
          <p:cNvSpPr>
            <a:spLocks noChangeArrowheads="1"/>
          </p:cNvSpPr>
          <p:nvPr/>
        </p:nvSpPr>
        <p:spPr bwMode="auto">
          <a:xfrm>
            <a:off x="665163" y="5075238"/>
            <a:ext cx="347662"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9951" name="Rectangle 12">
            <a:extLst>
              <a:ext uri="{FF2B5EF4-FFF2-40B4-BE49-F238E27FC236}">
                <a16:creationId xmlns:a16="http://schemas.microsoft.com/office/drawing/2014/main" id="{6EF4872D-0914-4B43-AA87-888FB6C45AF3}"/>
              </a:ext>
            </a:extLst>
          </p:cNvPr>
          <p:cNvSpPr>
            <a:spLocks noChangeArrowheads="1"/>
          </p:cNvSpPr>
          <p:nvPr/>
        </p:nvSpPr>
        <p:spPr bwMode="auto">
          <a:xfrm>
            <a:off x="1304925" y="5008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Interpolation and Approximation splines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 (</a:t>
            </a:r>
            <a:r>
              <a:rPr lang="zh-CN" altLang="en-US" sz="2400">
                <a:latin typeface="Times New Roman" panose="02020603050405020304" pitchFamily="18" charset="0"/>
              </a:rPr>
              <a:t>插值和逼近样条</a:t>
            </a:r>
            <a:r>
              <a:rPr lang="en-US" altLang="zh-CN" sz="2400">
                <a:latin typeface="Times New Roman" panose="02020603050405020304" pitchFamily="18" charset="0"/>
              </a:rPr>
              <a:t>)</a:t>
            </a:r>
          </a:p>
        </p:txBody>
      </p:sp>
      <p:sp>
        <p:nvSpPr>
          <p:cNvPr id="39952" name="Oval 13">
            <a:extLst>
              <a:ext uri="{FF2B5EF4-FFF2-40B4-BE49-F238E27FC236}">
                <a16:creationId xmlns:a16="http://schemas.microsoft.com/office/drawing/2014/main" id="{79FB2758-591B-47D9-AD9E-CF6C64A846EE}"/>
              </a:ext>
            </a:extLst>
          </p:cNvPr>
          <p:cNvSpPr>
            <a:spLocks noChangeArrowheads="1"/>
          </p:cNvSpPr>
          <p:nvPr/>
        </p:nvSpPr>
        <p:spPr bwMode="auto">
          <a:xfrm>
            <a:off x="665163" y="5889625"/>
            <a:ext cx="347662"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9953" name="Rectangle 14">
            <a:extLst>
              <a:ext uri="{FF2B5EF4-FFF2-40B4-BE49-F238E27FC236}">
                <a16:creationId xmlns:a16="http://schemas.microsoft.com/office/drawing/2014/main" id="{02BBA979-4C01-455B-A11C-E163C7005E09}"/>
              </a:ext>
            </a:extLst>
          </p:cNvPr>
          <p:cNvSpPr>
            <a:spLocks noChangeArrowheads="1"/>
          </p:cNvSpPr>
          <p:nvPr/>
        </p:nvSpPr>
        <p:spPr bwMode="auto">
          <a:xfrm>
            <a:off x="1304925" y="5822950"/>
            <a:ext cx="6053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Parametric continuity conditions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a:t>
            </a:r>
            <a:r>
              <a:rPr lang="zh-CN" altLang="en-US" sz="2400">
                <a:latin typeface="Times New Roman" panose="02020603050405020304" pitchFamily="18" charset="0"/>
              </a:rPr>
              <a:t>连续性条件</a:t>
            </a:r>
            <a:r>
              <a:rPr lang="en-US" altLang="zh-CN" sz="2400">
                <a:latin typeface="Times New Roman" panose="02020603050405020304" pitchFamily="18"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a:extLst>
              <a:ext uri="{FF2B5EF4-FFF2-40B4-BE49-F238E27FC236}">
                <a16:creationId xmlns:a16="http://schemas.microsoft.com/office/drawing/2014/main" id="{A72D3B09-BB67-4770-8638-68C588904F3C}"/>
              </a:ext>
            </a:extLst>
          </p:cNvPr>
          <p:cNvSpPr>
            <a:spLocks noGrp="1"/>
          </p:cNvSpPr>
          <p:nvPr>
            <p:ph type="dt" sz="quarter" idx="10"/>
          </p:nvPr>
        </p:nvSpPr>
        <p:spPr/>
        <p:txBody>
          <a:bodyPr/>
          <a:lstStyle/>
          <a:p>
            <a:pPr>
              <a:defRPr/>
            </a:pPr>
            <a:r>
              <a:rPr lang="en-US" altLang="zh-CN"/>
              <a:t>2023-11-14</a:t>
            </a:r>
          </a:p>
        </p:txBody>
      </p:sp>
      <p:sp>
        <p:nvSpPr>
          <p:cNvPr id="15" name="页脚占位符 4">
            <a:extLst>
              <a:ext uri="{FF2B5EF4-FFF2-40B4-BE49-F238E27FC236}">
                <a16:creationId xmlns:a16="http://schemas.microsoft.com/office/drawing/2014/main" id="{64FD55EF-6972-4E4F-9100-38C8D0E88969}"/>
              </a:ext>
            </a:extLst>
          </p:cNvPr>
          <p:cNvSpPr>
            <a:spLocks noGrp="1"/>
          </p:cNvSpPr>
          <p:nvPr>
            <p:ph type="ftr" sz="quarter" idx="11"/>
          </p:nvPr>
        </p:nvSpPr>
        <p:spPr/>
        <p:txBody>
          <a:bodyPr/>
          <a:lstStyle/>
          <a:p>
            <a:pPr>
              <a:defRPr/>
            </a:pPr>
            <a:r>
              <a:rPr lang="en-US" altLang="zh-CN"/>
              <a:t>北京林业大学</a:t>
            </a:r>
          </a:p>
        </p:txBody>
      </p:sp>
      <p:sp>
        <p:nvSpPr>
          <p:cNvPr id="16" name="灯片编号占位符 5">
            <a:extLst>
              <a:ext uri="{FF2B5EF4-FFF2-40B4-BE49-F238E27FC236}">
                <a16:creationId xmlns:a16="http://schemas.microsoft.com/office/drawing/2014/main" id="{C669A178-D672-45E5-B8A5-64CE3019315B}"/>
              </a:ext>
            </a:extLst>
          </p:cNvPr>
          <p:cNvSpPr>
            <a:spLocks noGrp="1"/>
          </p:cNvSpPr>
          <p:nvPr>
            <p:ph type="sldNum" sz="quarter" idx="12"/>
          </p:nvPr>
        </p:nvSpPr>
        <p:spPr/>
        <p:txBody>
          <a:bodyPr/>
          <a:lstStyle/>
          <a:p>
            <a:pPr>
              <a:defRPr/>
            </a:pPr>
            <a:fld id="{FF6CB42B-7A8D-4CE5-9E2C-2E2971A5A1C4}" type="slidenum">
              <a:rPr lang="en-US" altLang="zh-CN"/>
              <a:pPr>
                <a:defRPr/>
              </a:pPr>
              <a:t>15</a:t>
            </a:fld>
            <a:endParaRPr lang="en-US" altLang="zh-CN"/>
          </a:p>
        </p:txBody>
      </p:sp>
      <p:sp>
        <p:nvSpPr>
          <p:cNvPr id="41989" name="Rectangle 4">
            <a:extLst>
              <a:ext uri="{FF2B5EF4-FFF2-40B4-BE49-F238E27FC236}">
                <a16:creationId xmlns:a16="http://schemas.microsoft.com/office/drawing/2014/main" id="{317C77F3-149F-43A6-94F9-43FF2DDCD094}"/>
              </a:ext>
            </a:extLst>
          </p:cNvPr>
          <p:cNvSpPr>
            <a:spLocks noGrp="1" noChangeArrowheads="1"/>
          </p:cNvSpPr>
          <p:nvPr>
            <p:ph type="title"/>
          </p:nvPr>
        </p:nvSpPr>
        <p:spPr>
          <a:xfrm>
            <a:off x="1350963" y="347663"/>
            <a:ext cx="7297737" cy="1462087"/>
          </a:xfrm>
        </p:spPr>
        <p:txBody>
          <a:bodyPr/>
          <a:lstStyle/>
          <a:p>
            <a:pPr eaLnBrk="1" hangingPunct="1"/>
            <a:r>
              <a:rPr lang="en-US" altLang="zh-CN" sz="3200" b="1">
                <a:solidFill>
                  <a:schemeClr val="bg1"/>
                </a:solidFill>
                <a:latin typeface="Times New Roman" panose="02020603050405020304" pitchFamily="18" charset="0"/>
              </a:rPr>
              <a:t>The development of the mathematics</a:t>
            </a:r>
            <a:br>
              <a:rPr lang="en-US" altLang="zh-CN" sz="3200" b="1">
                <a:solidFill>
                  <a:schemeClr val="bg1"/>
                </a:solidFill>
                <a:latin typeface="Times New Roman" panose="02020603050405020304" pitchFamily="18" charset="0"/>
              </a:rPr>
            </a:br>
            <a:r>
              <a:rPr lang="en-US" altLang="zh-CN" sz="3200" b="1">
                <a:solidFill>
                  <a:schemeClr val="bg1"/>
                </a:solidFill>
                <a:latin typeface="Times New Roman" panose="02020603050405020304" pitchFamily="18" charset="0"/>
              </a:rPr>
              <a:t> (</a:t>
            </a:r>
            <a:r>
              <a:rPr lang="zh-CN" altLang="en-US" sz="3200" b="1">
                <a:solidFill>
                  <a:schemeClr val="bg1"/>
                </a:solidFill>
                <a:latin typeface="Times New Roman" panose="02020603050405020304" pitchFamily="18" charset="0"/>
              </a:rPr>
              <a:t>曲线曲面数学描述的发展</a:t>
            </a:r>
            <a:r>
              <a:rPr lang="en-US" altLang="zh-CN" sz="3200" b="1">
                <a:solidFill>
                  <a:schemeClr val="bg1"/>
                </a:solidFill>
                <a:latin typeface="Times New Roman" panose="02020603050405020304" pitchFamily="18" charset="0"/>
              </a:rPr>
              <a:t>)</a:t>
            </a:r>
          </a:p>
        </p:txBody>
      </p:sp>
      <p:sp>
        <p:nvSpPr>
          <p:cNvPr id="41990" name="Oval 5">
            <a:extLst>
              <a:ext uri="{FF2B5EF4-FFF2-40B4-BE49-F238E27FC236}">
                <a16:creationId xmlns:a16="http://schemas.microsoft.com/office/drawing/2014/main" id="{71C5B391-5A7A-4ACE-BD45-79C3BE37C98A}"/>
              </a:ext>
            </a:extLst>
          </p:cNvPr>
          <p:cNvSpPr>
            <a:spLocks noChangeArrowheads="1"/>
          </p:cNvSpPr>
          <p:nvPr/>
        </p:nvSpPr>
        <p:spPr bwMode="auto">
          <a:xfrm>
            <a:off x="685800" y="1924050"/>
            <a:ext cx="352425" cy="349250"/>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1991" name="Rectangle 6">
            <a:extLst>
              <a:ext uri="{FF2B5EF4-FFF2-40B4-BE49-F238E27FC236}">
                <a16:creationId xmlns:a16="http://schemas.microsoft.com/office/drawing/2014/main" id="{5548AE2A-1A47-46CF-949C-625633499859}"/>
              </a:ext>
            </a:extLst>
          </p:cNvPr>
          <p:cNvSpPr>
            <a:spLocks noChangeArrowheads="1"/>
          </p:cNvSpPr>
          <p:nvPr/>
        </p:nvSpPr>
        <p:spPr bwMode="auto">
          <a:xfrm>
            <a:off x="1255713" y="1828800"/>
            <a:ext cx="6086475" cy="87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a:solidFill>
                  <a:schemeClr val="accent1"/>
                </a:solidFill>
                <a:latin typeface="Times New Roman" panose="02020603050405020304" pitchFamily="18" charset="0"/>
              </a:rPr>
              <a:t>The primary approaches</a:t>
            </a:r>
          </a:p>
          <a:p>
            <a:pPr algn="just" eaLnBrk="1" hangingPunct="1">
              <a:buFont typeface="Wingdings" panose="05000000000000000000" pitchFamily="2" charset="2"/>
              <a:buNone/>
            </a:pPr>
            <a:r>
              <a:rPr lang="en-US" altLang="zh-CN" sz="2400">
                <a:solidFill>
                  <a:schemeClr val="accent1"/>
                </a:solidFill>
                <a:latin typeface="Times New Roman" panose="02020603050405020304" pitchFamily="18" charset="0"/>
              </a:rPr>
              <a:t>(</a:t>
            </a:r>
            <a:r>
              <a:rPr lang="zh-CN" altLang="en-US" sz="2400">
                <a:solidFill>
                  <a:schemeClr val="accent1"/>
                </a:solidFill>
                <a:latin typeface="Times New Roman" panose="02020603050405020304" pitchFamily="18" charset="0"/>
              </a:rPr>
              <a:t>曲线曲面最初的表示方法</a:t>
            </a:r>
            <a:r>
              <a:rPr lang="en-US" altLang="zh-CN" sz="2400">
                <a:solidFill>
                  <a:schemeClr val="accent1"/>
                </a:solidFill>
                <a:latin typeface="Times New Roman" panose="02020603050405020304" pitchFamily="18" charset="0"/>
              </a:rPr>
              <a:t>)</a:t>
            </a:r>
          </a:p>
        </p:txBody>
      </p:sp>
      <p:sp>
        <p:nvSpPr>
          <p:cNvPr id="41992" name="Text Box 7">
            <a:extLst>
              <a:ext uri="{FF2B5EF4-FFF2-40B4-BE49-F238E27FC236}">
                <a16:creationId xmlns:a16="http://schemas.microsoft.com/office/drawing/2014/main" id="{43461A7F-7E12-4273-8D68-816B93B5F600}"/>
              </a:ext>
            </a:extLst>
          </p:cNvPr>
          <p:cNvSpPr txBox="1">
            <a:spLocks noChangeArrowheads="1"/>
          </p:cNvSpPr>
          <p:nvPr/>
        </p:nvSpPr>
        <p:spPr bwMode="auto">
          <a:xfrm>
            <a:off x="3086100" y="2732088"/>
            <a:ext cx="911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accent2"/>
                </a:solidFill>
                <a:latin typeface="Times New Roman" panose="02020603050405020304" pitchFamily="18" charset="0"/>
              </a:rPr>
              <a:t>curve</a:t>
            </a:r>
          </a:p>
        </p:txBody>
      </p:sp>
      <p:sp>
        <p:nvSpPr>
          <p:cNvPr id="41993" name="Text Box 8">
            <a:extLst>
              <a:ext uri="{FF2B5EF4-FFF2-40B4-BE49-F238E27FC236}">
                <a16:creationId xmlns:a16="http://schemas.microsoft.com/office/drawing/2014/main" id="{FE9B6589-FF18-456D-A78F-C1C936D17FF8}"/>
              </a:ext>
            </a:extLst>
          </p:cNvPr>
          <p:cNvSpPr txBox="1">
            <a:spLocks noChangeArrowheads="1"/>
          </p:cNvSpPr>
          <p:nvPr/>
        </p:nvSpPr>
        <p:spPr bwMode="auto">
          <a:xfrm>
            <a:off x="290513" y="3259138"/>
            <a:ext cx="4071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chemeClr val="bg1"/>
                </a:solidFill>
                <a:latin typeface="Times New Roman" panose="02020603050405020304" pitchFamily="18" charset="0"/>
              </a:rPr>
              <a:t>Explicit(</a:t>
            </a:r>
            <a:r>
              <a:rPr lang="zh-CN" altLang="en-US" sz="2400" dirty="0">
                <a:solidFill>
                  <a:schemeClr val="bg1"/>
                </a:solidFill>
                <a:latin typeface="Times New Roman" panose="02020603050405020304" pitchFamily="18" charset="0"/>
              </a:rPr>
              <a:t>显式表示</a:t>
            </a:r>
            <a:r>
              <a:rPr lang="en-US" altLang="zh-CN" sz="2400" dirty="0">
                <a:solidFill>
                  <a:schemeClr val="bg1"/>
                </a:solidFill>
                <a:latin typeface="Times New Roman" panose="02020603050405020304" pitchFamily="18" charset="0"/>
              </a:rPr>
              <a:t>)</a:t>
            </a:r>
            <a:r>
              <a:rPr lang="zh-CN" altLang="en-US" sz="2400" dirty="0">
                <a:solidFill>
                  <a:schemeClr val="bg1"/>
                </a:solidFill>
                <a:latin typeface="Times New Roman" panose="02020603050405020304" pitchFamily="18" charset="0"/>
              </a:rPr>
              <a:t>　 </a:t>
            </a:r>
            <a:r>
              <a:rPr lang="en-US" altLang="zh-CN" sz="2400" dirty="0">
                <a:solidFill>
                  <a:schemeClr val="bg1"/>
                </a:solidFill>
                <a:latin typeface="Times New Roman" panose="02020603050405020304" pitchFamily="18" charset="0"/>
              </a:rPr>
              <a:t>y = y(x) </a:t>
            </a:r>
          </a:p>
        </p:txBody>
      </p:sp>
      <p:sp>
        <p:nvSpPr>
          <p:cNvPr id="41994" name="Text Box 9">
            <a:extLst>
              <a:ext uri="{FF2B5EF4-FFF2-40B4-BE49-F238E27FC236}">
                <a16:creationId xmlns:a16="http://schemas.microsoft.com/office/drawing/2014/main" id="{90B223B4-DA3F-483C-98BA-D50C3667775D}"/>
              </a:ext>
            </a:extLst>
          </p:cNvPr>
          <p:cNvSpPr txBox="1">
            <a:spLocks noChangeArrowheads="1"/>
          </p:cNvSpPr>
          <p:nvPr/>
        </p:nvSpPr>
        <p:spPr bwMode="auto">
          <a:xfrm>
            <a:off x="342900" y="3894138"/>
            <a:ext cx="419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Implicit(</a:t>
            </a:r>
            <a:r>
              <a:rPr lang="zh-CN" altLang="en-US" sz="2400">
                <a:solidFill>
                  <a:schemeClr val="bg1"/>
                </a:solidFill>
                <a:latin typeface="Times New Roman" panose="02020603050405020304" pitchFamily="18" charset="0"/>
              </a:rPr>
              <a:t>隐式表示</a:t>
            </a: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　</a:t>
            </a:r>
            <a:r>
              <a:rPr lang="en-US" altLang="zh-CN" sz="2400">
                <a:solidFill>
                  <a:schemeClr val="bg1"/>
                </a:solidFill>
                <a:latin typeface="Times New Roman" panose="02020603050405020304" pitchFamily="18" charset="0"/>
              </a:rPr>
              <a:t>f(x,y) = 0 </a:t>
            </a:r>
          </a:p>
        </p:txBody>
      </p:sp>
      <p:sp>
        <p:nvSpPr>
          <p:cNvPr id="41995" name="Text Box 10">
            <a:extLst>
              <a:ext uri="{FF2B5EF4-FFF2-40B4-BE49-F238E27FC236}">
                <a16:creationId xmlns:a16="http://schemas.microsoft.com/office/drawing/2014/main" id="{E249B41F-089C-477E-896D-BE48EC9F5FD1}"/>
              </a:ext>
            </a:extLst>
          </p:cNvPr>
          <p:cNvSpPr txBox="1">
            <a:spLocks noChangeArrowheads="1"/>
          </p:cNvSpPr>
          <p:nvPr/>
        </p:nvSpPr>
        <p:spPr bwMode="auto">
          <a:xfrm>
            <a:off x="6113463" y="2705100"/>
            <a:ext cx="1131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accent2"/>
                </a:solidFill>
                <a:latin typeface="Times New Roman" panose="02020603050405020304" pitchFamily="18" charset="0"/>
              </a:rPr>
              <a:t>surface</a:t>
            </a:r>
          </a:p>
        </p:txBody>
      </p:sp>
      <p:sp>
        <p:nvSpPr>
          <p:cNvPr id="41996" name="Text Box 11">
            <a:extLst>
              <a:ext uri="{FF2B5EF4-FFF2-40B4-BE49-F238E27FC236}">
                <a16:creationId xmlns:a16="http://schemas.microsoft.com/office/drawing/2014/main" id="{2D84D09E-B894-4EA3-92CC-D7F7C33EB292}"/>
              </a:ext>
            </a:extLst>
          </p:cNvPr>
          <p:cNvSpPr txBox="1">
            <a:spLocks noChangeArrowheads="1"/>
          </p:cNvSpPr>
          <p:nvPr/>
        </p:nvSpPr>
        <p:spPr bwMode="auto">
          <a:xfrm>
            <a:off x="5803900" y="3259138"/>
            <a:ext cx="1439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z = z(x,y) </a:t>
            </a:r>
          </a:p>
        </p:txBody>
      </p:sp>
      <p:sp>
        <p:nvSpPr>
          <p:cNvPr id="41997" name="Text Box 12">
            <a:extLst>
              <a:ext uri="{FF2B5EF4-FFF2-40B4-BE49-F238E27FC236}">
                <a16:creationId xmlns:a16="http://schemas.microsoft.com/office/drawing/2014/main" id="{85D29BE3-2030-4E73-9FA4-25C9E63B76A2}"/>
              </a:ext>
            </a:extLst>
          </p:cNvPr>
          <p:cNvSpPr txBox="1">
            <a:spLocks noChangeArrowheads="1"/>
          </p:cNvSpPr>
          <p:nvPr/>
        </p:nvSpPr>
        <p:spPr bwMode="auto">
          <a:xfrm>
            <a:off x="5803900" y="3805238"/>
            <a:ext cx="1635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f(x,y,z) = 0 </a:t>
            </a:r>
          </a:p>
        </p:txBody>
      </p:sp>
      <p:sp>
        <p:nvSpPr>
          <p:cNvPr id="41998" name="Rectangle 14">
            <a:extLst>
              <a:ext uri="{FF2B5EF4-FFF2-40B4-BE49-F238E27FC236}">
                <a16:creationId xmlns:a16="http://schemas.microsoft.com/office/drawing/2014/main" id="{70E36518-2427-4D9C-A714-1143BC461BB6}"/>
              </a:ext>
            </a:extLst>
          </p:cNvPr>
          <p:cNvSpPr>
            <a:spLocks noChangeArrowheads="1"/>
          </p:cNvSpPr>
          <p:nvPr/>
        </p:nvSpPr>
        <p:spPr bwMode="auto">
          <a:xfrm>
            <a:off x="1189038" y="4579938"/>
            <a:ext cx="7691437"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a:solidFill>
                  <a:schemeClr val="accent1"/>
                </a:solidFill>
                <a:latin typeface="Times New Roman" panose="02020603050405020304" pitchFamily="18" charset="0"/>
              </a:rPr>
              <a:t>In 1963</a:t>
            </a:r>
            <a:r>
              <a:rPr lang="zh-CN" altLang="en-US" sz="2400">
                <a:solidFill>
                  <a:schemeClr val="accent1"/>
                </a:solidFill>
                <a:latin typeface="Times New Roman" panose="02020603050405020304" pitchFamily="18" charset="0"/>
              </a:rPr>
              <a:t>，</a:t>
            </a:r>
            <a:r>
              <a:rPr lang="en-US" altLang="zh-CN" sz="2400">
                <a:solidFill>
                  <a:schemeClr val="accent1"/>
                </a:solidFill>
                <a:latin typeface="Times New Roman" panose="02020603050405020304" pitchFamily="18" charset="0"/>
              </a:rPr>
              <a:t>parametric curves and surfaces (</a:t>
            </a:r>
            <a:r>
              <a:rPr lang="zh-CN" altLang="en-US" sz="2400">
                <a:solidFill>
                  <a:schemeClr val="accent1"/>
                </a:solidFill>
                <a:latin typeface="Times New Roman" panose="02020603050405020304" pitchFamily="18" charset="0"/>
              </a:rPr>
              <a:t>弗格森首先提出将曲线曲面表示为参数形式</a:t>
            </a:r>
            <a:r>
              <a:rPr lang="en-US" altLang="zh-CN" sz="2400">
                <a:solidFill>
                  <a:schemeClr val="accent1"/>
                </a:solidFill>
                <a:latin typeface="Times New Roman" panose="02020603050405020304" pitchFamily="18" charset="0"/>
              </a:rPr>
              <a:t>)</a:t>
            </a:r>
          </a:p>
        </p:txBody>
      </p:sp>
      <p:sp>
        <p:nvSpPr>
          <p:cNvPr id="41999" name="Rectangle 15">
            <a:extLst>
              <a:ext uri="{FF2B5EF4-FFF2-40B4-BE49-F238E27FC236}">
                <a16:creationId xmlns:a16="http://schemas.microsoft.com/office/drawing/2014/main" id="{B6ECF9D9-C18A-4CFA-A8E6-31EA75401566}"/>
              </a:ext>
            </a:extLst>
          </p:cNvPr>
          <p:cNvSpPr>
            <a:spLocks noChangeArrowheads="1"/>
          </p:cNvSpPr>
          <p:nvPr/>
        </p:nvSpPr>
        <p:spPr bwMode="auto">
          <a:xfrm>
            <a:off x="2249488" y="5489575"/>
            <a:ext cx="3727450"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a:solidFill>
                  <a:schemeClr val="bg1"/>
                </a:solidFill>
                <a:latin typeface="Times New Roman" panose="02020603050405020304" pitchFamily="18" charset="0"/>
              </a:rPr>
              <a:t>Ferguson bicubic surface</a:t>
            </a:r>
          </a:p>
          <a:p>
            <a:pPr algn="just" eaLnBrk="1" hangingPunct="1">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弗格森双三次曲面片</a:t>
            </a:r>
            <a:r>
              <a:rPr lang="en-US" altLang="zh-CN" sz="2400">
                <a:solidFill>
                  <a:schemeClr val="bg1"/>
                </a:solidFill>
                <a:latin typeface="Times New Roman" panose="02020603050405020304" pitchFamily="18" charset="0"/>
              </a:rPr>
              <a:t>)</a:t>
            </a:r>
          </a:p>
        </p:txBody>
      </p:sp>
      <p:sp>
        <p:nvSpPr>
          <p:cNvPr id="42000" name="Oval 16">
            <a:extLst>
              <a:ext uri="{FF2B5EF4-FFF2-40B4-BE49-F238E27FC236}">
                <a16:creationId xmlns:a16="http://schemas.microsoft.com/office/drawing/2014/main" id="{C470915B-2694-4A0B-BA4B-F3D57C2073A9}"/>
              </a:ext>
            </a:extLst>
          </p:cNvPr>
          <p:cNvSpPr>
            <a:spLocks noChangeArrowheads="1"/>
          </p:cNvSpPr>
          <p:nvPr/>
        </p:nvSpPr>
        <p:spPr bwMode="auto">
          <a:xfrm>
            <a:off x="617538" y="4687888"/>
            <a:ext cx="352425" cy="349250"/>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a:extLst>
              <a:ext uri="{FF2B5EF4-FFF2-40B4-BE49-F238E27FC236}">
                <a16:creationId xmlns:a16="http://schemas.microsoft.com/office/drawing/2014/main" id="{AEEE437E-9A71-4F02-B1C0-5C61E47E1F83}"/>
              </a:ext>
            </a:extLst>
          </p:cNvPr>
          <p:cNvSpPr>
            <a:spLocks noGrp="1"/>
          </p:cNvSpPr>
          <p:nvPr>
            <p:ph type="dt" sz="quarter" idx="10"/>
          </p:nvPr>
        </p:nvSpPr>
        <p:spPr/>
        <p:txBody>
          <a:bodyPr/>
          <a:lstStyle/>
          <a:p>
            <a:pPr>
              <a:defRPr/>
            </a:pPr>
            <a:r>
              <a:rPr lang="en-US" altLang="zh-CN"/>
              <a:t>2023-11-14</a:t>
            </a:r>
          </a:p>
        </p:txBody>
      </p:sp>
      <p:sp>
        <p:nvSpPr>
          <p:cNvPr id="13" name="页脚占位符 4">
            <a:extLst>
              <a:ext uri="{FF2B5EF4-FFF2-40B4-BE49-F238E27FC236}">
                <a16:creationId xmlns:a16="http://schemas.microsoft.com/office/drawing/2014/main" id="{AE54EBB2-1C28-4811-8713-9303E52541BC}"/>
              </a:ext>
            </a:extLst>
          </p:cNvPr>
          <p:cNvSpPr>
            <a:spLocks noGrp="1"/>
          </p:cNvSpPr>
          <p:nvPr>
            <p:ph type="ftr" sz="quarter" idx="11"/>
          </p:nvPr>
        </p:nvSpPr>
        <p:spPr/>
        <p:txBody>
          <a:bodyPr/>
          <a:lstStyle/>
          <a:p>
            <a:pPr>
              <a:defRPr/>
            </a:pPr>
            <a:r>
              <a:rPr lang="en-US" altLang="zh-CN"/>
              <a:t>北京林业大学</a:t>
            </a:r>
          </a:p>
        </p:txBody>
      </p:sp>
      <p:sp>
        <p:nvSpPr>
          <p:cNvPr id="14" name="灯片编号占位符 5">
            <a:extLst>
              <a:ext uri="{FF2B5EF4-FFF2-40B4-BE49-F238E27FC236}">
                <a16:creationId xmlns:a16="http://schemas.microsoft.com/office/drawing/2014/main" id="{916E7710-58D1-4EB9-82C8-9B8B10986007}"/>
              </a:ext>
            </a:extLst>
          </p:cNvPr>
          <p:cNvSpPr>
            <a:spLocks noGrp="1"/>
          </p:cNvSpPr>
          <p:nvPr>
            <p:ph type="sldNum" sz="quarter" idx="12"/>
          </p:nvPr>
        </p:nvSpPr>
        <p:spPr/>
        <p:txBody>
          <a:bodyPr/>
          <a:lstStyle/>
          <a:p>
            <a:pPr>
              <a:defRPr/>
            </a:pPr>
            <a:fld id="{8FDB6C48-9D6E-4BCC-8D77-E73B17DBEA1B}" type="slidenum">
              <a:rPr lang="en-US" altLang="zh-CN"/>
              <a:pPr>
                <a:defRPr/>
              </a:pPr>
              <a:t>16</a:t>
            </a:fld>
            <a:endParaRPr lang="en-US" altLang="zh-CN"/>
          </a:p>
        </p:txBody>
      </p:sp>
      <p:sp>
        <p:nvSpPr>
          <p:cNvPr id="44037" name="Rectangle 2">
            <a:extLst>
              <a:ext uri="{FF2B5EF4-FFF2-40B4-BE49-F238E27FC236}">
                <a16:creationId xmlns:a16="http://schemas.microsoft.com/office/drawing/2014/main" id="{8848C1C4-AA08-4089-A680-D7E0D7FD376A}"/>
              </a:ext>
            </a:extLst>
          </p:cNvPr>
          <p:cNvSpPr>
            <a:spLocks noGrp="1" noChangeArrowheads="1"/>
          </p:cNvSpPr>
          <p:nvPr>
            <p:ph type="title"/>
          </p:nvPr>
        </p:nvSpPr>
        <p:spPr>
          <a:xfrm>
            <a:off x="1350963" y="347663"/>
            <a:ext cx="7297737" cy="1462087"/>
          </a:xfrm>
        </p:spPr>
        <p:txBody>
          <a:bodyPr/>
          <a:lstStyle/>
          <a:p>
            <a:pPr eaLnBrk="1" hangingPunct="1"/>
            <a:r>
              <a:rPr lang="en-US" altLang="zh-CN" sz="3200" b="1">
                <a:solidFill>
                  <a:schemeClr val="bg1"/>
                </a:solidFill>
                <a:latin typeface="Times New Roman" panose="02020603050405020304" pitchFamily="18" charset="0"/>
              </a:rPr>
              <a:t>The development of the mathematics</a:t>
            </a:r>
            <a:br>
              <a:rPr lang="en-US" altLang="zh-CN" sz="3200" b="1">
                <a:solidFill>
                  <a:schemeClr val="bg1"/>
                </a:solidFill>
                <a:latin typeface="Times New Roman" panose="02020603050405020304" pitchFamily="18" charset="0"/>
              </a:rPr>
            </a:br>
            <a:r>
              <a:rPr lang="en-US" altLang="zh-CN" sz="3200" b="1">
                <a:solidFill>
                  <a:schemeClr val="bg1"/>
                </a:solidFill>
                <a:latin typeface="Times New Roman" panose="02020603050405020304" pitchFamily="18" charset="0"/>
              </a:rPr>
              <a:t> (</a:t>
            </a:r>
            <a:r>
              <a:rPr lang="zh-CN" altLang="en-US" sz="3200" b="1">
                <a:solidFill>
                  <a:schemeClr val="bg1"/>
                </a:solidFill>
                <a:latin typeface="Times New Roman" panose="02020603050405020304" pitchFamily="18" charset="0"/>
              </a:rPr>
              <a:t>曲线曲面数学描述的发展</a:t>
            </a:r>
            <a:r>
              <a:rPr lang="en-US" altLang="zh-CN" sz="3200" b="1">
                <a:solidFill>
                  <a:schemeClr val="bg1"/>
                </a:solidFill>
                <a:latin typeface="Times New Roman" panose="02020603050405020304" pitchFamily="18" charset="0"/>
              </a:rPr>
              <a:t>)</a:t>
            </a:r>
          </a:p>
        </p:txBody>
      </p:sp>
      <p:sp>
        <p:nvSpPr>
          <p:cNvPr id="44038" name="Oval 3">
            <a:extLst>
              <a:ext uri="{FF2B5EF4-FFF2-40B4-BE49-F238E27FC236}">
                <a16:creationId xmlns:a16="http://schemas.microsoft.com/office/drawing/2014/main" id="{93858110-578A-4E23-87FE-B669F65B9D1B}"/>
              </a:ext>
            </a:extLst>
          </p:cNvPr>
          <p:cNvSpPr>
            <a:spLocks noChangeArrowheads="1"/>
          </p:cNvSpPr>
          <p:nvPr/>
        </p:nvSpPr>
        <p:spPr bwMode="auto">
          <a:xfrm>
            <a:off x="685800" y="1924050"/>
            <a:ext cx="352425" cy="349250"/>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4039" name="Oval 13">
            <a:extLst>
              <a:ext uri="{FF2B5EF4-FFF2-40B4-BE49-F238E27FC236}">
                <a16:creationId xmlns:a16="http://schemas.microsoft.com/office/drawing/2014/main" id="{14A94E09-24A1-46DC-B900-51F5F87F66F3}"/>
              </a:ext>
            </a:extLst>
          </p:cNvPr>
          <p:cNvSpPr>
            <a:spLocks noChangeArrowheads="1"/>
          </p:cNvSpPr>
          <p:nvPr/>
        </p:nvSpPr>
        <p:spPr bwMode="auto">
          <a:xfrm>
            <a:off x="685800" y="3190875"/>
            <a:ext cx="352425" cy="349250"/>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4040" name="Rectangle 14">
            <a:extLst>
              <a:ext uri="{FF2B5EF4-FFF2-40B4-BE49-F238E27FC236}">
                <a16:creationId xmlns:a16="http://schemas.microsoft.com/office/drawing/2014/main" id="{363D185D-4263-49D8-A265-7B4191A17976}"/>
              </a:ext>
            </a:extLst>
          </p:cNvPr>
          <p:cNvSpPr>
            <a:spLocks noChangeArrowheads="1"/>
          </p:cNvSpPr>
          <p:nvPr/>
        </p:nvSpPr>
        <p:spPr bwMode="auto">
          <a:xfrm>
            <a:off x="1273175" y="1944688"/>
            <a:ext cx="4287838" cy="44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a:solidFill>
                  <a:schemeClr val="accent1"/>
                </a:solidFill>
                <a:latin typeface="Times New Roman" panose="02020603050405020304" pitchFamily="18" charset="0"/>
              </a:rPr>
              <a:t>In 1964</a:t>
            </a:r>
            <a:r>
              <a:rPr lang="zh-CN" altLang="en-US" sz="2400">
                <a:solidFill>
                  <a:schemeClr val="accent1"/>
                </a:solidFill>
                <a:latin typeface="Times New Roman" panose="02020603050405020304" pitchFamily="18" charset="0"/>
              </a:rPr>
              <a:t>，</a:t>
            </a:r>
            <a:r>
              <a:rPr lang="en-US" altLang="zh-CN" sz="2400">
                <a:solidFill>
                  <a:schemeClr val="accent1"/>
                </a:solidFill>
                <a:latin typeface="Times New Roman" panose="02020603050405020304" pitchFamily="18" charset="0"/>
              </a:rPr>
              <a:t>Coons surface</a:t>
            </a:r>
          </a:p>
        </p:txBody>
      </p:sp>
      <p:sp>
        <p:nvSpPr>
          <p:cNvPr id="44041" name="Rectangle 15">
            <a:extLst>
              <a:ext uri="{FF2B5EF4-FFF2-40B4-BE49-F238E27FC236}">
                <a16:creationId xmlns:a16="http://schemas.microsoft.com/office/drawing/2014/main" id="{6F0BF001-31C9-431A-ACF9-33C3FA850F36}"/>
              </a:ext>
            </a:extLst>
          </p:cNvPr>
          <p:cNvSpPr>
            <a:spLocks noChangeArrowheads="1"/>
          </p:cNvSpPr>
          <p:nvPr/>
        </p:nvSpPr>
        <p:spPr bwMode="auto">
          <a:xfrm>
            <a:off x="1273175" y="3079750"/>
            <a:ext cx="7154863"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dirty="0">
                <a:solidFill>
                  <a:schemeClr val="accent1"/>
                </a:solidFill>
                <a:latin typeface="Times New Roman" panose="02020603050405020304" pitchFamily="18" charset="0"/>
              </a:rPr>
              <a:t>In 1964</a:t>
            </a:r>
            <a:r>
              <a:rPr lang="zh-CN" altLang="en-US" sz="2400" dirty="0">
                <a:solidFill>
                  <a:schemeClr val="accent1"/>
                </a:solidFill>
                <a:latin typeface="Times New Roman" panose="02020603050405020304" pitchFamily="18" charset="0"/>
              </a:rPr>
              <a:t>，</a:t>
            </a:r>
            <a:r>
              <a:rPr lang="en-US" altLang="zh-CN" sz="2400" dirty="0">
                <a:solidFill>
                  <a:schemeClr val="accent1"/>
                </a:solidFill>
                <a:latin typeface="Times New Roman" panose="02020603050405020304" pitchFamily="18" charset="0"/>
              </a:rPr>
              <a:t>Schoenberg, spline function, solved the matching problem(</a:t>
            </a:r>
            <a:r>
              <a:rPr lang="zh-CN" altLang="en-US" sz="2400" dirty="0">
                <a:solidFill>
                  <a:schemeClr val="accent1"/>
                </a:solidFill>
                <a:latin typeface="Times New Roman" panose="02020603050405020304" pitchFamily="18" charset="0"/>
              </a:rPr>
              <a:t>提出样条函数，解决拼接问题</a:t>
            </a:r>
            <a:r>
              <a:rPr lang="en-US" altLang="zh-CN" sz="2400" dirty="0">
                <a:solidFill>
                  <a:schemeClr val="accent1"/>
                </a:solidFill>
                <a:latin typeface="Times New Roman" panose="02020603050405020304" pitchFamily="18" charset="0"/>
              </a:rPr>
              <a:t>)</a:t>
            </a:r>
          </a:p>
        </p:txBody>
      </p:sp>
      <p:sp>
        <p:nvSpPr>
          <p:cNvPr id="44042" name="Text Box 17">
            <a:extLst>
              <a:ext uri="{FF2B5EF4-FFF2-40B4-BE49-F238E27FC236}">
                <a16:creationId xmlns:a16="http://schemas.microsoft.com/office/drawing/2014/main" id="{A8770FEE-1139-4BCA-A313-BC9E73D5A99A}"/>
              </a:ext>
            </a:extLst>
          </p:cNvPr>
          <p:cNvSpPr txBox="1">
            <a:spLocks noChangeArrowheads="1"/>
          </p:cNvSpPr>
          <p:nvPr/>
        </p:nvSpPr>
        <p:spPr bwMode="auto">
          <a:xfrm>
            <a:off x="1273175" y="2384425"/>
            <a:ext cx="69802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Hard to control the shape and matching between two surface sections(</a:t>
            </a:r>
            <a:r>
              <a:rPr lang="zh-CN" altLang="en-US" sz="2400">
                <a:solidFill>
                  <a:schemeClr val="bg1"/>
                </a:solidFill>
                <a:latin typeface="Times New Roman" panose="02020603050405020304" pitchFamily="18" charset="0"/>
              </a:rPr>
              <a:t>形状控制与拼接问题</a:t>
            </a:r>
            <a:r>
              <a:rPr lang="en-US" altLang="zh-CN" sz="2400">
                <a:solidFill>
                  <a:schemeClr val="bg1"/>
                </a:solidFill>
                <a:latin typeface="Times New Roman" panose="02020603050405020304" pitchFamily="18" charset="0"/>
              </a:rPr>
              <a:t>)</a:t>
            </a:r>
          </a:p>
        </p:txBody>
      </p:sp>
      <p:sp>
        <p:nvSpPr>
          <p:cNvPr id="44043" name="Text Box 19">
            <a:extLst>
              <a:ext uri="{FF2B5EF4-FFF2-40B4-BE49-F238E27FC236}">
                <a16:creationId xmlns:a16="http://schemas.microsoft.com/office/drawing/2014/main" id="{FC336CCA-8679-46DA-A728-D88D7F913342}"/>
              </a:ext>
            </a:extLst>
          </p:cNvPr>
          <p:cNvSpPr txBox="1">
            <a:spLocks noChangeArrowheads="1"/>
          </p:cNvSpPr>
          <p:nvPr/>
        </p:nvSpPr>
        <p:spPr bwMode="auto">
          <a:xfrm>
            <a:off x="1273175" y="3903663"/>
            <a:ext cx="73025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chemeClr val="bg1"/>
                </a:solidFill>
                <a:latin typeface="Times New Roman" panose="02020603050405020304" pitchFamily="18" charset="0"/>
              </a:rPr>
              <a:t>Unable to adjust the shape locally, and hard to control the shape(</a:t>
            </a:r>
            <a:r>
              <a:rPr lang="zh-CN" altLang="en-US" sz="2400" dirty="0">
                <a:solidFill>
                  <a:schemeClr val="bg1"/>
                </a:solidFill>
                <a:latin typeface="Times New Roman" panose="02020603050405020304" pitchFamily="18" charset="0"/>
              </a:rPr>
              <a:t>不能调整局部形状</a:t>
            </a:r>
            <a:r>
              <a:rPr lang="en-US" altLang="zh-CN" sz="2400" dirty="0">
                <a:solidFill>
                  <a:schemeClr val="bg1"/>
                </a:solidFill>
                <a:latin typeface="Times New Roman" panose="02020603050405020304" pitchFamily="18" charset="0"/>
              </a:rPr>
              <a:t>, </a:t>
            </a:r>
            <a:r>
              <a:rPr lang="zh-CN" altLang="en-US" sz="2400" dirty="0">
                <a:solidFill>
                  <a:schemeClr val="bg1"/>
                </a:solidFill>
                <a:latin typeface="Times New Roman" panose="02020603050405020304" pitchFamily="18" charset="0"/>
              </a:rPr>
              <a:t>形状难以控制</a:t>
            </a:r>
            <a:r>
              <a:rPr lang="en-US" altLang="zh-CN" sz="2400" dirty="0">
                <a:solidFill>
                  <a:schemeClr val="bg1"/>
                </a:solidFill>
                <a:latin typeface="Times New Roman" panose="02020603050405020304" pitchFamily="18" charset="0"/>
              </a:rPr>
              <a:t>)</a:t>
            </a:r>
          </a:p>
        </p:txBody>
      </p:sp>
      <p:sp>
        <p:nvSpPr>
          <p:cNvPr id="44044" name="Oval 20">
            <a:extLst>
              <a:ext uri="{FF2B5EF4-FFF2-40B4-BE49-F238E27FC236}">
                <a16:creationId xmlns:a16="http://schemas.microsoft.com/office/drawing/2014/main" id="{1443DC4F-5625-40EE-B938-8D434EF63471}"/>
              </a:ext>
            </a:extLst>
          </p:cNvPr>
          <p:cNvSpPr>
            <a:spLocks noChangeArrowheads="1"/>
          </p:cNvSpPr>
          <p:nvPr/>
        </p:nvSpPr>
        <p:spPr bwMode="auto">
          <a:xfrm>
            <a:off x="685800" y="4651375"/>
            <a:ext cx="352425" cy="349250"/>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4045" name="Rectangle 23">
            <a:extLst>
              <a:ext uri="{FF2B5EF4-FFF2-40B4-BE49-F238E27FC236}">
                <a16:creationId xmlns:a16="http://schemas.microsoft.com/office/drawing/2014/main" id="{69F235F7-5D54-4F83-B3C6-E948A5C447D2}"/>
              </a:ext>
            </a:extLst>
          </p:cNvPr>
          <p:cNvSpPr>
            <a:spLocks noChangeArrowheads="1"/>
          </p:cNvSpPr>
          <p:nvPr/>
        </p:nvSpPr>
        <p:spPr bwMode="auto">
          <a:xfrm>
            <a:off x="1273175" y="4616450"/>
            <a:ext cx="5062538"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a:solidFill>
                  <a:schemeClr val="accent1"/>
                </a:solidFill>
                <a:latin typeface="Times New Roman" panose="02020603050405020304" pitchFamily="18" charset="0"/>
              </a:rPr>
              <a:t>In 1971</a:t>
            </a:r>
            <a:r>
              <a:rPr lang="zh-CN" altLang="en-US" sz="2400">
                <a:solidFill>
                  <a:schemeClr val="accent1"/>
                </a:solidFill>
                <a:latin typeface="Times New Roman" panose="02020603050405020304" pitchFamily="18" charset="0"/>
              </a:rPr>
              <a:t>，</a:t>
            </a:r>
            <a:r>
              <a:rPr lang="en-US" altLang="zh-CN" sz="2400">
                <a:solidFill>
                  <a:schemeClr val="accent1"/>
                </a:solidFill>
                <a:latin typeface="Times New Roman" panose="02020603050405020304" pitchFamily="18" charset="0"/>
              </a:rPr>
              <a:t>Bezier  curves/surfaces</a:t>
            </a:r>
          </a:p>
        </p:txBody>
      </p:sp>
      <p:sp>
        <p:nvSpPr>
          <p:cNvPr id="44046" name="Rectangle 24">
            <a:extLst>
              <a:ext uri="{FF2B5EF4-FFF2-40B4-BE49-F238E27FC236}">
                <a16:creationId xmlns:a16="http://schemas.microsoft.com/office/drawing/2014/main" id="{494C85DD-826C-43B0-B2A9-2E5A64885EC6}"/>
              </a:ext>
            </a:extLst>
          </p:cNvPr>
          <p:cNvSpPr>
            <a:spLocks noChangeArrowheads="1"/>
          </p:cNvSpPr>
          <p:nvPr/>
        </p:nvSpPr>
        <p:spPr bwMode="auto">
          <a:xfrm>
            <a:off x="1273175" y="5089525"/>
            <a:ext cx="70675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To approximate the control polygon, which can be used to control the shape of curves/surfaces</a:t>
            </a:r>
          </a:p>
          <a:p>
            <a:pPr eaLnBrk="1" hangingPunct="1">
              <a:spcBef>
                <a:spcPct val="0"/>
              </a:spcBef>
              <a:buClrTx/>
              <a:buSzTx/>
              <a:buFontTx/>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以逼近曲线曲面为基础，由控制多边形定义曲线。</a:t>
            </a:r>
            <a:r>
              <a:rPr lang="en-US" altLang="zh-CN" sz="2400">
                <a:solidFill>
                  <a:schemeClr val="bg1"/>
                </a:solidFill>
                <a:latin typeface="Times New Roman" panose="02020603050405020304" pitchFamily="18"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a:extLst>
              <a:ext uri="{FF2B5EF4-FFF2-40B4-BE49-F238E27FC236}">
                <a16:creationId xmlns:a16="http://schemas.microsoft.com/office/drawing/2014/main" id="{04C65AE7-23F1-4A42-A1AA-407387B08070}"/>
              </a:ext>
            </a:extLst>
          </p:cNvPr>
          <p:cNvSpPr>
            <a:spLocks noGrp="1"/>
          </p:cNvSpPr>
          <p:nvPr>
            <p:ph type="dt" sz="quarter" idx="10"/>
          </p:nvPr>
        </p:nvSpPr>
        <p:spPr/>
        <p:txBody>
          <a:bodyPr/>
          <a:lstStyle/>
          <a:p>
            <a:pPr>
              <a:defRPr/>
            </a:pPr>
            <a:r>
              <a:rPr lang="en-US" altLang="zh-CN"/>
              <a:t>2023-11-14</a:t>
            </a:r>
          </a:p>
        </p:txBody>
      </p:sp>
      <p:sp>
        <p:nvSpPr>
          <p:cNvPr id="14" name="页脚占位符 4">
            <a:extLst>
              <a:ext uri="{FF2B5EF4-FFF2-40B4-BE49-F238E27FC236}">
                <a16:creationId xmlns:a16="http://schemas.microsoft.com/office/drawing/2014/main" id="{A46E9D3A-3295-478C-9A18-D4515E57F93B}"/>
              </a:ext>
            </a:extLst>
          </p:cNvPr>
          <p:cNvSpPr>
            <a:spLocks noGrp="1"/>
          </p:cNvSpPr>
          <p:nvPr>
            <p:ph type="ftr" sz="quarter" idx="11"/>
          </p:nvPr>
        </p:nvSpPr>
        <p:spPr/>
        <p:txBody>
          <a:bodyPr/>
          <a:lstStyle/>
          <a:p>
            <a:pPr>
              <a:defRPr/>
            </a:pPr>
            <a:r>
              <a:rPr lang="en-US" altLang="zh-CN"/>
              <a:t>北京林业大学</a:t>
            </a:r>
          </a:p>
        </p:txBody>
      </p:sp>
      <p:sp>
        <p:nvSpPr>
          <p:cNvPr id="15" name="灯片编号占位符 5">
            <a:extLst>
              <a:ext uri="{FF2B5EF4-FFF2-40B4-BE49-F238E27FC236}">
                <a16:creationId xmlns:a16="http://schemas.microsoft.com/office/drawing/2014/main" id="{8D698DE5-9055-4AAF-A8D5-9001E2748E25}"/>
              </a:ext>
            </a:extLst>
          </p:cNvPr>
          <p:cNvSpPr>
            <a:spLocks noGrp="1"/>
          </p:cNvSpPr>
          <p:nvPr>
            <p:ph type="sldNum" sz="quarter" idx="12"/>
          </p:nvPr>
        </p:nvSpPr>
        <p:spPr/>
        <p:txBody>
          <a:bodyPr/>
          <a:lstStyle/>
          <a:p>
            <a:pPr>
              <a:defRPr/>
            </a:pPr>
            <a:fld id="{91913951-4E97-4659-84AA-0D48E8940EFA}" type="slidenum">
              <a:rPr lang="en-US" altLang="zh-CN"/>
              <a:pPr>
                <a:defRPr/>
              </a:pPr>
              <a:t>17</a:t>
            </a:fld>
            <a:endParaRPr lang="en-US" altLang="zh-CN" dirty="0"/>
          </a:p>
        </p:txBody>
      </p:sp>
      <p:sp>
        <p:nvSpPr>
          <p:cNvPr id="46085" name="Rectangle 2">
            <a:extLst>
              <a:ext uri="{FF2B5EF4-FFF2-40B4-BE49-F238E27FC236}">
                <a16:creationId xmlns:a16="http://schemas.microsoft.com/office/drawing/2014/main" id="{E4980046-EDE1-4AA6-ADA2-3AF0C71E86FF}"/>
              </a:ext>
            </a:extLst>
          </p:cNvPr>
          <p:cNvSpPr>
            <a:spLocks noGrp="1" noChangeArrowheads="1"/>
          </p:cNvSpPr>
          <p:nvPr>
            <p:ph type="title"/>
          </p:nvPr>
        </p:nvSpPr>
        <p:spPr>
          <a:xfrm>
            <a:off x="1350963" y="347663"/>
            <a:ext cx="7297737" cy="1462087"/>
          </a:xfrm>
        </p:spPr>
        <p:txBody>
          <a:bodyPr/>
          <a:lstStyle/>
          <a:p>
            <a:pPr eaLnBrk="1" hangingPunct="1"/>
            <a:r>
              <a:rPr lang="en-US" altLang="zh-CN" sz="3200" b="1">
                <a:solidFill>
                  <a:schemeClr val="bg1"/>
                </a:solidFill>
                <a:latin typeface="Times New Roman" panose="02020603050405020304" pitchFamily="18" charset="0"/>
              </a:rPr>
              <a:t>The development of the mathematics</a:t>
            </a:r>
            <a:br>
              <a:rPr lang="en-US" altLang="zh-CN" sz="3200" b="1">
                <a:solidFill>
                  <a:schemeClr val="bg1"/>
                </a:solidFill>
                <a:latin typeface="Times New Roman" panose="02020603050405020304" pitchFamily="18" charset="0"/>
              </a:rPr>
            </a:br>
            <a:r>
              <a:rPr lang="en-US" altLang="zh-CN" sz="3200" b="1">
                <a:solidFill>
                  <a:schemeClr val="bg1"/>
                </a:solidFill>
                <a:latin typeface="Times New Roman" panose="02020603050405020304" pitchFamily="18" charset="0"/>
              </a:rPr>
              <a:t> (</a:t>
            </a:r>
            <a:r>
              <a:rPr lang="zh-CN" altLang="en-US" sz="3200" b="1">
                <a:solidFill>
                  <a:schemeClr val="bg1"/>
                </a:solidFill>
                <a:latin typeface="Times New Roman" panose="02020603050405020304" pitchFamily="18" charset="0"/>
              </a:rPr>
              <a:t>曲线曲面数学描述的发展</a:t>
            </a:r>
            <a:r>
              <a:rPr lang="en-US" altLang="zh-CN" sz="3200" b="1">
                <a:solidFill>
                  <a:schemeClr val="bg1"/>
                </a:solidFill>
                <a:latin typeface="Times New Roman" panose="02020603050405020304" pitchFamily="18" charset="0"/>
              </a:rPr>
              <a:t>)</a:t>
            </a:r>
          </a:p>
        </p:txBody>
      </p:sp>
      <p:sp>
        <p:nvSpPr>
          <p:cNvPr id="46086" name="Oval 3">
            <a:extLst>
              <a:ext uri="{FF2B5EF4-FFF2-40B4-BE49-F238E27FC236}">
                <a16:creationId xmlns:a16="http://schemas.microsoft.com/office/drawing/2014/main" id="{C90D2E29-CD9F-4EB9-8B50-37C769005F77}"/>
              </a:ext>
            </a:extLst>
          </p:cNvPr>
          <p:cNvSpPr>
            <a:spLocks noChangeArrowheads="1"/>
          </p:cNvSpPr>
          <p:nvPr/>
        </p:nvSpPr>
        <p:spPr bwMode="auto">
          <a:xfrm>
            <a:off x="530225" y="2063750"/>
            <a:ext cx="352425" cy="349250"/>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6087" name="Oval 4">
            <a:extLst>
              <a:ext uri="{FF2B5EF4-FFF2-40B4-BE49-F238E27FC236}">
                <a16:creationId xmlns:a16="http://schemas.microsoft.com/office/drawing/2014/main" id="{59254CD1-F96E-48CC-99BA-CC2D0BFF228F}"/>
              </a:ext>
            </a:extLst>
          </p:cNvPr>
          <p:cNvSpPr>
            <a:spLocks noChangeArrowheads="1"/>
          </p:cNvSpPr>
          <p:nvPr/>
        </p:nvSpPr>
        <p:spPr bwMode="auto">
          <a:xfrm>
            <a:off x="530225" y="2820988"/>
            <a:ext cx="352425" cy="349250"/>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6088" name="Oval 9">
            <a:extLst>
              <a:ext uri="{FF2B5EF4-FFF2-40B4-BE49-F238E27FC236}">
                <a16:creationId xmlns:a16="http://schemas.microsoft.com/office/drawing/2014/main" id="{AE0AC2CC-77FA-4D62-A118-C52175667B1E}"/>
              </a:ext>
            </a:extLst>
          </p:cNvPr>
          <p:cNvSpPr>
            <a:spLocks noChangeArrowheads="1"/>
          </p:cNvSpPr>
          <p:nvPr/>
        </p:nvSpPr>
        <p:spPr bwMode="auto">
          <a:xfrm>
            <a:off x="530225" y="5019675"/>
            <a:ext cx="352425" cy="349250"/>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6089" name="Rectangle 12">
            <a:extLst>
              <a:ext uri="{FF2B5EF4-FFF2-40B4-BE49-F238E27FC236}">
                <a16:creationId xmlns:a16="http://schemas.microsoft.com/office/drawing/2014/main" id="{92A3B791-3096-4EDE-B791-AC5C352429E2}"/>
              </a:ext>
            </a:extLst>
          </p:cNvPr>
          <p:cNvSpPr>
            <a:spLocks noChangeArrowheads="1"/>
          </p:cNvSpPr>
          <p:nvPr/>
        </p:nvSpPr>
        <p:spPr bwMode="auto">
          <a:xfrm>
            <a:off x="1433513" y="1981200"/>
            <a:ext cx="6497637"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a:solidFill>
                  <a:schemeClr val="accent1"/>
                </a:solidFill>
                <a:latin typeface="Times New Roman" panose="02020603050405020304" pitchFamily="18" charset="0"/>
              </a:rPr>
              <a:t>In 1972</a:t>
            </a:r>
            <a:r>
              <a:rPr lang="zh-CN" altLang="en-US" sz="2400">
                <a:solidFill>
                  <a:schemeClr val="accent1"/>
                </a:solidFill>
                <a:latin typeface="Times New Roman" panose="02020603050405020304" pitchFamily="18" charset="0"/>
              </a:rPr>
              <a:t>，</a:t>
            </a:r>
            <a:r>
              <a:rPr lang="en-US" altLang="zh-CN" sz="2400">
                <a:solidFill>
                  <a:schemeClr val="accent1"/>
                </a:solidFill>
                <a:latin typeface="Times New Roman" panose="02020603050405020304" pitchFamily="18" charset="0"/>
              </a:rPr>
              <a:t>de Boor, A standard approach of B spline ( </a:t>
            </a:r>
            <a:r>
              <a:rPr lang="zh-CN" altLang="en-US" sz="2400">
                <a:solidFill>
                  <a:schemeClr val="accent1"/>
                </a:solidFill>
                <a:latin typeface="Times New Roman" panose="02020603050405020304" pitchFamily="18" charset="0"/>
              </a:rPr>
              <a:t>提出</a:t>
            </a:r>
            <a:r>
              <a:rPr lang="en-US" altLang="zh-CN" sz="2400">
                <a:solidFill>
                  <a:schemeClr val="accent1"/>
                </a:solidFill>
                <a:latin typeface="Times New Roman" panose="02020603050405020304" pitchFamily="18" charset="0"/>
              </a:rPr>
              <a:t>B</a:t>
            </a:r>
            <a:r>
              <a:rPr lang="zh-CN" altLang="en-US" sz="2400">
                <a:solidFill>
                  <a:schemeClr val="accent1"/>
                </a:solidFill>
                <a:latin typeface="Times New Roman" panose="02020603050405020304" pitchFamily="18" charset="0"/>
              </a:rPr>
              <a:t>样条的标准方法</a:t>
            </a:r>
            <a:r>
              <a:rPr lang="en-US" altLang="zh-CN" sz="2400">
                <a:solidFill>
                  <a:schemeClr val="accent1"/>
                </a:solidFill>
                <a:latin typeface="Times New Roman" panose="02020603050405020304" pitchFamily="18" charset="0"/>
              </a:rPr>
              <a:t>)</a:t>
            </a:r>
          </a:p>
        </p:txBody>
      </p:sp>
      <p:sp>
        <p:nvSpPr>
          <p:cNvPr id="46090" name="Rectangle 13">
            <a:extLst>
              <a:ext uri="{FF2B5EF4-FFF2-40B4-BE49-F238E27FC236}">
                <a16:creationId xmlns:a16="http://schemas.microsoft.com/office/drawing/2014/main" id="{3458EB3A-34FA-4441-B7D7-C56CC1C6B3E4}"/>
              </a:ext>
            </a:extLst>
          </p:cNvPr>
          <p:cNvSpPr>
            <a:spLocks noChangeArrowheads="1"/>
          </p:cNvSpPr>
          <p:nvPr/>
        </p:nvSpPr>
        <p:spPr bwMode="auto">
          <a:xfrm>
            <a:off x="1433513" y="2830196"/>
            <a:ext cx="51689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dirty="0">
                <a:solidFill>
                  <a:schemeClr val="accent1"/>
                </a:solidFill>
                <a:latin typeface="Times New Roman" panose="02020603050405020304" pitchFamily="18" charset="0"/>
              </a:rPr>
              <a:t>In 1974</a:t>
            </a:r>
            <a:r>
              <a:rPr lang="zh-CN" altLang="en-US" sz="2400" dirty="0">
                <a:solidFill>
                  <a:schemeClr val="accent1"/>
                </a:solidFill>
                <a:latin typeface="Times New Roman" panose="02020603050405020304" pitchFamily="18" charset="0"/>
              </a:rPr>
              <a:t>，</a:t>
            </a:r>
            <a:r>
              <a:rPr lang="en-US" altLang="zh-CN" sz="2400" dirty="0">
                <a:solidFill>
                  <a:schemeClr val="accent1"/>
                </a:solidFill>
                <a:latin typeface="Times New Roman" panose="02020603050405020304" pitchFamily="18" charset="0"/>
              </a:rPr>
              <a:t>B spline approach are used for curves/surfaces (B</a:t>
            </a:r>
            <a:r>
              <a:rPr lang="zh-CN" altLang="en-US" sz="2400" dirty="0">
                <a:solidFill>
                  <a:schemeClr val="accent1"/>
                </a:solidFill>
                <a:latin typeface="Times New Roman" panose="02020603050405020304" pitchFamily="18" charset="0"/>
              </a:rPr>
              <a:t>样条曲线曲面</a:t>
            </a:r>
            <a:r>
              <a:rPr lang="en-US" altLang="zh-CN" sz="2400" dirty="0">
                <a:solidFill>
                  <a:schemeClr val="accent1"/>
                </a:solidFill>
                <a:latin typeface="Times New Roman" panose="02020603050405020304" pitchFamily="18" charset="0"/>
              </a:rPr>
              <a:t>)</a:t>
            </a:r>
          </a:p>
        </p:txBody>
      </p:sp>
      <p:sp>
        <p:nvSpPr>
          <p:cNvPr id="46091" name="Text Box 14">
            <a:extLst>
              <a:ext uri="{FF2B5EF4-FFF2-40B4-BE49-F238E27FC236}">
                <a16:creationId xmlns:a16="http://schemas.microsoft.com/office/drawing/2014/main" id="{D333EA3D-8A95-476C-BA8C-EB371C57D2BD}"/>
              </a:ext>
            </a:extLst>
          </p:cNvPr>
          <p:cNvSpPr txBox="1">
            <a:spLocks noChangeArrowheads="1"/>
          </p:cNvSpPr>
          <p:nvPr/>
        </p:nvSpPr>
        <p:spPr bwMode="auto">
          <a:xfrm>
            <a:off x="1433513" y="3538538"/>
            <a:ext cx="63944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chemeClr val="bg1"/>
                </a:solidFill>
                <a:latin typeface="Times New Roman" panose="02020603050405020304" pitchFamily="18" charset="0"/>
              </a:rPr>
              <a:t>Convenient for Local adjustment, allow local control over the shape of a spline, clear geometric significance(</a:t>
            </a:r>
            <a:r>
              <a:rPr lang="zh-CN" altLang="en-US" sz="2400" dirty="0">
                <a:solidFill>
                  <a:schemeClr val="bg1"/>
                </a:solidFill>
                <a:latin typeface="Times New Roman" panose="02020603050405020304" pitchFamily="18" charset="0"/>
              </a:rPr>
              <a:t>局部修改方便、形状控制灵活、直观优良</a:t>
            </a:r>
            <a:r>
              <a:rPr lang="en-US" altLang="zh-CN" sz="2400" dirty="0">
                <a:solidFill>
                  <a:schemeClr val="bg1"/>
                </a:solidFill>
                <a:latin typeface="Times New Roman" panose="02020603050405020304" pitchFamily="18" charset="0"/>
              </a:rPr>
              <a:t>)</a:t>
            </a:r>
          </a:p>
        </p:txBody>
      </p:sp>
      <p:sp>
        <p:nvSpPr>
          <p:cNvPr id="46092" name="Text Box 15">
            <a:extLst>
              <a:ext uri="{FF2B5EF4-FFF2-40B4-BE49-F238E27FC236}">
                <a16:creationId xmlns:a16="http://schemas.microsoft.com/office/drawing/2014/main" id="{4759FC2E-E322-4A79-9568-AA1DD69F53BF}"/>
              </a:ext>
            </a:extLst>
          </p:cNvPr>
          <p:cNvSpPr txBox="1">
            <a:spLocks noChangeArrowheads="1"/>
          </p:cNvSpPr>
          <p:nvPr/>
        </p:nvSpPr>
        <p:spPr bwMode="auto">
          <a:xfrm>
            <a:off x="7491413" y="2352675"/>
            <a:ext cx="1774825"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800">
                <a:latin typeface="Times New Roman" panose="02020603050405020304" pitchFamily="18" charset="0"/>
              </a:rPr>
              <a:t>Can’t represent the intersected line of cone and elementary analytical surface(</a:t>
            </a:r>
            <a:r>
              <a:rPr lang="zh-CN" altLang="en-US" sz="1800">
                <a:latin typeface="Times New Roman" panose="02020603050405020304" pitchFamily="18" charset="0"/>
              </a:rPr>
              <a:t>圆锥截线及初等解析曲面</a:t>
            </a:r>
            <a:r>
              <a:rPr lang="en-US" altLang="zh-CN" sz="1800">
                <a:latin typeface="Times New Roman" panose="02020603050405020304" pitchFamily="18" charset="0"/>
              </a:rPr>
              <a:t>)</a:t>
            </a:r>
          </a:p>
        </p:txBody>
      </p:sp>
      <p:sp>
        <p:nvSpPr>
          <p:cNvPr id="46093" name="Rectangle 16">
            <a:extLst>
              <a:ext uri="{FF2B5EF4-FFF2-40B4-BE49-F238E27FC236}">
                <a16:creationId xmlns:a16="http://schemas.microsoft.com/office/drawing/2014/main" id="{AAF98529-AF5F-4CB2-94EE-06FC72E770B2}"/>
              </a:ext>
            </a:extLst>
          </p:cNvPr>
          <p:cNvSpPr>
            <a:spLocks noChangeArrowheads="1"/>
          </p:cNvSpPr>
          <p:nvPr/>
        </p:nvSpPr>
        <p:spPr bwMode="auto">
          <a:xfrm>
            <a:off x="1433513" y="5033963"/>
            <a:ext cx="6100762"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dirty="0">
                <a:solidFill>
                  <a:schemeClr val="accent1"/>
                </a:solidFill>
                <a:latin typeface="Times New Roman" panose="02020603050405020304" pitchFamily="18" charset="0"/>
              </a:rPr>
              <a:t>In 1975</a:t>
            </a:r>
            <a:r>
              <a:rPr lang="zh-CN" altLang="en-US" sz="2400" dirty="0">
                <a:solidFill>
                  <a:schemeClr val="accent1"/>
                </a:solidFill>
                <a:latin typeface="Times New Roman" panose="02020603050405020304" pitchFamily="18" charset="0"/>
              </a:rPr>
              <a:t>，</a:t>
            </a:r>
            <a:r>
              <a:rPr lang="en-US" altLang="zh-CN" sz="2400" dirty="0">
                <a:solidFill>
                  <a:schemeClr val="accent1"/>
                </a:solidFill>
                <a:latin typeface="Times New Roman" panose="02020603050405020304" pitchFamily="18" charset="0"/>
              </a:rPr>
              <a:t>Rational B spline (</a:t>
            </a:r>
            <a:r>
              <a:rPr lang="zh-CN" altLang="en-US" sz="2400" dirty="0">
                <a:solidFill>
                  <a:schemeClr val="accent1"/>
                </a:solidFill>
                <a:latin typeface="Times New Roman" panose="02020603050405020304" pitchFamily="18" charset="0"/>
              </a:rPr>
              <a:t>有理</a:t>
            </a:r>
            <a:r>
              <a:rPr lang="en-US" altLang="zh-CN" sz="2400" dirty="0">
                <a:solidFill>
                  <a:schemeClr val="accent1"/>
                </a:solidFill>
                <a:latin typeface="Times New Roman" panose="02020603050405020304" pitchFamily="18" charset="0"/>
              </a:rPr>
              <a:t>B</a:t>
            </a:r>
            <a:r>
              <a:rPr lang="zh-CN" altLang="en-US" sz="2400" dirty="0">
                <a:solidFill>
                  <a:schemeClr val="accent1"/>
                </a:solidFill>
                <a:latin typeface="Times New Roman" panose="02020603050405020304" pitchFamily="18" charset="0"/>
              </a:rPr>
              <a:t>样条</a:t>
            </a:r>
            <a:r>
              <a:rPr lang="en-US" altLang="zh-CN" sz="2400" dirty="0">
                <a:solidFill>
                  <a:schemeClr val="accent1"/>
                </a:solidFill>
                <a:latin typeface="Times New Roman" panose="02020603050405020304" pitchFamily="18" charset="0"/>
              </a:rPr>
              <a:t>)</a:t>
            </a:r>
          </a:p>
        </p:txBody>
      </p:sp>
      <p:sp>
        <p:nvSpPr>
          <p:cNvPr id="46094" name="Rectangle 17">
            <a:extLst>
              <a:ext uri="{FF2B5EF4-FFF2-40B4-BE49-F238E27FC236}">
                <a16:creationId xmlns:a16="http://schemas.microsoft.com/office/drawing/2014/main" id="{B208E250-4E16-4D9D-902A-6257936B759D}"/>
              </a:ext>
            </a:extLst>
          </p:cNvPr>
          <p:cNvSpPr>
            <a:spLocks noChangeArrowheads="1"/>
          </p:cNvSpPr>
          <p:nvPr/>
        </p:nvSpPr>
        <p:spPr bwMode="auto">
          <a:xfrm>
            <a:off x="1433513" y="5529263"/>
            <a:ext cx="6416675"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dirty="0">
                <a:solidFill>
                  <a:schemeClr val="accent1"/>
                </a:solidFill>
                <a:latin typeface="Times New Roman" panose="02020603050405020304" pitchFamily="18" charset="0"/>
              </a:rPr>
              <a:t>In late 1980s, </a:t>
            </a:r>
            <a:r>
              <a:rPr lang="en-US" altLang="zh-CN" sz="2400" dirty="0" err="1">
                <a:solidFill>
                  <a:schemeClr val="accent1"/>
                </a:solidFill>
                <a:latin typeface="Times New Roman" panose="02020603050405020304" pitchFamily="18" charset="0"/>
              </a:rPr>
              <a:t>Nonuniformed</a:t>
            </a:r>
            <a:r>
              <a:rPr lang="en-US" altLang="zh-CN" sz="2400" dirty="0">
                <a:solidFill>
                  <a:schemeClr val="accent1"/>
                </a:solidFill>
                <a:latin typeface="Times New Roman" panose="02020603050405020304" pitchFamily="18" charset="0"/>
              </a:rPr>
              <a:t> Rational B spline </a:t>
            </a:r>
            <a:r>
              <a:rPr lang="zh-CN" altLang="en-US" sz="2400" dirty="0">
                <a:solidFill>
                  <a:schemeClr val="accent1"/>
                </a:solidFill>
                <a:latin typeface="Times New Roman" panose="02020603050405020304" pitchFamily="18" charset="0"/>
              </a:rPr>
              <a:t>（</a:t>
            </a:r>
            <a:r>
              <a:rPr lang="en-US" altLang="zh-CN" sz="2400" dirty="0">
                <a:solidFill>
                  <a:schemeClr val="accent1"/>
                </a:solidFill>
                <a:latin typeface="Times New Roman" panose="02020603050405020304" pitchFamily="18" charset="0"/>
              </a:rPr>
              <a:t>NURBS</a:t>
            </a:r>
            <a:r>
              <a:rPr lang="zh-CN" altLang="en-US" sz="2400" dirty="0">
                <a:solidFill>
                  <a:schemeClr val="accent1"/>
                </a:solidFill>
                <a:latin typeface="Times New Roman" panose="02020603050405020304" pitchFamily="18" charset="0"/>
              </a:rPr>
              <a:t>）</a:t>
            </a:r>
            <a:r>
              <a:rPr lang="en-US" altLang="zh-CN" sz="2400" dirty="0">
                <a:solidFill>
                  <a:schemeClr val="accent1"/>
                </a:solidFill>
                <a:latin typeface="Times New Roman" panose="02020603050405020304" pitchFamily="18" charset="0"/>
              </a:rPr>
              <a:t>, </a:t>
            </a:r>
            <a:r>
              <a:rPr lang="zh-CN" altLang="en-US" sz="2400" dirty="0">
                <a:solidFill>
                  <a:schemeClr val="accent1"/>
                </a:solidFill>
                <a:latin typeface="Times New Roman" panose="02020603050405020304" pitchFamily="18" charset="0"/>
              </a:rPr>
              <a:t>非均匀有理</a:t>
            </a:r>
            <a:r>
              <a:rPr lang="en-US" altLang="zh-CN" sz="2400" dirty="0">
                <a:solidFill>
                  <a:schemeClr val="accent1"/>
                </a:solidFill>
                <a:latin typeface="Times New Roman" panose="02020603050405020304" pitchFamily="18" charset="0"/>
              </a:rPr>
              <a:t>B</a:t>
            </a:r>
            <a:r>
              <a:rPr lang="zh-CN" altLang="en-US" sz="2400" dirty="0">
                <a:solidFill>
                  <a:schemeClr val="accent1"/>
                </a:solidFill>
                <a:latin typeface="Times New Roman" panose="02020603050405020304" pitchFamily="18" charset="0"/>
              </a:rPr>
              <a:t>样条</a:t>
            </a:r>
            <a:r>
              <a:rPr lang="en-US" altLang="zh-CN" sz="2400" dirty="0">
                <a:solidFill>
                  <a:schemeClr val="accent1"/>
                </a:solidFill>
                <a:latin typeface="Times New Roman" panose="02020603050405020304" pitchFamily="18" charset="0"/>
              </a:rPr>
              <a:t>)</a:t>
            </a:r>
          </a:p>
        </p:txBody>
      </p:sp>
      <p:sp>
        <p:nvSpPr>
          <p:cNvPr id="46095" name="Oval 18">
            <a:extLst>
              <a:ext uri="{FF2B5EF4-FFF2-40B4-BE49-F238E27FC236}">
                <a16:creationId xmlns:a16="http://schemas.microsoft.com/office/drawing/2014/main" id="{D73F7F98-B786-4985-8221-D85ED6397E57}"/>
              </a:ext>
            </a:extLst>
          </p:cNvPr>
          <p:cNvSpPr>
            <a:spLocks noChangeArrowheads="1"/>
          </p:cNvSpPr>
          <p:nvPr/>
        </p:nvSpPr>
        <p:spPr bwMode="auto">
          <a:xfrm>
            <a:off x="530225" y="5568950"/>
            <a:ext cx="352425" cy="349250"/>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0C4D0B81-A35B-4443-8EE8-D05F26B40350}"/>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8410875E-BF60-4EB4-A361-636787D0118B}"/>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4C7435F1-746D-4FD4-A9CE-310DB30BFD24}"/>
              </a:ext>
            </a:extLst>
          </p:cNvPr>
          <p:cNvSpPr>
            <a:spLocks noGrp="1"/>
          </p:cNvSpPr>
          <p:nvPr>
            <p:ph type="sldNum" sz="quarter" idx="12"/>
          </p:nvPr>
        </p:nvSpPr>
        <p:spPr/>
        <p:txBody>
          <a:bodyPr/>
          <a:lstStyle/>
          <a:p>
            <a:pPr>
              <a:defRPr/>
            </a:pPr>
            <a:fld id="{B8E4EAAF-6342-4BDF-B06D-4A5EA10D0976}" type="slidenum">
              <a:rPr lang="en-US" altLang="zh-CN"/>
              <a:pPr>
                <a:defRPr/>
              </a:pPr>
              <a:t>18</a:t>
            </a:fld>
            <a:endParaRPr lang="en-US" altLang="zh-CN"/>
          </a:p>
        </p:txBody>
      </p:sp>
      <p:sp>
        <p:nvSpPr>
          <p:cNvPr id="48133" name="Rectangle 2">
            <a:extLst>
              <a:ext uri="{FF2B5EF4-FFF2-40B4-BE49-F238E27FC236}">
                <a16:creationId xmlns:a16="http://schemas.microsoft.com/office/drawing/2014/main" id="{E8764463-2613-4124-9B90-6E28C677754D}"/>
              </a:ext>
            </a:extLst>
          </p:cNvPr>
          <p:cNvSpPr>
            <a:spLocks noGrp="1" noChangeArrowheads="1"/>
          </p:cNvSpPr>
          <p:nvPr>
            <p:ph type="title"/>
          </p:nvPr>
        </p:nvSpPr>
        <p:spPr>
          <a:xfrm>
            <a:off x="1350963" y="347663"/>
            <a:ext cx="7510462" cy="1462087"/>
          </a:xfrm>
        </p:spPr>
        <p:txBody>
          <a:bodyPr/>
          <a:lstStyle/>
          <a:p>
            <a:pPr eaLnBrk="1" hangingPunct="1"/>
            <a:r>
              <a:rPr lang="en-US" altLang="zh-CN" sz="3600" b="1">
                <a:solidFill>
                  <a:schemeClr val="bg1"/>
                </a:solidFill>
                <a:latin typeface="Times New Roman" panose="02020603050405020304" pitchFamily="18" charset="0"/>
              </a:rPr>
              <a:t>Fundaments of Curves and Surfaces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曲线曲面基础</a:t>
            </a:r>
            <a:r>
              <a:rPr lang="en-US" altLang="zh-CN" sz="3600" b="1">
                <a:solidFill>
                  <a:schemeClr val="bg1"/>
                </a:solidFill>
                <a:latin typeface="Times New Roman" panose="02020603050405020304" pitchFamily="18" charset="0"/>
              </a:rPr>
              <a:t>)</a:t>
            </a:r>
          </a:p>
        </p:txBody>
      </p:sp>
      <p:sp>
        <p:nvSpPr>
          <p:cNvPr id="48134" name="Oval 3">
            <a:extLst>
              <a:ext uri="{FF2B5EF4-FFF2-40B4-BE49-F238E27FC236}">
                <a16:creationId xmlns:a16="http://schemas.microsoft.com/office/drawing/2014/main" id="{8EA9CD5D-CB58-4A6F-88E4-0EA857881B0C}"/>
              </a:ext>
            </a:extLst>
          </p:cNvPr>
          <p:cNvSpPr>
            <a:spLocks noChangeArrowheads="1"/>
          </p:cNvSpPr>
          <p:nvPr/>
        </p:nvSpPr>
        <p:spPr bwMode="auto">
          <a:xfrm>
            <a:off x="642938" y="18494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8135" name="Rectangle 4">
            <a:extLst>
              <a:ext uri="{FF2B5EF4-FFF2-40B4-BE49-F238E27FC236}">
                <a16:creationId xmlns:a16="http://schemas.microsoft.com/office/drawing/2014/main" id="{D45C8258-4259-4DC2-AD98-5F4B2A8DD879}"/>
              </a:ext>
            </a:extLst>
          </p:cNvPr>
          <p:cNvSpPr>
            <a:spLocks noChangeArrowheads="1"/>
          </p:cNvSpPr>
          <p:nvPr/>
        </p:nvSpPr>
        <p:spPr bwMode="auto">
          <a:xfrm>
            <a:off x="1282700" y="1781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Curves and surfaces in Engineering</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工程实践中的曲线曲面</a:t>
            </a:r>
            <a:r>
              <a:rPr lang="en-US" altLang="zh-CN" sz="2400">
                <a:solidFill>
                  <a:schemeClr val="bg1"/>
                </a:solidFill>
                <a:latin typeface="Times New Roman" panose="02020603050405020304" pitchFamily="18" charset="0"/>
              </a:rPr>
              <a:t>)</a:t>
            </a:r>
          </a:p>
        </p:txBody>
      </p:sp>
      <p:sp>
        <p:nvSpPr>
          <p:cNvPr id="48136" name="Oval 5">
            <a:extLst>
              <a:ext uri="{FF2B5EF4-FFF2-40B4-BE49-F238E27FC236}">
                <a16:creationId xmlns:a16="http://schemas.microsoft.com/office/drawing/2014/main" id="{24E458BC-A259-4DB7-8A30-2003EAF44F05}"/>
              </a:ext>
            </a:extLst>
          </p:cNvPr>
          <p:cNvSpPr>
            <a:spLocks noChangeArrowheads="1"/>
          </p:cNvSpPr>
          <p:nvPr/>
        </p:nvSpPr>
        <p:spPr bwMode="auto">
          <a:xfrm>
            <a:off x="642938" y="26622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8137" name="Rectangle 6">
            <a:extLst>
              <a:ext uri="{FF2B5EF4-FFF2-40B4-BE49-F238E27FC236}">
                <a16:creationId xmlns:a16="http://schemas.microsoft.com/office/drawing/2014/main" id="{0501C195-1693-482C-ABB8-18036F39C4E7}"/>
              </a:ext>
            </a:extLst>
          </p:cNvPr>
          <p:cNvSpPr>
            <a:spLocks noChangeArrowheads="1"/>
          </p:cNvSpPr>
          <p:nvPr/>
        </p:nvSpPr>
        <p:spPr bwMode="auto">
          <a:xfrm>
            <a:off x="1282700" y="2595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The development of the mathematics</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 (</a:t>
            </a:r>
            <a:r>
              <a:rPr lang="zh-CN" altLang="en-US" sz="2400">
                <a:solidFill>
                  <a:schemeClr val="bg1"/>
                </a:solidFill>
                <a:latin typeface="Times New Roman" panose="02020603050405020304" pitchFamily="18" charset="0"/>
              </a:rPr>
              <a:t>曲线曲面数学描述的发展</a:t>
            </a:r>
            <a:r>
              <a:rPr lang="en-US" altLang="zh-CN" sz="2400">
                <a:solidFill>
                  <a:schemeClr val="bg1"/>
                </a:solidFill>
                <a:latin typeface="Times New Roman" panose="02020603050405020304" pitchFamily="18" charset="0"/>
              </a:rPr>
              <a:t>)</a:t>
            </a:r>
          </a:p>
        </p:txBody>
      </p:sp>
      <p:sp>
        <p:nvSpPr>
          <p:cNvPr id="48138" name="Oval 7">
            <a:extLst>
              <a:ext uri="{FF2B5EF4-FFF2-40B4-BE49-F238E27FC236}">
                <a16:creationId xmlns:a16="http://schemas.microsoft.com/office/drawing/2014/main" id="{E6B495D6-A306-4C60-A5A3-63F327F4CF2A}"/>
              </a:ext>
            </a:extLst>
          </p:cNvPr>
          <p:cNvSpPr>
            <a:spLocks noChangeArrowheads="1"/>
          </p:cNvSpPr>
          <p:nvPr/>
        </p:nvSpPr>
        <p:spPr bwMode="auto">
          <a:xfrm>
            <a:off x="642938" y="3476625"/>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8139" name="Rectangle 8">
            <a:extLst>
              <a:ext uri="{FF2B5EF4-FFF2-40B4-BE49-F238E27FC236}">
                <a16:creationId xmlns:a16="http://schemas.microsoft.com/office/drawing/2014/main" id="{15697466-C991-4C2B-A5D4-46EDEAC90E7A}"/>
              </a:ext>
            </a:extLst>
          </p:cNvPr>
          <p:cNvSpPr>
            <a:spLocks noChangeArrowheads="1"/>
          </p:cNvSpPr>
          <p:nvPr/>
        </p:nvSpPr>
        <p:spPr bwMode="auto">
          <a:xfrm>
            <a:off x="1282700" y="3409950"/>
            <a:ext cx="6053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Requirements for its representation</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曲线曲面的表示要求</a:t>
            </a:r>
            <a:r>
              <a:rPr lang="en-US" altLang="zh-CN" sz="2400">
                <a:solidFill>
                  <a:schemeClr val="bg1"/>
                </a:solidFill>
                <a:latin typeface="Times New Roman" panose="02020603050405020304" pitchFamily="18" charset="0"/>
              </a:rPr>
              <a:t>)</a:t>
            </a:r>
          </a:p>
        </p:txBody>
      </p:sp>
      <p:sp>
        <p:nvSpPr>
          <p:cNvPr id="48140" name="Oval 9">
            <a:extLst>
              <a:ext uri="{FF2B5EF4-FFF2-40B4-BE49-F238E27FC236}">
                <a16:creationId xmlns:a16="http://schemas.microsoft.com/office/drawing/2014/main" id="{9FCF96BD-806D-4235-B8B6-A2610142D295}"/>
              </a:ext>
            </a:extLst>
          </p:cNvPr>
          <p:cNvSpPr>
            <a:spLocks noChangeArrowheads="1"/>
          </p:cNvSpPr>
          <p:nvPr/>
        </p:nvSpPr>
        <p:spPr bwMode="auto">
          <a:xfrm>
            <a:off x="665163" y="4262438"/>
            <a:ext cx="347662"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8141" name="Rectangle 10">
            <a:extLst>
              <a:ext uri="{FF2B5EF4-FFF2-40B4-BE49-F238E27FC236}">
                <a16:creationId xmlns:a16="http://schemas.microsoft.com/office/drawing/2014/main" id="{DF42D861-EDF5-4060-A45C-05BD99A2F600}"/>
              </a:ext>
            </a:extLst>
          </p:cNvPr>
          <p:cNvSpPr>
            <a:spLocks noChangeArrowheads="1"/>
          </p:cNvSpPr>
          <p:nvPr/>
        </p:nvSpPr>
        <p:spPr bwMode="auto">
          <a:xfrm>
            <a:off x="1304925" y="4194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Representation of curves and surfaces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a:t>
            </a:r>
            <a:r>
              <a:rPr lang="zh-CN" altLang="en-US" sz="2400">
                <a:latin typeface="Times New Roman" panose="02020603050405020304" pitchFamily="18" charset="0"/>
              </a:rPr>
              <a:t>曲线曲面的表示</a:t>
            </a:r>
            <a:r>
              <a:rPr lang="en-US" altLang="zh-CN" sz="2400">
                <a:latin typeface="Times New Roman" panose="02020603050405020304" pitchFamily="18" charset="0"/>
              </a:rPr>
              <a:t>)</a:t>
            </a:r>
          </a:p>
        </p:txBody>
      </p:sp>
      <p:sp>
        <p:nvSpPr>
          <p:cNvPr id="48142" name="Oval 11">
            <a:extLst>
              <a:ext uri="{FF2B5EF4-FFF2-40B4-BE49-F238E27FC236}">
                <a16:creationId xmlns:a16="http://schemas.microsoft.com/office/drawing/2014/main" id="{3ABA38FC-ED44-45C8-A769-E9641B9BADD1}"/>
              </a:ext>
            </a:extLst>
          </p:cNvPr>
          <p:cNvSpPr>
            <a:spLocks noChangeArrowheads="1"/>
          </p:cNvSpPr>
          <p:nvPr/>
        </p:nvSpPr>
        <p:spPr bwMode="auto">
          <a:xfrm>
            <a:off x="665163" y="5075238"/>
            <a:ext cx="347662"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8143" name="Rectangle 12">
            <a:extLst>
              <a:ext uri="{FF2B5EF4-FFF2-40B4-BE49-F238E27FC236}">
                <a16:creationId xmlns:a16="http://schemas.microsoft.com/office/drawing/2014/main" id="{0B29BC06-DEBF-4229-A7D4-8B5C686A8DD4}"/>
              </a:ext>
            </a:extLst>
          </p:cNvPr>
          <p:cNvSpPr>
            <a:spLocks noChangeArrowheads="1"/>
          </p:cNvSpPr>
          <p:nvPr/>
        </p:nvSpPr>
        <p:spPr bwMode="auto">
          <a:xfrm>
            <a:off x="1304925" y="5008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Interpolation and Approximation splines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 (</a:t>
            </a:r>
            <a:r>
              <a:rPr lang="zh-CN" altLang="en-US" sz="2400">
                <a:latin typeface="Times New Roman" panose="02020603050405020304" pitchFamily="18" charset="0"/>
              </a:rPr>
              <a:t>插值和逼近样条</a:t>
            </a:r>
            <a:r>
              <a:rPr lang="en-US" altLang="zh-CN" sz="2400">
                <a:latin typeface="Times New Roman" panose="02020603050405020304" pitchFamily="18" charset="0"/>
              </a:rPr>
              <a:t>)</a:t>
            </a:r>
          </a:p>
        </p:txBody>
      </p:sp>
      <p:sp>
        <p:nvSpPr>
          <p:cNvPr id="48144" name="Oval 13">
            <a:extLst>
              <a:ext uri="{FF2B5EF4-FFF2-40B4-BE49-F238E27FC236}">
                <a16:creationId xmlns:a16="http://schemas.microsoft.com/office/drawing/2014/main" id="{3FF9C870-158C-43C5-A148-2B2B3068047D}"/>
              </a:ext>
            </a:extLst>
          </p:cNvPr>
          <p:cNvSpPr>
            <a:spLocks noChangeArrowheads="1"/>
          </p:cNvSpPr>
          <p:nvPr/>
        </p:nvSpPr>
        <p:spPr bwMode="auto">
          <a:xfrm>
            <a:off x="665163" y="5889625"/>
            <a:ext cx="347662"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48145" name="Rectangle 14">
            <a:extLst>
              <a:ext uri="{FF2B5EF4-FFF2-40B4-BE49-F238E27FC236}">
                <a16:creationId xmlns:a16="http://schemas.microsoft.com/office/drawing/2014/main" id="{C5117E8A-F376-410D-A17B-A692A8718FE8}"/>
              </a:ext>
            </a:extLst>
          </p:cNvPr>
          <p:cNvSpPr>
            <a:spLocks noChangeArrowheads="1"/>
          </p:cNvSpPr>
          <p:nvPr/>
        </p:nvSpPr>
        <p:spPr bwMode="auto">
          <a:xfrm>
            <a:off x="1304925" y="5822950"/>
            <a:ext cx="6053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Parametric continuity conditions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a:t>
            </a:r>
            <a:r>
              <a:rPr lang="zh-CN" altLang="en-US" sz="2400">
                <a:latin typeface="Times New Roman" panose="02020603050405020304" pitchFamily="18" charset="0"/>
              </a:rPr>
              <a:t>连续性条件</a:t>
            </a:r>
            <a:r>
              <a:rPr lang="en-US" altLang="zh-CN" sz="2400">
                <a:latin typeface="Times New Roman" panose="02020603050405020304" pitchFamily="18"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C3521681-246B-4A57-9F60-E653A52CA524}"/>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04636C71-FBDE-412D-A24C-84F4C95416CA}"/>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DDB5DDD7-1113-4D63-90BF-B6C8B85D9106}"/>
              </a:ext>
            </a:extLst>
          </p:cNvPr>
          <p:cNvSpPr>
            <a:spLocks noGrp="1"/>
          </p:cNvSpPr>
          <p:nvPr>
            <p:ph type="sldNum" sz="quarter" idx="12"/>
          </p:nvPr>
        </p:nvSpPr>
        <p:spPr/>
        <p:txBody>
          <a:bodyPr/>
          <a:lstStyle/>
          <a:p>
            <a:pPr>
              <a:defRPr/>
            </a:pPr>
            <a:fld id="{4C446479-AB13-4180-ADBE-708556A02DB8}" type="slidenum">
              <a:rPr lang="en-US" altLang="zh-CN"/>
              <a:pPr>
                <a:defRPr/>
              </a:pPr>
              <a:t>19</a:t>
            </a:fld>
            <a:endParaRPr lang="en-US" altLang="zh-CN"/>
          </a:p>
        </p:txBody>
      </p:sp>
      <p:sp>
        <p:nvSpPr>
          <p:cNvPr id="50181" name="Rectangle 2">
            <a:extLst>
              <a:ext uri="{FF2B5EF4-FFF2-40B4-BE49-F238E27FC236}">
                <a16:creationId xmlns:a16="http://schemas.microsoft.com/office/drawing/2014/main" id="{9B313AA0-DD2D-449D-802A-DCB3A98C2114}"/>
              </a:ext>
            </a:extLst>
          </p:cNvPr>
          <p:cNvSpPr>
            <a:spLocks noGrp="1" noChangeArrowheads="1"/>
          </p:cNvSpPr>
          <p:nvPr>
            <p:ph type="title"/>
          </p:nvPr>
        </p:nvSpPr>
        <p:spPr>
          <a:xfrm>
            <a:off x="754063" y="436563"/>
            <a:ext cx="7793037" cy="1462087"/>
          </a:xfrm>
        </p:spPr>
        <p:txBody>
          <a:bodyPr/>
          <a:lstStyle/>
          <a:p>
            <a:pPr eaLnBrk="1" hangingPunct="1"/>
            <a:r>
              <a:rPr lang="en-US" altLang="zh-CN" sz="3600" b="1">
                <a:solidFill>
                  <a:schemeClr val="bg1"/>
                </a:solidFill>
                <a:latin typeface="Times New Roman" panose="02020603050405020304" pitchFamily="18" charset="0"/>
              </a:rPr>
              <a:t>Requirements for its representation</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曲线曲面的表示要求</a:t>
            </a:r>
            <a:r>
              <a:rPr lang="en-US" altLang="zh-CN" sz="3600" b="1">
                <a:solidFill>
                  <a:schemeClr val="bg1"/>
                </a:solidFill>
                <a:latin typeface="Times New Roman" panose="02020603050405020304" pitchFamily="18" charset="0"/>
              </a:rPr>
              <a:t>)</a:t>
            </a:r>
          </a:p>
        </p:txBody>
      </p:sp>
      <p:sp>
        <p:nvSpPr>
          <p:cNvPr id="50182" name="Rectangle 3">
            <a:extLst>
              <a:ext uri="{FF2B5EF4-FFF2-40B4-BE49-F238E27FC236}">
                <a16:creationId xmlns:a16="http://schemas.microsoft.com/office/drawing/2014/main" id="{14DE1B58-2A8A-43E1-A72E-81994A17A5F5}"/>
              </a:ext>
            </a:extLst>
          </p:cNvPr>
          <p:cNvSpPr>
            <a:spLocks noChangeArrowheads="1"/>
          </p:cNvSpPr>
          <p:nvPr/>
        </p:nvSpPr>
        <p:spPr bwMode="auto">
          <a:xfrm>
            <a:off x="1225550" y="2655888"/>
            <a:ext cx="5008563"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buFont typeface="Wingdings" panose="05000000000000000000" pitchFamily="2" charset="2"/>
              <a:buNone/>
            </a:pPr>
            <a:r>
              <a:rPr lang="en-US" altLang="zh-CN" sz="2400">
                <a:solidFill>
                  <a:schemeClr val="bg1"/>
                </a:solidFill>
                <a:latin typeface="Times New Roman" panose="02020603050405020304" pitchFamily="18" charset="0"/>
              </a:rPr>
              <a:t>Geometric invariance(</a:t>
            </a:r>
            <a:r>
              <a:rPr lang="zh-CN" altLang="en-US" sz="2400">
                <a:solidFill>
                  <a:schemeClr val="bg1"/>
                </a:solidFill>
                <a:latin typeface="Times New Roman" panose="02020603050405020304" pitchFamily="18" charset="0"/>
              </a:rPr>
              <a:t>几何不变性</a:t>
            </a:r>
            <a:r>
              <a:rPr lang="en-US" altLang="zh-CN" sz="2400">
                <a:solidFill>
                  <a:schemeClr val="bg1"/>
                </a:solidFill>
                <a:latin typeface="Times New Roman" panose="02020603050405020304" pitchFamily="18" charset="0"/>
              </a:rPr>
              <a:t>)</a:t>
            </a:r>
          </a:p>
        </p:txBody>
      </p:sp>
      <p:sp>
        <p:nvSpPr>
          <p:cNvPr id="50183" name="Oval 4">
            <a:extLst>
              <a:ext uri="{FF2B5EF4-FFF2-40B4-BE49-F238E27FC236}">
                <a16:creationId xmlns:a16="http://schemas.microsoft.com/office/drawing/2014/main" id="{A73DF445-F1F5-4C45-9587-0474E20E6FCD}"/>
              </a:ext>
            </a:extLst>
          </p:cNvPr>
          <p:cNvSpPr>
            <a:spLocks noChangeArrowheads="1"/>
          </p:cNvSpPr>
          <p:nvPr/>
        </p:nvSpPr>
        <p:spPr bwMode="auto">
          <a:xfrm>
            <a:off x="623888" y="2054225"/>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0184" name="Rectangle 5">
            <a:extLst>
              <a:ext uri="{FF2B5EF4-FFF2-40B4-BE49-F238E27FC236}">
                <a16:creationId xmlns:a16="http://schemas.microsoft.com/office/drawing/2014/main" id="{47A06EC1-C32A-4910-8C29-9CA055F2F65C}"/>
              </a:ext>
            </a:extLst>
          </p:cNvPr>
          <p:cNvSpPr>
            <a:spLocks noChangeArrowheads="1"/>
          </p:cNvSpPr>
          <p:nvPr/>
        </p:nvSpPr>
        <p:spPr bwMode="auto">
          <a:xfrm>
            <a:off x="1225550" y="3395663"/>
            <a:ext cx="5407025" cy="59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a:solidFill>
                  <a:schemeClr val="bg1"/>
                </a:solidFill>
                <a:latin typeface="Times New Roman" panose="02020603050405020304" pitchFamily="18" charset="0"/>
              </a:rPr>
              <a:t>Easy to set the ranges(</a:t>
            </a:r>
            <a:r>
              <a:rPr lang="zh-CN" altLang="en-US" sz="2400">
                <a:solidFill>
                  <a:schemeClr val="bg1"/>
                </a:solidFill>
                <a:latin typeface="Times New Roman" panose="02020603050405020304" pitchFamily="18" charset="0"/>
              </a:rPr>
              <a:t>易于定界</a:t>
            </a:r>
            <a:r>
              <a:rPr lang="en-US" altLang="zh-CN" sz="2400">
                <a:solidFill>
                  <a:schemeClr val="bg1"/>
                </a:solidFill>
                <a:latin typeface="Times New Roman" panose="02020603050405020304" pitchFamily="18" charset="0"/>
              </a:rPr>
              <a:t>)</a:t>
            </a:r>
          </a:p>
        </p:txBody>
      </p:sp>
      <p:sp>
        <p:nvSpPr>
          <p:cNvPr id="50185" name="Oval 6">
            <a:extLst>
              <a:ext uri="{FF2B5EF4-FFF2-40B4-BE49-F238E27FC236}">
                <a16:creationId xmlns:a16="http://schemas.microsoft.com/office/drawing/2014/main" id="{6266A46D-9C79-439C-86C4-CD7B3433CE11}"/>
              </a:ext>
            </a:extLst>
          </p:cNvPr>
          <p:cNvSpPr>
            <a:spLocks noChangeArrowheads="1"/>
          </p:cNvSpPr>
          <p:nvPr/>
        </p:nvSpPr>
        <p:spPr bwMode="auto">
          <a:xfrm>
            <a:off x="623888" y="3441700"/>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0186" name="Rectangle 7">
            <a:extLst>
              <a:ext uri="{FF2B5EF4-FFF2-40B4-BE49-F238E27FC236}">
                <a16:creationId xmlns:a16="http://schemas.microsoft.com/office/drawing/2014/main" id="{C91061C8-2DE8-4F43-8586-DAB0C1A1863E}"/>
              </a:ext>
            </a:extLst>
          </p:cNvPr>
          <p:cNvSpPr>
            <a:spLocks noChangeArrowheads="1"/>
          </p:cNvSpPr>
          <p:nvPr/>
        </p:nvSpPr>
        <p:spPr bwMode="auto">
          <a:xfrm>
            <a:off x="1225550" y="1916113"/>
            <a:ext cx="4508500"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buFont typeface="Wingdings" panose="05000000000000000000" pitchFamily="2" charset="2"/>
              <a:buNone/>
            </a:pPr>
            <a:r>
              <a:rPr lang="en-US" altLang="zh-CN" sz="2400">
                <a:solidFill>
                  <a:schemeClr val="bg1"/>
                </a:solidFill>
                <a:latin typeface="Times New Roman" panose="02020603050405020304" pitchFamily="18" charset="0"/>
              </a:rPr>
              <a:t>Unambiguous(</a:t>
            </a:r>
            <a:r>
              <a:rPr lang="zh-CN" altLang="en-US" sz="2400">
                <a:solidFill>
                  <a:schemeClr val="bg1"/>
                </a:solidFill>
                <a:latin typeface="Times New Roman" panose="02020603050405020304" pitchFamily="18" charset="0"/>
              </a:rPr>
              <a:t>唯一性</a:t>
            </a:r>
            <a:r>
              <a:rPr lang="en-US" altLang="zh-CN" sz="2400">
                <a:solidFill>
                  <a:schemeClr val="bg1"/>
                </a:solidFill>
                <a:latin typeface="Times New Roman" panose="02020603050405020304" pitchFamily="18" charset="0"/>
              </a:rPr>
              <a:t>)</a:t>
            </a:r>
          </a:p>
        </p:txBody>
      </p:sp>
      <p:sp>
        <p:nvSpPr>
          <p:cNvPr id="50187" name="Oval 8">
            <a:extLst>
              <a:ext uri="{FF2B5EF4-FFF2-40B4-BE49-F238E27FC236}">
                <a16:creationId xmlns:a16="http://schemas.microsoft.com/office/drawing/2014/main" id="{95E2A40D-0B59-4D78-B347-2D58B5E4E6E8}"/>
              </a:ext>
            </a:extLst>
          </p:cNvPr>
          <p:cNvSpPr>
            <a:spLocks noChangeArrowheads="1"/>
          </p:cNvSpPr>
          <p:nvPr/>
        </p:nvSpPr>
        <p:spPr bwMode="auto">
          <a:xfrm>
            <a:off x="623888" y="2747963"/>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0188" name="Rectangle 9">
            <a:extLst>
              <a:ext uri="{FF2B5EF4-FFF2-40B4-BE49-F238E27FC236}">
                <a16:creationId xmlns:a16="http://schemas.microsoft.com/office/drawing/2014/main" id="{24786EF9-53F2-4CFF-82B7-7CBE6FE34540}"/>
              </a:ext>
            </a:extLst>
          </p:cNvPr>
          <p:cNvSpPr>
            <a:spLocks noChangeArrowheads="1"/>
          </p:cNvSpPr>
          <p:nvPr/>
        </p:nvSpPr>
        <p:spPr bwMode="auto">
          <a:xfrm>
            <a:off x="1225550" y="4840288"/>
            <a:ext cx="7389813"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dirty="0">
                <a:solidFill>
                  <a:schemeClr val="bg1"/>
                </a:solidFill>
                <a:latin typeface="Times New Roman" panose="02020603050405020304" pitchFamily="18" charset="0"/>
              </a:rPr>
              <a:t>Easy to realize smooth matching (</a:t>
            </a:r>
            <a:r>
              <a:rPr lang="zh-CN" altLang="en-US" sz="2400" dirty="0">
                <a:solidFill>
                  <a:schemeClr val="bg1"/>
                </a:solidFill>
                <a:latin typeface="Times New Roman" panose="02020603050405020304" pitchFamily="18" charset="0"/>
              </a:rPr>
              <a:t>易于实现光滑连接</a:t>
            </a:r>
            <a:r>
              <a:rPr lang="en-US" altLang="zh-CN" sz="2400" dirty="0">
                <a:solidFill>
                  <a:schemeClr val="bg1"/>
                </a:solidFill>
                <a:latin typeface="Times New Roman" panose="02020603050405020304" pitchFamily="18" charset="0"/>
              </a:rPr>
              <a:t>)</a:t>
            </a:r>
          </a:p>
        </p:txBody>
      </p:sp>
      <p:sp>
        <p:nvSpPr>
          <p:cNvPr id="50189" name="Oval 10">
            <a:extLst>
              <a:ext uri="{FF2B5EF4-FFF2-40B4-BE49-F238E27FC236}">
                <a16:creationId xmlns:a16="http://schemas.microsoft.com/office/drawing/2014/main" id="{988B7824-40F2-40A1-A590-D4996A3C3AE1}"/>
              </a:ext>
            </a:extLst>
          </p:cNvPr>
          <p:cNvSpPr>
            <a:spLocks noChangeArrowheads="1"/>
          </p:cNvSpPr>
          <p:nvPr/>
        </p:nvSpPr>
        <p:spPr bwMode="auto">
          <a:xfrm>
            <a:off x="623888" y="41354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0190" name="Rectangle 11">
            <a:extLst>
              <a:ext uri="{FF2B5EF4-FFF2-40B4-BE49-F238E27FC236}">
                <a16:creationId xmlns:a16="http://schemas.microsoft.com/office/drawing/2014/main" id="{4694B0B2-F9EB-47FF-B61F-0BD623016BDC}"/>
              </a:ext>
            </a:extLst>
          </p:cNvPr>
          <p:cNvSpPr>
            <a:spLocks noChangeArrowheads="1"/>
          </p:cNvSpPr>
          <p:nvPr/>
        </p:nvSpPr>
        <p:spPr bwMode="auto">
          <a:xfrm>
            <a:off x="1225550" y="5480050"/>
            <a:ext cx="5761038"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a:solidFill>
                  <a:schemeClr val="bg1"/>
                </a:solidFill>
                <a:latin typeface="Times New Roman" panose="02020603050405020304" pitchFamily="18" charset="0"/>
              </a:rPr>
              <a:t>Clear Geometric significance (</a:t>
            </a:r>
            <a:r>
              <a:rPr lang="zh-CN" altLang="en-US" sz="2400">
                <a:solidFill>
                  <a:schemeClr val="bg1"/>
                </a:solidFill>
                <a:latin typeface="Times New Roman" panose="02020603050405020304" pitchFamily="18" charset="0"/>
              </a:rPr>
              <a:t>几何直观</a:t>
            </a:r>
            <a:r>
              <a:rPr lang="en-US" altLang="zh-CN" sz="2400">
                <a:solidFill>
                  <a:schemeClr val="bg1"/>
                </a:solidFill>
                <a:latin typeface="Times New Roman" panose="02020603050405020304" pitchFamily="18" charset="0"/>
              </a:rPr>
              <a:t>)</a:t>
            </a:r>
          </a:p>
        </p:txBody>
      </p:sp>
      <p:sp>
        <p:nvSpPr>
          <p:cNvPr id="50191" name="Oval 12">
            <a:extLst>
              <a:ext uri="{FF2B5EF4-FFF2-40B4-BE49-F238E27FC236}">
                <a16:creationId xmlns:a16="http://schemas.microsoft.com/office/drawing/2014/main" id="{9E8A59B5-5AB3-4CB8-8E4C-6C90E23566BF}"/>
              </a:ext>
            </a:extLst>
          </p:cNvPr>
          <p:cNvSpPr>
            <a:spLocks noChangeArrowheads="1"/>
          </p:cNvSpPr>
          <p:nvPr/>
        </p:nvSpPr>
        <p:spPr bwMode="auto">
          <a:xfrm>
            <a:off x="623888" y="4829175"/>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0192" name="Rectangle 13">
            <a:extLst>
              <a:ext uri="{FF2B5EF4-FFF2-40B4-BE49-F238E27FC236}">
                <a16:creationId xmlns:a16="http://schemas.microsoft.com/office/drawing/2014/main" id="{01B27895-5B3F-4D0F-B191-E33DB8EF05AA}"/>
              </a:ext>
            </a:extLst>
          </p:cNvPr>
          <p:cNvSpPr>
            <a:spLocks noChangeArrowheads="1"/>
          </p:cNvSpPr>
          <p:nvPr/>
        </p:nvSpPr>
        <p:spPr bwMode="auto">
          <a:xfrm>
            <a:off x="1225550" y="4100513"/>
            <a:ext cx="3390900"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buFont typeface="Wingdings" panose="05000000000000000000" pitchFamily="2" charset="2"/>
              <a:buNone/>
            </a:pPr>
            <a:r>
              <a:rPr lang="en-US" altLang="zh-CN" sz="2400">
                <a:solidFill>
                  <a:schemeClr val="bg1"/>
                </a:solidFill>
                <a:latin typeface="Times New Roman" panose="02020603050405020304" pitchFamily="18" charset="0"/>
              </a:rPr>
              <a:t>Unified(</a:t>
            </a:r>
            <a:r>
              <a:rPr lang="zh-CN" altLang="en-US" sz="2400">
                <a:solidFill>
                  <a:schemeClr val="bg1"/>
                </a:solidFill>
                <a:latin typeface="Times New Roman" panose="02020603050405020304" pitchFamily="18" charset="0"/>
              </a:rPr>
              <a:t>统一性</a:t>
            </a:r>
            <a:r>
              <a:rPr lang="en-US" altLang="zh-CN" sz="2400">
                <a:solidFill>
                  <a:schemeClr val="bg1"/>
                </a:solidFill>
                <a:latin typeface="Times New Roman" panose="02020603050405020304" pitchFamily="18" charset="0"/>
              </a:rPr>
              <a:t>)</a:t>
            </a:r>
          </a:p>
        </p:txBody>
      </p:sp>
      <p:sp>
        <p:nvSpPr>
          <p:cNvPr id="50193" name="Oval 14">
            <a:extLst>
              <a:ext uri="{FF2B5EF4-FFF2-40B4-BE49-F238E27FC236}">
                <a16:creationId xmlns:a16="http://schemas.microsoft.com/office/drawing/2014/main" id="{A4084EB0-CB3D-483F-AFF0-E40A1E0253A5}"/>
              </a:ext>
            </a:extLst>
          </p:cNvPr>
          <p:cNvSpPr>
            <a:spLocks noChangeArrowheads="1"/>
          </p:cNvSpPr>
          <p:nvPr/>
        </p:nvSpPr>
        <p:spPr bwMode="auto">
          <a:xfrm>
            <a:off x="623888" y="5524500"/>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7E57E83D-F61F-49E1-BFF5-2B6DDFCA6783}"/>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F1348A4D-D743-4EBF-A6C5-0274AC58D057}"/>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B12339E7-80F2-44AE-A3C5-F2ACFCC7BB77}"/>
              </a:ext>
            </a:extLst>
          </p:cNvPr>
          <p:cNvSpPr>
            <a:spLocks noGrp="1"/>
          </p:cNvSpPr>
          <p:nvPr>
            <p:ph type="sldNum" sz="quarter" idx="12"/>
          </p:nvPr>
        </p:nvSpPr>
        <p:spPr/>
        <p:txBody>
          <a:bodyPr/>
          <a:lstStyle/>
          <a:p>
            <a:pPr>
              <a:defRPr/>
            </a:pPr>
            <a:fld id="{36048CFB-AE9E-40E3-AF1A-EC8E9B28F294}" type="slidenum">
              <a:rPr lang="en-US" altLang="zh-CN"/>
              <a:pPr>
                <a:defRPr/>
              </a:pPr>
              <a:t>2</a:t>
            </a:fld>
            <a:endParaRPr lang="en-US" altLang="zh-CN"/>
          </a:p>
        </p:txBody>
      </p:sp>
      <p:sp>
        <p:nvSpPr>
          <p:cNvPr id="13317" name="Rectangle 2">
            <a:extLst>
              <a:ext uri="{FF2B5EF4-FFF2-40B4-BE49-F238E27FC236}">
                <a16:creationId xmlns:a16="http://schemas.microsoft.com/office/drawing/2014/main" id="{70DD3F6C-4769-48EE-8845-9F4DA65CE546}"/>
              </a:ext>
            </a:extLst>
          </p:cNvPr>
          <p:cNvSpPr>
            <a:spLocks noGrp="1" noChangeArrowheads="1"/>
          </p:cNvSpPr>
          <p:nvPr>
            <p:ph type="title"/>
          </p:nvPr>
        </p:nvSpPr>
        <p:spPr>
          <a:xfrm>
            <a:off x="928688" y="606425"/>
            <a:ext cx="7793037" cy="1062038"/>
          </a:xfrm>
        </p:spPr>
        <p:txBody>
          <a:bodyPr/>
          <a:lstStyle/>
          <a:p>
            <a:pPr eaLnBrk="1" hangingPunct="1"/>
            <a:r>
              <a:rPr lang="en-US" altLang="zh-CN" sz="4000" b="1">
                <a:solidFill>
                  <a:schemeClr val="bg1"/>
                </a:solidFill>
                <a:latin typeface="Times New Roman" panose="02020603050405020304" pitchFamily="18" charset="0"/>
              </a:rPr>
              <a:t>Representing Curves and Surfaces</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曲线与曲面</a:t>
            </a:r>
            <a:r>
              <a:rPr lang="en-US" altLang="zh-CN" sz="4000" b="1">
                <a:solidFill>
                  <a:schemeClr val="bg1"/>
                </a:solidFill>
                <a:latin typeface="Times New Roman" panose="02020603050405020304" pitchFamily="18" charset="0"/>
              </a:rPr>
              <a:t>)</a:t>
            </a:r>
          </a:p>
        </p:txBody>
      </p:sp>
      <p:sp>
        <p:nvSpPr>
          <p:cNvPr id="13318" name="Rectangle 3">
            <a:hlinkClick r:id="" action="ppaction://noaction"/>
            <a:extLst>
              <a:ext uri="{FF2B5EF4-FFF2-40B4-BE49-F238E27FC236}">
                <a16:creationId xmlns:a16="http://schemas.microsoft.com/office/drawing/2014/main" id="{348F2AD8-5BF5-4618-B0AC-AD7FAFBF2C32}"/>
              </a:ext>
            </a:extLst>
          </p:cNvPr>
          <p:cNvSpPr>
            <a:spLocks noChangeArrowheads="1"/>
          </p:cNvSpPr>
          <p:nvPr/>
        </p:nvSpPr>
        <p:spPr bwMode="auto">
          <a:xfrm>
            <a:off x="1755775" y="3251200"/>
            <a:ext cx="47593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latin typeface="Times New Roman" panose="02020603050405020304" pitchFamily="18" charset="0"/>
              </a:rPr>
              <a:t>Quadric Surfaces(</a:t>
            </a:r>
            <a:r>
              <a:rPr lang="zh-CN" altLang="en-US" sz="2800">
                <a:latin typeface="Times New Roman" panose="02020603050405020304" pitchFamily="18" charset="0"/>
              </a:rPr>
              <a:t>二次曲面</a:t>
            </a:r>
            <a:r>
              <a:rPr lang="en-US" altLang="zh-CN" sz="2800">
                <a:latin typeface="Times New Roman" panose="02020603050405020304" pitchFamily="18" charset="0"/>
              </a:rPr>
              <a:t>)</a:t>
            </a:r>
          </a:p>
        </p:txBody>
      </p:sp>
      <p:sp>
        <p:nvSpPr>
          <p:cNvPr id="13319" name="Oval 4">
            <a:extLst>
              <a:ext uri="{FF2B5EF4-FFF2-40B4-BE49-F238E27FC236}">
                <a16:creationId xmlns:a16="http://schemas.microsoft.com/office/drawing/2014/main" id="{63DDF323-2C8C-4EB8-BF4A-62BA6D8665DD}"/>
              </a:ext>
            </a:extLst>
          </p:cNvPr>
          <p:cNvSpPr>
            <a:spLocks noChangeArrowheads="1"/>
          </p:cNvSpPr>
          <p:nvPr/>
        </p:nvSpPr>
        <p:spPr bwMode="auto">
          <a:xfrm>
            <a:off x="946150" y="3333750"/>
            <a:ext cx="347663"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3320" name="Rectangle 5">
            <a:hlinkClick r:id="" action="ppaction://noaction"/>
            <a:extLst>
              <a:ext uri="{FF2B5EF4-FFF2-40B4-BE49-F238E27FC236}">
                <a16:creationId xmlns:a16="http://schemas.microsoft.com/office/drawing/2014/main" id="{8C732F25-749C-4C49-930C-83EC32A2BB43}"/>
              </a:ext>
            </a:extLst>
          </p:cNvPr>
          <p:cNvSpPr>
            <a:spLocks noChangeArrowheads="1"/>
          </p:cNvSpPr>
          <p:nvPr/>
        </p:nvSpPr>
        <p:spPr bwMode="auto">
          <a:xfrm>
            <a:off x="1755775" y="4602163"/>
            <a:ext cx="5903913"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latin typeface="Times New Roman" panose="02020603050405020304" pitchFamily="18" charset="0"/>
              </a:rPr>
              <a:t>Bezier Spline curves and surface</a:t>
            </a:r>
          </a:p>
          <a:p>
            <a:pPr eaLnBrk="1" hangingPunct="1">
              <a:lnSpc>
                <a:spcPct val="90000"/>
              </a:lnSpc>
              <a:buFont typeface="Wingdings" panose="05000000000000000000" pitchFamily="2" charset="2"/>
              <a:buNone/>
            </a:pPr>
            <a:r>
              <a:rPr lang="en-US" altLang="zh-CN" sz="2800">
                <a:latin typeface="Times New Roman" panose="02020603050405020304" pitchFamily="18" charset="0"/>
              </a:rPr>
              <a:t>(Bezier</a:t>
            </a:r>
            <a:r>
              <a:rPr lang="zh-CN" altLang="en-US" sz="2800">
                <a:latin typeface="Times New Roman" panose="02020603050405020304" pitchFamily="18" charset="0"/>
              </a:rPr>
              <a:t>曲线曲面</a:t>
            </a:r>
            <a:r>
              <a:rPr lang="en-US" altLang="zh-CN" sz="2800">
                <a:latin typeface="Times New Roman" panose="02020603050405020304" pitchFamily="18" charset="0"/>
              </a:rPr>
              <a:t>)</a:t>
            </a:r>
          </a:p>
        </p:txBody>
      </p:sp>
      <p:sp>
        <p:nvSpPr>
          <p:cNvPr id="13321" name="Oval 6">
            <a:extLst>
              <a:ext uri="{FF2B5EF4-FFF2-40B4-BE49-F238E27FC236}">
                <a16:creationId xmlns:a16="http://schemas.microsoft.com/office/drawing/2014/main" id="{A714519D-13BD-4E6F-A064-3B9F8EECD204}"/>
              </a:ext>
            </a:extLst>
          </p:cNvPr>
          <p:cNvSpPr>
            <a:spLocks noChangeArrowheads="1"/>
          </p:cNvSpPr>
          <p:nvPr/>
        </p:nvSpPr>
        <p:spPr bwMode="auto">
          <a:xfrm>
            <a:off x="946150" y="4702175"/>
            <a:ext cx="347663"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3322" name="Rectangle 7">
            <a:hlinkClick r:id="rId3" action="ppaction://hlinksldjump"/>
            <a:extLst>
              <a:ext uri="{FF2B5EF4-FFF2-40B4-BE49-F238E27FC236}">
                <a16:creationId xmlns:a16="http://schemas.microsoft.com/office/drawing/2014/main" id="{774B47F8-AD72-4DE0-A216-FA077FDC0908}"/>
              </a:ext>
            </a:extLst>
          </p:cNvPr>
          <p:cNvSpPr>
            <a:spLocks noChangeArrowheads="1"/>
          </p:cNvSpPr>
          <p:nvPr/>
        </p:nvSpPr>
        <p:spPr bwMode="auto">
          <a:xfrm>
            <a:off x="1755775" y="1838325"/>
            <a:ext cx="3513138"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Polyhedra</a:t>
            </a:r>
            <a:r>
              <a:rPr lang="zh-CN" altLang="en-US" sz="2800">
                <a:solidFill>
                  <a:schemeClr val="bg1"/>
                </a:solidFill>
                <a:latin typeface="Times New Roman" panose="02020603050405020304" pitchFamily="18" charset="0"/>
              </a:rPr>
              <a:t>（多面体</a:t>
            </a:r>
            <a:r>
              <a:rPr lang="en-US" altLang="zh-CN" sz="2800">
                <a:solidFill>
                  <a:schemeClr val="bg1"/>
                </a:solidFill>
                <a:latin typeface="Times New Roman" panose="02020603050405020304" pitchFamily="18" charset="0"/>
              </a:rPr>
              <a:t>)</a:t>
            </a:r>
          </a:p>
        </p:txBody>
      </p:sp>
      <p:sp>
        <p:nvSpPr>
          <p:cNvPr id="13323" name="Oval 8">
            <a:extLst>
              <a:ext uri="{FF2B5EF4-FFF2-40B4-BE49-F238E27FC236}">
                <a16:creationId xmlns:a16="http://schemas.microsoft.com/office/drawing/2014/main" id="{506B20CE-59B5-41DF-839F-E62DB765263C}"/>
              </a:ext>
            </a:extLst>
          </p:cNvPr>
          <p:cNvSpPr>
            <a:spLocks noChangeArrowheads="1"/>
          </p:cNvSpPr>
          <p:nvPr/>
        </p:nvSpPr>
        <p:spPr bwMode="auto">
          <a:xfrm>
            <a:off x="946150" y="19542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3324" name="Rectangle 9">
            <a:hlinkClick r:id="rId4" action="ppaction://hlinksldjump"/>
            <a:extLst>
              <a:ext uri="{FF2B5EF4-FFF2-40B4-BE49-F238E27FC236}">
                <a16:creationId xmlns:a16="http://schemas.microsoft.com/office/drawing/2014/main" id="{AC250C56-B694-41FF-8C0A-738A1FC3381E}"/>
              </a:ext>
            </a:extLst>
          </p:cNvPr>
          <p:cNvSpPr>
            <a:spLocks noChangeArrowheads="1"/>
          </p:cNvSpPr>
          <p:nvPr/>
        </p:nvSpPr>
        <p:spPr bwMode="auto">
          <a:xfrm>
            <a:off x="1755775" y="2347913"/>
            <a:ext cx="68595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latin typeface="Times New Roman" panose="02020603050405020304" pitchFamily="18" charset="0"/>
              </a:rPr>
              <a:t>Fundaments of Curves and Surfaces</a:t>
            </a:r>
          </a:p>
          <a:p>
            <a:pPr eaLnBrk="1" hangingPunct="1">
              <a:lnSpc>
                <a:spcPct val="90000"/>
              </a:lnSpc>
              <a:buFont typeface="Wingdings" panose="05000000000000000000" pitchFamily="2" charset="2"/>
              <a:buNone/>
            </a:pPr>
            <a:r>
              <a:rPr lang="en-US" altLang="zh-CN" sz="2800">
                <a:latin typeface="Times New Roman" panose="02020603050405020304" pitchFamily="18" charset="0"/>
              </a:rPr>
              <a:t>(</a:t>
            </a:r>
            <a:r>
              <a:rPr lang="zh-CN" altLang="en-US" sz="2800">
                <a:latin typeface="Times New Roman" panose="02020603050405020304" pitchFamily="18" charset="0"/>
              </a:rPr>
              <a:t>曲线曲面基础</a:t>
            </a:r>
            <a:r>
              <a:rPr lang="en-US" altLang="zh-CN" sz="2800">
                <a:latin typeface="Times New Roman" panose="02020603050405020304" pitchFamily="18" charset="0"/>
              </a:rPr>
              <a:t>)</a:t>
            </a:r>
          </a:p>
        </p:txBody>
      </p:sp>
      <p:sp>
        <p:nvSpPr>
          <p:cNvPr id="13325" name="Oval 10">
            <a:extLst>
              <a:ext uri="{FF2B5EF4-FFF2-40B4-BE49-F238E27FC236}">
                <a16:creationId xmlns:a16="http://schemas.microsoft.com/office/drawing/2014/main" id="{BC86A024-0247-4B4A-ACDF-CEC9E5286D67}"/>
              </a:ext>
            </a:extLst>
          </p:cNvPr>
          <p:cNvSpPr>
            <a:spLocks noChangeArrowheads="1"/>
          </p:cNvSpPr>
          <p:nvPr/>
        </p:nvSpPr>
        <p:spPr bwMode="auto">
          <a:xfrm>
            <a:off x="946150" y="2411413"/>
            <a:ext cx="347663"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3326" name="Rectangle 11">
            <a:hlinkClick r:id="rId5" action="ppaction://hlinksldjump"/>
            <a:extLst>
              <a:ext uri="{FF2B5EF4-FFF2-40B4-BE49-F238E27FC236}">
                <a16:creationId xmlns:a16="http://schemas.microsoft.com/office/drawing/2014/main" id="{D3584239-E989-42C4-8E04-E5C5E53578A9}"/>
              </a:ext>
            </a:extLst>
          </p:cNvPr>
          <p:cNvSpPr>
            <a:spLocks noChangeArrowheads="1"/>
          </p:cNvSpPr>
          <p:nvPr/>
        </p:nvSpPr>
        <p:spPr bwMode="auto">
          <a:xfrm>
            <a:off x="1755775" y="5521325"/>
            <a:ext cx="5719763"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latin typeface="Times New Roman" panose="02020603050405020304" pitchFamily="18" charset="0"/>
              </a:rPr>
              <a:t>BSpline curves and surface</a:t>
            </a:r>
          </a:p>
          <a:p>
            <a:pPr eaLnBrk="1" hangingPunct="1">
              <a:lnSpc>
                <a:spcPct val="90000"/>
              </a:lnSpc>
              <a:buFont typeface="Wingdings" panose="05000000000000000000" pitchFamily="2" charset="2"/>
              <a:buNone/>
            </a:pPr>
            <a:r>
              <a:rPr lang="en-US" altLang="zh-CN" sz="2800">
                <a:latin typeface="Times New Roman" panose="02020603050405020304" pitchFamily="18" charset="0"/>
              </a:rPr>
              <a:t>(B</a:t>
            </a:r>
            <a:r>
              <a:rPr lang="zh-CN" altLang="en-US" sz="2800">
                <a:latin typeface="Times New Roman" panose="02020603050405020304" pitchFamily="18" charset="0"/>
              </a:rPr>
              <a:t>样条曲线曲面</a:t>
            </a:r>
            <a:r>
              <a:rPr lang="en-US" altLang="zh-CN" sz="2800">
                <a:latin typeface="Times New Roman" panose="02020603050405020304" pitchFamily="18" charset="0"/>
              </a:rPr>
              <a:t>)</a:t>
            </a:r>
          </a:p>
        </p:txBody>
      </p:sp>
      <p:sp>
        <p:nvSpPr>
          <p:cNvPr id="13327" name="Oval 12">
            <a:extLst>
              <a:ext uri="{FF2B5EF4-FFF2-40B4-BE49-F238E27FC236}">
                <a16:creationId xmlns:a16="http://schemas.microsoft.com/office/drawing/2014/main" id="{FA9CC8B4-95E1-4B74-AB96-39A90B33ADDA}"/>
              </a:ext>
            </a:extLst>
          </p:cNvPr>
          <p:cNvSpPr>
            <a:spLocks noChangeArrowheads="1"/>
          </p:cNvSpPr>
          <p:nvPr/>
        </p:nvSpPr>
        <p:spPr bwMode="auto">
          <a:xfrm>
            <a:off x="946150" y="5605463"/>
            <a:ext cx="347663"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3328" name="Rectangle 13">
            <a:hlinkClick r:id="" action="ppaction://noaction"/>
            <a:extLst>
              <a:ext uri="{FF2B5EF4-FFF2-40B4-BE49-F238E27FC236}">
                <a16:creationId xmlns:a16="http://schemas.microsoft.com/office/drawing/2014/main" id="{E923920E-9D72-46A3-AB52-CC613F0B52B2}"/>
              </a:ext>
            </a:extLst>
          </p:cNvPr>
          <p:cNvSpPr>
            <a:spLocks noChangeArrowheads="1"/>
          </p:cNvSpPr>
          <p:nvPr/>
        </p:nvSpPr>
        <p:spPr bwMode="auto">
          <a:xfrm>
            <a:off x="1755775" y="3711575"/>
            <a:ext cx="5868988"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latin typeface="Times New Roman" panose="02020603050405020304" pitchFamily="18" charset="0"/>
              </a:rPr>
              <a:t>Cubic-Spline Interpolation Methods</a:t>
            </a:r>
          </a:p>
          <a:p>
            <a:pPr eaLnBrk="1" hangingPunct="1">
              <a:lnSpc>
                <a:spcPct val="90000"/>
              </a:lnSpc>
              <a:buFont typeface="Wingdings" panose="05000000000000000000" pitchFamily="2" charset="2"/>
              <a:buNone/>
            </a:pPr>
            <a:r>
              <a:rPr lang="en-US" altLang="zh-CN" sz="2800">
                <a:latin typeface="Times New Roman" panose="02020603050405020304" pitchFamily="18" charset="0"/>
              </a:rPr>
              <a:t>(</a:t>
            </a:r>
            <a:r>
              <a:rPr lang="zh-CN" altLang="en-US" sz="2800">
                <a:latin typeface="Times New Roman" panose="02020603050405020304" pitchFamily="18" charset="0"/>
              </a:rPr>
              <a:t>三次样条插值方法</a:t>
            </a:r>
            <a:r>
              <a:rPr lang="en-US" altLang="zh-CN" sz="2800">
                <a:latin typeface="Times New Roman" panose="02020603050405020304" pitchFamily="18" charset="0"/>
              </a:rPr>
              <a:t>)</a:t>
            </a:r>
          </a:p>
        </p:txBody>
      </p:sp>
      <p:sp>
        <p:nvSpPr>
          <p:cNvPr id="13329" name="Oval 14">
            <a:extLst>
              <a:ext uri="{FF2B5EF4-FFF2-40B4-BE49-F238E27FC236}">
                <a16:creationId xmlns:a16="http://schemas.microsoft.com/office/drawing/2014/main" id="{0783F24A-E5D6-4D6C-AA08-5B626A3A5620}"/>
              </a:ext>
            </a:extLst>
          </p:cNvPr>
          <p:cNvSpPr>
            <a:spLocks noChangeArrowheads="1"/>
          </p:cNvSpPr>
          <p:nvPr/>
        </p:nvSpPr>
        <p:spPr bwMode="auto">
          <a:xfrm>
            <a:off x="946150" y="3794125"/>
            <a:ext cx="347663"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1C4A9CEA-0D78-4688-987B-53A0959E0EAB}"/>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EB5ACE5E-B97D-4E26-89F1-AF9C3A868C36}"/>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86918FDC-2DFC-4E04-9536-50ABF3C2CE82}"/>
              </a:ext>
            </a:extLst>
          </p:cNvPr>
          <p:cNvSpPr>
            <a:spLocks noGrp="1"/>
          </p:cNvSpPr>
          <p:nvPr>
            <p:ph type="sldNum" sz="quarter" idx="12"/>
          </p:nvPr>
        </p:nvSpPr>
        <p:spPr/>
        <p:txBody>
          <a:bodyPr/>
          <a:lstStyle/>
          <a:p>
            <a:pPr>
              <a:defRPr/>
            </a:pPr>
            <a:fld id="{BD3BEC76-5009-471B-A98B-B8C04F5AD5B1}" type="slidenum">
              <a:rPr lang="en-US" altLang="zh-CN"/>
              <a:pPr>
                <a:defRPr/>
              </a:pPr>
              <a:t>20</a:t>
            </a:fld>
            <a:endParaRPr lang="en-US" altLang="zh-CN"/>
          </a:p>
        </p:txBody>
      </p:sp>
      <p:sp>
        <p:nvSpPr>
          <p:cNvPr id="52229" name="Rectangle 2">
            <a:extLst>
              <a:ext uri="{FF2B5EF4-FFF2-40B4-BE49-F238E27FC236}">
                <a16:creationId xmlns:a16="http://schemas.microsoft.com/office/drawing/2014/main" id="{F5F1C554-980F-4231-BFEA-FDED41508A89}"/>
              </a:ext>
            </a:extLst>
          </p:cNvPr>
          <p:cNvSpPr>
            <a:spLocks noGrp="1" noChangeArrowheads="1"/>
          </p:cNvSpPr>
          <p:nvPr>
            <p:ph type="title"/>
          </p:nvPr>
        </p:nvSpPr>
        <p:spPr>
          <a:xfrm>
            <a:off x="1350963" y="347663"/>
            <a:ext cx="7510462" cy="1462087"/>
          </a:xfrm>
        </p:spPr>
        <p:txBody>
          <a:bodyPr/>
          <a:lstStyle/>
          <a:p>
            <a:pPr eaLnBrk="1" hangingPunct="1"/>
            <a:r>
              <a:rPr lang="en-US" altLang="zh-CN" sz="3600" b="1">
                <a:solidFill>
                  <a:schemeClr val="bg1"/>
                </a:solidFill>
                <a:latin typeface="Times New Roman" panose="02020603050405020304" pitchFamily="18" charset="0"/>
              </a:rPr>
              <a:t>Fundaments of Curves and Surfaces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曲线曲面基础</a:t>
            </a:r>
            <a:r>
              <a:rPr lang="en-US" altLang="zh-CN" sz="3600" b="1">
                <a:solidFill>
                  <a:schemeClr val="bg1"/>
                </a:solidFill>
                <a:latin typeface="Times New Roman" panose="02020603050405020304" pitchFamily="18" charset="0"/>
              </a:rPr>
              <a:t>)</a:t>
            </a:r>
          </a:p>
        </p:txBody>
      </p:sp>
      <p:sp>
        <p:nvSpPr>
          <p:cNvPr id="52230" name="Oval 3">
            <a:extLst>
              <a:ext uri="{FF2B5EF4-FFF2-40B4-BE49-F238E27FC236}">
                <a16:creationId xmlns:a16="http://schemas.microsoft.com/office/drawing/2014/main" id="{C1848150-98A1-4FB4-867C-AE5FCCF0AB2A}"/>
              </a:ext>
            </a:extLst>
          </p:cNvPr>
          <p:cNvSpPr>
            <a:spLocks noChangeArrowheads="1"/>
          </p:cNvSpPr>
          <p:nvPr/>
        </p:nvSpPr>
        <p:spPr bwMode="auto">
          <a:xfrm>
            <a:off x="642938" y="18494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2231" name="Rectangle 4">
            <a:extLst>
              <a:ext uri="{FF2B5EF4-FFF2-40B4-BE49-F238E27FC236}">
                <a16:creationId xmlns:a16="http://schemas.microsoft.com/office/drawing/2014/main" id="{FB247571-F14C-45B3-9EE2-F17ECF14063A}"/>
              </a:ext>
            </a:extLst>
          </p:cNvPr>
          <p:cNvSpPr>
            <a:spLocks noChangeArrowheads="1"/>
          </p:cNvSpPr>
          <p:nvPr/>
        </p:nvSpPr>
        <p:spPr bwMode="auto">
          <a:xfrm>
            <a:off x="1282700" y="1781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Curves and surfaces in Engineering</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工程实践中的曲线曲面</a:t>
            </a:r>
            <a:r>
              <a:rPr lang="en-US" altLang="zh-CN" sz="2400">
                <a:solidFill>
                  <a:schemeClr val="bg1"/>
                </a:solidFill>
                <a:latin typeface="Times New Roman" panose="02020603050405020304" pitchFamily="18" charset="0"/>
              </a:rPr>
              <a:t>)</a:t>
            </a:r>
          </a:p>
        </p:txBody>
      </p:sp>
      <p:sp>
        <p:nvSpPr>
          <p:cNvPr id="52232" name="Oval 5">
            <a:extLst>
              <a:ext uri="{FF2B5EF4-FFF2-40B4-BE49-F238E27FC236}">
                <a16:creationId xmlns:a16="http://schemas.microsoft.com/office/drawing/2014/main" id="{BC561BC3-7A01-4458-93BE-25F25B602FBD}"/>
              </a:ext>
            </a:extLst>
          </p:cNvPr>
          <p:cNvSpPr>
            <a:spLocks noChangeArrowheads="1"/>
          </p:cNvSpPr>
          <p:nvPr/>
        </p:nvSpPr>
        <p:spPr bwMode="auto">
          <a:xfrm>
            <a:off x="642938" y="26622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2233" name="Rectangle 6">
            <a:extLst>
              <a:ext uri="{FF2B5EF4-FFF2-40B4-BE49-F238E27FC236}">
                <a16:creationId xmlns:a16="http://schemas.microsoft.com/office/drawing/2014/main" id="{5B492F41-FEC2-49B2-80A3-A4B29CD90A68}"/>
              </a:ext>
            </a:extLst>
          </p:cNvPr>
          <p:cNvSpPr>
            <a:spLocks noChangeArrowheads="1"/>
          </p:cNvSpPr>
          <p:nvPr/>
        </p:nvSpPr>
        <p:spPr bwMode="auto">
          <a:xfrm>
            <a:off x="1282700" y="2595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The development of the mathematics</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 (</a:t>
            </a:r>
            <a:r>
              <a:rPr lang="zh-CN" altLang="en-US" sz="2400">
                <a:solidFill>
                  <a:schemeClr val="bg1"/>
                </a:solidFill>
                <a:latin typeface="Times New Roman" panose="02020603050405020304" pitchFamily="18" charset="0"/>
              </a:rPr>
              <a:t>曲线曲面数学描述的发展</a:t>
            </a:r>
            <a:r>
              <a:rPr lang="en-US" altLang="zh-CN" sz="2400">
                <a:solidFill>
                  <a:schemeClr val="bg1"/>
                </a:solidFill>
                <a:latin typeface="Times New Roman" panose="02020603050405020304" pitchFamily="18" charset="0"/>
              </a:rPr>
              <a:t>)</a:t>
            </a:r>
          </a:p>
        </p:txBody>
      </p:sp>
      <p:sp>
        <p:nvSpPr>
          <p:cNvPr id="52234" name="Oval 7">
            <a:extLst>
              <a:ext uri="{FF2B5EF4-FFF2-40B4-BE49-F238E27FC236}">
                <a16:creationId xmlns:a16="http://schemas.microsoft.com/office/drawing/2014/main" id="{306D9FF8-5E3E-4EF3-923A-BC6C0525C771}"/>
              </a:ext>
            </a:extLst>
          </p:cNvPr>
          <p:cNvSpPr>
            <a:spLocks noChangeArrowheads="1"/>
          </p:cNvSpPr>
          <p:nvPr/>
        </p:nvSpPr>
        <p:spPr bwMode="auto">
          <a:xfrm>
            <a:off x="642938" y="3476625"/>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2235" name="Rectangle 8">
            <a:extLst>
              <a:ext uri="{FF2B5EF4-FFF2-40B4-BE49-F238E27FC236}">
                <a16:creationId xmlns:a16="http://schemas.microsoft.com/office/drawing/2014/main" id="{E02FBFB4-0754-4A1F-B23B-5999115F5213}"/>
              </a:ext>
            </a:extLst>
          </p:cNvPr>
          <p:cNvSpPr>
            <a:spLocks noChangeArrowheads="1"/>
          </p:cNvSpPr>
          <p:nvPr/>
        </p:nvSpPr>
        <p:spPr bwMode="auto">
          <a:xfrm>
            <a:off x="1282700" y="3409950"/>
            <a:ext cx="6053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Requirements for its representation</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曲线曲面的表示要求</a:t>
            </a:r>
            <a:r>
              <a:rPr lang="en-US" altLang="zh-CN" sz="2400">
                <a:solidFill>
                  <a:schemeClr val="bg1"/>
                </a:solidFill>
                <a:latin typeface="Times New Roman" panose="02020603050405020304" pitchFamily="18" charset="0"/>
              </a:rPr>
              <a:t>)</a:t>
            </a:r>
          </a:p>
        </p:txBody>
      </p:sp>
      <p:sp>
        <p:nvSpPr>
          <p:cNvPr id="52236" name="Oval 9">
            <a:extLst>
              <a:ext uri="{FF2B5EF4-FFF2-40B4-BE49-F238E27FC236}">
                <a16:creationId xmlns:a16="http://schemas.microsoft.com/office/drawing/2014/main" id="{97DE99DD-957D-43A8-9637-60DC1DF33C3A}"/>
              </a:ext>
            </a:extLst>
          </p:cNvPr>
          <p:cNvSpPr>
            <a:spLocks noChangeArrowheads="1"/>
          </p:cNvSpPr>
          <p:nvPr/>
        </p:nvSpPr>
        <p:spPr bwMode="auto">
          <a:xfrm>
            <a:off x="665163" y="42624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2237" name="Rectangle 10">
            <a:extLst>
              <a:ext uri="{FF2B5EF4-FFF2-40B4-BE49-F238E27FC236}">
                <a16:creationId xmlns:a16="http://schemas.microsoft.com/office/drawing/2014/main" id="{6E36FA16-5DCE-45FC-870A-0073DED9AF6C}"/>
              </a:ext>
            </a:extLst>
          </p:cNvPr>
          <p:cNvSpPr>
            <a:spLocks noChangeArrowheads="1"/>
          </p:cNvSpPr>
          <p:nvPr/>
        </p:nvSpPr>
        <p:spPr bwMode="auto">
          <a:xfrm>
            <a:off x="1304925" y="4194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Representation of curves and surfaces</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曲线曲面的表示</a:t>
            </a:r>
            <a:r>
              <a:rPr lang="en-US" altLang="zh-CN" sz="2400">
                <a:solidFill>
                  <a:schemeClr val="bg1"/>
                </a:solidFill>
                <a:latin typeface="Times New Roman" panose="02020603050405020304" pitchFamily="18" charset="0"/>
              </a:rPr>
              <a:t>)</a:t>
            </a:r>
          </a:p>
        </p:txBody>
      </p:sp>
      <p:sp>
        <p:nvSpPr>
          <p:cNvPr id="52238" name="Oval 11">
            <a:extLst>
              <a:ext uri="{FF2B5EF4-FFF2-40B4-BE49-F238E27FC236}">
                <a16:creationId xmlns:a16="http://schemas.microsoft.com/office/drawing/2014/main" id="{FC4E3ECA-5086-475D-930E-D207A0D1ACF2}"/>
              </a:ext>
            </a:extLst>
          </p:cNvPr>
          <p:cNvSpPr>
            <a:spLocks noChangeArrowheads="1"/>
          </p:cNvSpPr>
          <p:nvPr/>
        </p:nvSpPr>
        <p:spPr bwMode="auto">
          <a:xfrm>
            <a:off x="665163" y="5075238"/>
            <a:ext cx="347662"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2239" name="Rectangle 12">
            <a:extLst>
              <a:ext uri="{FF2B5EF4-FFF2-40B4-BE49-F238E27FC236}">
                <a16:creationId xmlns:a16="http://schemas.microsoft.com/office/drawing/2014/main" id="{851FB623-8DA2-499D-9B3C-AD8102572E18}"/>
              </a:ext>
            </a:extLst>
          </p:cNvPr>
          <p:cNvSpPr>
            <a:spLocks noChangeArrowheads="1"/>
          </p:cNvSpPr>
          <p:nvPr/>
        </p:nvSpPr>
        <p:spPr bwMode="auto">
          <a:xfrm>
            <a:off x="1304925" y="5008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Interpolation and Approximation splines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 (</a:t>
            </a:r>
            <a:r>
              <a:rPr lang="zh-CN" altLang="en-US" sz="2400">
                <a:latin typeface="Times New Roman" panose="02020603050405020304" pitchFamily="18" charset="0"/>
              </a:rPr>
              <a:t>插值和逼近样条</a:t>
            </a:r>
            <a:r>
              <a:rPr lang="en-US" altLang="zh-CN" sz="2400">
                <a:latin typeface="Times New Roman" panose="02020603050405020304" pitchFamily="18" charset="0"/>
              </a:rPr>
              <a:t>)</a:t>
            </a:r>
          </a:p>
        </p:txBody>
      </p:sp>
      <p:sp>
        <p:nvSpPr>
          <p:cNvPr id="52240" name="Oval 13">
            <a:extLst>
              <a:ext uri="{FF2B5EF4-FFF2-40B4-BE49-F238E27FC236}">
                <a16:creationId xmlns:a16="http://schemas.microsoft.com/office/drawing/2014/main" id="{280C2824-6933-45A0-A0F0-2A23DB3DE940}"/>
              </a:ext>
            </a:extLst>
          </p:cNvPr>
          <p:cNvSpPr>
            <a:spLocks noChangeArrowheads="1"/>
          </p:cNvSpPr>
          <p:nvPr/>
        </p:nvSpPr>
        <p:spPr bwMode="auto">
          <a:xfrm>
            <a:off x="665163" y="5889625"/>
            <a:ext cx="347662"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2241" name="Rectangle 14">
            <a:extLst>
              <a:ext uri="{FF2B5EF4-FFF2-40B4-BE49-F238E27FC236}">
                <a16:creationId xmlns:a16="http://schemas.microsoft.com/office/drawing/2014/main" id="{952EC5E2-7749-4C80-A170-66E5D57E1932}"/>
              </a:ext>
            </a:extLst>
          </p:cNvPr>
          <p:cNvSpPr>
            <a:spLocks noChangeArrowheads="1"/>
          </p:cNvSpPr>
          <p:nvPr/>
        </p:nvSpPr>
        <p:spPr bwMode="auto">
          <a:xfrm>
            <a:off x="1304925" y="5822950"/>
            <a:ext cx="6053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Parametric continuity conditions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a:t>
            </a:r>
            <a:r>
              <a:rPr lang="zh-CN" altLang="en-US" sz="2400">
                <a:latin typeface="Times New Roman" panose="02020603050405020304" pitchFamily="18" charset="0"/>
              </a:rPr>
              <a:t>连续性条件</a:t>
            </a:r>
            <a:r>
              <a:rPr lang="en-US" altLang="zh-CN" sz="2400">
                <a:latin typeface="Times New Roman" panose="02020603050405020304" pitchFamily="18"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bwMode="auto">
          <a:xfrm>
            <a:off x="634181" y="2843059"/>
            <a:ext cx="6407969" cy="1823733"/>
          </a:xfrm>
          <a:prstGeom prst="rect">
            <a:avLst/>
          </a:prstGeom>
          <a:solidFill>
            <a:schemeClr val="tx2">
              <a:lumMod val="60000"/>
              <a:lumOff val="40000"/>
              <a:alpha val="2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2" name="矩形 1"/>
          <p:cNvSpPr/>
          <p:nvPr/>
        </p:nvSpPr>
        <p:spPr bwMode="auto">
          <a:xfrm>
            <a:off x="634181" y="4666791"/>
            <a:ext cx="6407969" cy="1692625"/>
          </a:xfrm>
          <a:prstGeom prst="rect">
            <a:avLst/>
          </a:prstGeom>
          <a:solidFill>
            <a:schemeClr val="bg2">
              <a:lumMod val="10000"/>
              <a:lumOff val="90000"/>
              <a:alpha val="5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18" name="日期占位符 3">
            <a:extLst>
              <a:ext uri="{FF2B5EF4-FFF2-40B4-BE49-F238E27FC236}">
                <a16:creationId xmlns:a16="http://schemas.microsoft.com/office/drawing/2014/main" id="{0B0B2B14-0FE1-4865-A12F-A4D84C79E729}"/>
              </a:ext>
            </a:extLst>
          </p:cNvPr>
          <p:cNvSpPr>
            <a:spLocks noGrp="1"/>
          </p:cNvSpPr>
          <p:nvPr>
            <p:ph type="dt" sz="quarter" idx="10"/>
          </p:nvPr>
        </p:nvSpPr>
        <p:spPr/>
        <p:txBody>
          <a:bodyPr/>
          <a:lstStyle/>
          <a:p>
            <a:pPr>
              <a:defRPr/>
            </a:pPr>
            <a:r>
              <a:rPr lang="en-US" altLang="zh-CN"/>
              <a:t>2023-11-14</a:t>
            </a:r>
            <a:endParaRPr lang="en-US" altLang="zh-CN" dirty="0"/>
          </a:p>
        </p:txBody>
      </p:sp>
      <p:sp>
        <p:nvSpPr>
          <p:cNvPr id="19" name="页脚占位符 4">
            <a:extLst>
              <a:ext uri="{FF2B5EF4-FFF2-40B4-BE49-F238E27FC236}">
                <a16:creationId xmlns:a16="http://schemas.microsoft.com/office/drawing/2014/main" id="{F8C091EA-9689-4E80-B8BE-E2D29CF51841}"/>
              </a:ext>
            </a:extLst>
          </p:cNvPr>
          <p:cNvSpPr>
            <a:spLocks noGrp="1"/>
          </p:cNvSpPr>
          <p:nvPr>
            <p:ph type="ftr" sz="quarter" idx="11"/>
          </p:nvPr>
        </p:nvSpPr>
        <p:spPr/>
        <p:txBody>
          <a:bodyPr/>
          <a:lstStyle/>
          <a:p>
            <a:pPr>
              <a:defRPr/>
            </a:pPr>
            <a:r>
              <a:rPr lang="en-US" altLang="zh-CN"/>
              <a:t>北京林业大学</a:t>
            </a:r>
          </a:p>
        </p:txBody>
      </p:sp>
      <p:sp>
        <p:nvSpPr>
          <p:cNvPr id="20" name="灯片编号占位符 5">
            <a:extLst>
              <a:ext uri="{FF2B5EF4-FFF2-40B4-BE49-F238E27FC236}">
                <a16:creationId xmlns:a16="http://schemas.microsoft.com/office/drawing/2014/main" id="{133C6E9E-261B-4A28-B79E-6DADDC04602A}"/>
              </a:ext>
            </a:extLst>
          </p:cNvPr>
          <p:cNvSpPr>
            <a:spLocks noGrp="1"/>
          </p:cNvSpPr>
          <p:nvPr>
            <p:ph type="sldNum" sz="quarter" idx="12"/>
          </p:nvPr>
        </p:nvSpPr>
        <p:spPr/>
        <p:txBody>
          <a:bodyPr/>
          <a:lstStyle/>
          <a:p>
            <a:pPr>
              <a:defRPr/>
            </a:pPr>
            <a:fld id="{5D790C11-6779-4284-B2EB-13C09DFF2826}" type="slidenum">
              <a:rPr lang="en-US" altLang="zh-CN"/>
              <a:pPr>
                <a:defRPr/>
              </a:pPr>
              <a:t>21</a:t>
            </a:fld>
            <a:endParaRPr lang="en-US" altLang="zh-CN"/>
          </a:p>
        </p:txBody>
      </p:sp>
      <p:sp>
        <p:nvSpPr>
          <p:cNvPr id="54277" name="Rectangle 2">
            <a:extLst>
              <a:ext uri="{FF2B5EF4-FFF2-40B4-BE49-F238E27FC236}">
                <a16:creationId xmlns:a16="http://schemas.microsoft.com/office/drawing/2014/main" id="{39642DFE-9F96-4B0A-99A3-542848FD99AF}"/>
              </a:ext>
            </a:extLst>
          </p:cNvPr>
          <p:cNvSpPr>
            <a:spLocks noGrp="1" noChangeArrowheads="1"/>
          </p:cNvSpPr>
          <p:nvPr>
            <p:ph type="title"/>
          </p:nvPr>
        </p:nvSpPr>
        <p:spPr/>
        <p:txBody>
          <a:bodyPr/>
          <a:lstStyle/>
          <a:p>
            <a:pPr eaLnBrk="1" hangingPunct="1"/>
            <a:r>
              <a:rPr lang="en-US" altLang="zh-CN" sz="3600" b="1">
                <a:solidFill>
                  <a:schemeClr val="bg1"/>
                </a:solidFill>
                <a:latin typeface="Times New Roman" panose="02020603050405020304" pitchFamily="18" charset="0"/>
              </a:rPr>
              <a:t>Representation of curves and surfaces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曲线曲面的表示</a:t>
            </a:r>
            <a:r>
              <a:rPr lang="en-US" altLang="zh-CN" sz="3600"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2927619" name="Object 3">
                <a:extLst>
                  <a:ext uri="{FF2B5EF4-FFF2-40B4-BE49-F238E27FC236}">
                    <a16:creationId xmlns:a16="http://schemas.microsoft.com/office/drawing/2014/main" id="{88EFCF8D-FE01-4555-B387-BD585EDFD06E}"/>
                  </a:ext>
                </a:extLst>
              </p:cNvPr>
              <p:cNvSpPr txBox="1"/>
              <p:nvPr/>
            </p:nvSpPr>
            <p:spPr bwMode="auto">
              <a:xfrm>
                <a:off x="4786223" y="2916727"/>
                <a:ext cx="1674812" cy="5159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400" b="1" i="1" smtClean="0">
                          <a:solidFill>
                            <a:schemeClr val="accent1">
                              <a:lumMod val="60000"/>
                              <a:lumOff val="40000"/>
                            </a:schemeClr>
                          </a:solidFill>
                          <a:latin typeface="Cambria Math" panose="02040503050406030204" pitchFamily="18" charset="0"/>
                        </a:rPr>
                        <m:t>𝒚</m:t>
                      </m:r>
                      <m:r>
                        <a:rPr lang="zh-CN" altLang="en-US" sz="2400" b="1" i="1" smtClean="0">
                          <a:solidFill>
                            <a:schemeClr val="accent1">
                              <a:lumMod val="60000"/>
                              <a:lumOff val="40000"/>
                            </a:schemeClr>
                          </a:solidFill>
                          <a:latin typeface="Cambria Math" panose="02040503050406030204" pitchFamily="18" charset="0"/>
                        </a:rPr>
                        <m:t>=</m:t>
                      </m:r>
                      <m:r>
                        <a:rPr lang="en-US" altLang="zh-CN" sz="2400" b="1" i="1" smtClean="0">
                          <a:solidFill>
                            <a:schemeClr val="accent1">
                              <a:lumMod val="60000"/>
                              <a:lumOff val="40000"/>
                            </a:schemeClr>
                          </a:solidFill>
                          <a:latin typeface="Cambria Math" panose="02040503050406030204" pitchFamily="18" charset="0"/>
                        </a:rPr>
                        <m:t>𝒇</m:t>
                      </m:r>
                      <m:r>
                        <a:rPr lang="en-US" altLang="zh-CN" sz="2400" b="1" i="1" smtClean="0">
                          <a:solidFill>
                            <a:schemeClr val="accent1">
                              <a:lumMod val="60000"/>
                              <a:lumOff val="40000"/>
                            </a:schemeClr>
                          </a:solidFill>
                          <a:latin typeface="Cambria Math" panose="02040503050406030204" pitchFamily="18" charset="0"/>
                        </a:rPr>
                        <m:t>(</m:t>
                      </m:r>
                      <m:r>
                        <a:rPr lang="en-US" altLang="zh-CN" sz="2400" b="1" i="1" smtClean="0">
                          <a:solidFill>
                            <a:schemeClr val="accent1">
                              <a:lumMod val="60000"/>
                              <a:lumOff val="40000"/>
                            </a:schemeClr>
                          </a:solidFill>
                          <a:latin typeface="Cambria Math" panose="02040503050406030204" pitchFamily="18" charset="0"/>
                        </a:rPr>
                        <m:t>𝒙</m:t>
                      </m:r>
                      <m:r>
                        <a:rPr lang="en-US" altLang="zh-CN" sz="2400" b="1" i="1" smtClean="0">
                          <a:solidFill>
                            <a:schemeClr val="accent1">
                              <a:lumMod val="60000"/>
                              <a:lumOff val="40000"/>
                            </a:schemeClr>
                          </a:solidFill>
                          <a:latin typeface="Cambria Math" panose="02040503050406030204" pitchFamily="18" charset="0"/>
                        </a:rPr>
                        <m:t>)</m:t>
                      </m:r>
                    </m:oMath>
                  </m:oMathPara>
                </a14:m>
                <a:endParaRPr lang="zh-CN" altLang="en-US" sz="2400" dirty="0">
                  <a:solidFill>
                    <a:schemeClr val="accent1">
                      <a:lumMod val="60000"/>
                      <a:lumOff val="40000"/>
                    </a:schemeClr>
                  </a:solidFill>
                </a:endParaRPr>
              </a:p>
            </p:txBody>
          </p:sp>
        </mc:Choice>
        <mc:Fallback xmlns="">
          <p:sp>
            <p:nvSpPr>
              <p:cNvPr id="2927619" name="Object 3">
                <a:extLst>
                  <a:ext uri="{FF2B5EF4-FFF2-40B4-BE49-F238E27FC236}">
                    <a16:creationId xmlns="" xmlns:a16="http://schemas.microsoft.com/office/drawing/2014/main" xmlns:a14="http://schemas.microsoft.com/office/drawing/2010/main" id="{88EFCF8D-FE01-4555-B387-BD585EDFD06E}"/>
                  </a:ext>
                </a:extLst>
              </p:cNvPr>
              <p:cNvSpPr txBox="1">
                <a:spLocks noRot="1" noChangeAspect="1" noMove="1" noResize="1" noEditPoints="1" noAdjustHandles="1" noChangeArrowheads="1" noChangeShapeType="1" noTextEdit="1"/>
              </p:cNvSpPr>
              <p:nvPr/>
            </p:nvSpPr>
            <p:spPr bwMode="auto">
              <a:xfrm>
                <a:off x="4786223" y="2916727"/>
                <a:ext cx="1674812" cy="515937"/>
              </a:xfrm>
              <a:prstGeom prst="rect">
                <a:avLst/>
              </a:prstGeom>
              <a:blipFill rotWithShape="0">
                <a:blip r:embed="rId3"/>
                <a:stretch>
                  <a:fillRect l="-1091" b="-5882"/>
                </a:stretch>
              </a:blipFill>
              <a:ln>
                <a:noFill/>
              </a:ln>
            </p:spPr>
            <p:txBody>
              <a:bodyPr/>
              <a:lstStyle/>
              <a:p>
                <a:r>
                  <a:rPr lang="zh-CN" altLang="en-US">
                    <a:noFill/>
                  </a:rPr>
                  <a:t> </a:t>
                </a:r>
              </a:p>
            </p:txBody>
          </p:sp>
        </mc:Fallback>
      </mc:AlternateContent>
      <p:sp>
        <p:nvSpPr>
          <p:cNvPr id="54279" name="Rectangle 4">
            <a:extLst>
              <a:ext uri="{FF2B5EF4-FFF2-40B4-BE49-F238E27FC236}">
                <a16:creationId xmlns:a16="http://schemas.microsoft.com/office/drawing/2014/main" id="{DC0F396E-D175-410F-BEC0-B4367FD1B881}"/>
              </a:ext>
            </a:extLst>
          </p:cNvPr>
          <p:cNvSpPr>
            <a:spLocks noChangeArrowheads="1"/>
          </p:cNvSpPr>
          <p:nvPr/>
        </p:nvSpPr>
        <p:spPr bwMode="auto">
          <a:xfrm>
            <a:off x="349250" y="1912938"/>
            <a:ext cx="4624388"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400" dirty="0">
                <a:solidFill>
                  <a:srgbClr val="FFFFFF"/>
                </a:solidFill>
                <a:latin typeface="Times New Roman" panose="02020603050405020304" pitchFamily="18" charset="0"/>
              </a:rPr>
              <a:t>Nonparametric representation of curves(</a:t>
            </a:r>
            <a:r>
              <a:rPr lang="zh-CN" altLang="en-US" sz="2400" dirty="0">
                <a:solidFill>
                  <a:srgbClr val="FFFFFF"/>
                </a:solidFill>
                <a:latin typeface="Times New Roman" panose="02020603050405020304" pitchFamily="18" charset="0"/>
              </a:rPr>
              <a:t>曲线的非参数表示</a:t>
            </a:r>
            <a:r>
              <a:rPr lang="en-US" altLang="zh-CN" sz="2400" dirty="0">
                <a:solidFill>
                  <a:srgbClr val="FFFFFF"/>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2927621" name="Object 5">
                <a:extLst>
                  <a:ext uri="{FF2B5EF4-FFF2-40B4-BE49-F238E27FC236}">
                    <a16:creationId xmlns:a16="http://schemas.microsoft.com/office/drawing/2014/main" id="{60808C28-1A0C-4326-A2DB-5B3C8D1CCA47}"/>
                  </a:ext>
                </a:extLst>
              </p:cNvPr>
              <p:cNvSpPr txBox="1">
                <a:spLocks noGrp="1"/>
              </p:cNvSpPr>
              <p:nvPr>
                <p:ph idx="1"/>
              </p:nvPr>
            </p:nvSpPr>
            <p:spPr bwMode="auto">
              <a:xfrm>
                <a:off x="4794470" y="5211578"/>
                <a:ext cx="2284413" cy="554038"/>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sz="2400" b="1" i="1" smtClean="0">
                          <a:solidFill>
                            <a:schemeClr val="accent1">
                              <a:lumMod val="60000"/>
                              <a:lumOff val="40000"/>
                            </a:schemeClr>
                          </a:solidFill>
                          <a:latin typeface="Cambria Math" panose="02040503050406030204" pitchFamily="18" charset="0"/>
                        </a:rPr>
                        <m:t>𝒇</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𝒙</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𝒚</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𝒛</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𝟎</m:t>
                      </m:r>
                    </m:oMath>
                  </m:oMathPara>
                </a14:m>
                <a:endParaRPr lang="zh-CN" altLang="en-US" sz="2400" b="1" dirty="0">
                  <a:solidFill>
                    <a:schemeClr val="accent1">
                      <a:lumMod val="60000"/>
                      <a:lumOff val="40000"/>
                    </a:schemeClr>
                  </a:solidFill>
                </a:endParaRPr>
              </a:p>
            </p:txBody>
          </p:sp>
        </mc:Choice>
        <mc:Fallback xmlns="">
          <p:sp>
            <p:nvSpPr>
              <p:cNvPr id="2927621" name="Object 5">
                <a:extLst>
                  <a:ext uri="{FF2B5EF4-FFF2-40B4-BE49-F238E27FC236}">
                    <a16:creationId xmlns="" xmlns:a16="http://schemas.microsoft.com/office/drawing/2014/main" xmlns:a14="http://schemas.microsoft.com/office/drawing/2010/main" id="{60808C28-1A0C-4326-A2DB-5B3C8D1CCA47}"/>
                  </a:ext>
                </a:extLst>
              </p:cNvPr>
              <p:cNvSpPr txBox="1">
                <a:spLocks noGrp="1" noRot="1" noChangeAspect="1" noMove="1" noResize="1" noEditPoints="1" noAdjustHandles="1" noChangeArrowheads="1" noChangeShapeType="1" noTextEdit="1"/>
              </p:cNvSpPr>
              <p:nvPr>
                <p:ph idx="1"/>
              </p:nvPr>
            </p:nvSpPr>
            <p:spPr bwMode="auto">
              <a:xfrm>
                <a:off x="4794470" y="5211578"/>
                <a:ext cx="2284413" cy="554038"/>
              </a:xfrm>
              <a:prstGeom prst="rect">
                <a:avLst/>
              </a:prstGeom>
              <a:blipFill rotWithShape="0">
                <a:blip r:embed="rId4"/>
                <a:stretch>
                  <a:fillRect l="-2133"/>
                </a:stretch>
              </a:blipFill>
              <a:ln>
                <a:noFill/>
              </a:ln>
              <a:effectLst/>
            </p:spPr>
            <p:txBody>
              <a:bodyPr/>
              <a:lstStyle/>
              <a:p>
                <a:r>
                  <a:rPr lang="zh-CN" altLang="en-US">
                    <a:noFill/>
                  </a:rPr>
                  <a:t> </a:t>
                </a:r>
              </a:p>
            </p:txBody>
          </p:sp>
        </mc:Fallback>
      </mc:AlternateContent>
      <p:sp>
        <p:nvSpPr>
          <p:cNvPr id="21" name="Rectangle 4">
            <a:extLst>
              <a:ext uri="{FF2B5EF4-FFF2-40B4-BE49-F238E27FC236}">
                <a16:creationId xmlns:a16="http://schemas.microsoft.com/office/drawing/2014/main" id="{DC0F396E-D175-410F-BEC0-B4367FD1B881}"/>
              </a:ext>
            </a:extLst>
          </p:cNvPr>
          <p:cNvSpPr>
            <a:spLocks noChangeArrowheads="1"/>
          </p:cNvSpPr>
          <p:nvPr/>
        </p:nvSpPr>
        <p:spPr bwMode="auto">
          <a:xfrm>
            <a:off x="3759076" y="2989612"/>
            <a:ext cx="70758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400" dirty="0">
                <a:solidFill>
                  <a:srgbClr val="FFFFFF"/>
                </a:solidFill>
                <a:latin typeface="Times New Roman" panose="02020603050405020304" pitchFamily="18" charset="0"/>
              </a:rPr>
              <a:t>2D</a:t>
            </a:r>
          </a:p>
        </p:txBody>
      </p:sp>
      <mc:AlternateContent xmlns:mc="http://schemas.openxmlformats.org/markup-compatibility/2006" xmlns:a14="http://schemas.microsoft.com/office/drawing/2010/main">
        <mc:Choice Requires="a14">
          <p:sp>
            <p:nvSpPr>
              <p:cNvPr id="22" name="Object 3">
                <a:extLst>
                  <a:ext uri="{FF2B5EF4-FFF2-40B4-BE49-F238E27FC236}">
                    <a16:creationId xmlns:a16="http://schemas.microsoft.com/office/drawing/2014/main" id="{88EFCF8D-FE01-4555-B387-BD585EDFD06E}"/>
                  </a:ext>
                </a:extLst>
              </p:cNvPr>
              <p:cNvSpPr txBox="1"/>
              <p:nvPr/>
            </p:nvSpPr>
            <p:spPr bwMode="auto">
              <a:xfrm>
                <a:off x="5161958" y="3401635"/>
                <a:ext cx="1674812" cy="5159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400" b="1" i="1" smtClean="0">
                          <a:solidFill>
                            <a:schemeClr val="accent1">
                              <a:lumMod val="60000"/>
                              <a:lumOff val="40000"/>
                            </a:schemeClr>
                          </a:solidFill>
                          <a:latin typeface="Cambria Math" panose="02040503050406030204" pitchFamily="18" charset="0"/>
                        </a:rPr>
                        <m:t>𝒚</m:t>
                      </m:r>
                      <m:r>
                        <a:rPr lang="zh-CN" altLang="en-US" sz="2400" b="1" i="1" smtClean="0">
                          <a:solidFill>
                            <a:schemeClr val="accent1">
                              <a:lumMod val="60000"/>
                              <a:lumOff val="40000"/>
                            </a:schemeClr>
                          </a:solidFill>
                          <a:latin typeface="Cambria Math" panose="02040503050406030204" pitchFamily="18" charset="0"/>
                        </a:rPr>
                        <m:t>=</m:t>
                      </m:r>
                      <m:r>
                        <a:rPr lang="en-US" altLang="zh-CN" sz="2400" b="1" i="1" smtClean="0">
                          <a:solidFill>
                            <a:schemeClr val="accent1">
                              <a:lumMod val="60000"/>
                              <a:lumOff val="40000"/>
                            </a:schemeClr>
                          </a:solidFill>
                          <a:latin typeface="Cambria Math" panose="02040503050406030204" pitchFamily="18" charset="0"/>
                        </a:rPr>
                        <m:t>𝒇</m:t>
                      </m:r>
                      <m:d>
                        <m:dPr>
                          <m:ctrlPr>
                            <a:rPr lang="en-US" altLang="zh-CN" sz="2400" b="1" i="1" smtClean="0">
                              <a:solidFill>
                                <a:schemeClr val="accent1">
                                  <a:lumMod val="60000"/>
                                  <a:lumOff val="40000"/>
                                </a:schemeClr>
                              </a:solidFill>
                              <a:latin typeface="Cambria Math" panose="02040503050406030204" pitchFamily="18" charset="0"/>
                            </a:rPr>
                          </m:ctrlPr>
                        </m:dPr>
                        <m:e>
                          <m:r>
                            <a:rPr lang="en-US" altLang="zh-CN" sz="2400" b="1" i="1" smtClean="0">
                              <a:solidFill>
                                <a:schemeClr val="accent1">
                                  <a:lumMod val="60000"/>
                                  <a:lumOff val="40000"/>
                                </a:schemeClr>
                              </a:solidFill>
                              <a:latin typeface="Cambria Math" panose="02040503050406030204" pitchFamily="18" charset="0"/>
                            </a:rPr>
                            <m:t>𝒙</m:t>
                          </m:r>
                        </m:e>
                      </m:d>
                    </m:oMath>
                  </m:oMathPara>
                </a14:m>
                <a:endParaRPr lang="zh-CN" altLang="en-US" sz="2400" dirty="0">
                  <a:solidFill>
                    <a:schemeClr val="accent1">
                      <a:lumMod val="60000"/>
                      <a:lumOff val="40000"/>
                    </a:schemeClr>
                  </a:solidFill>
                </a:endParaRPr>
              </a:p>
            </p:txBody>
          </p:sp>
        </mc:Choice>
        <mc:Fallback xmlns="">
          <p:sp>
            <p:nvSpPr>
              <p:cNvPr id="22" name="Object 3">
                <a:extLst>
                  <a:ext uri="{FF2B5EF4-FFF2-40B4-BE49-F238E27FC236}">
                    <a16:creationId xmlns="" xmlns:a16="http://schemas.microsoft.com/office/drawing/2014/main" xmlns:a14="http://schemas.microsoft.com/office/drawing/2010/main" id="{88EFCF8D-FE01-4555-B387-BD585EDFD06E}"/>
                  </a:ext>
                </a:extLst>
              </p:cNvPr>
              <p:cNvSpPr txBox="1">
                <a:spLocks noRot="1" noChangeAspect="1" noMove="1" noResize="1" noEditPoints="1" noAdjustHandles="1" noChangeArrowheads="1" noChangeShapeType="1" noTextEdit="1"/>
              </p:cNvSpPr>
              <p:nvPr/>
            </p:nvSpPr>
            <p:spPr bwMode="auto">
              <a:xfrm>
                <a:off x="5161958" y="3401635"/>
                <a:ext cx="1674812" cy="515937"/>
              </a:xfrm>
              <a:prstGeom prst="rect">
                <a:avLst/>
              </a:prstGeom>
              <a:blipFill rotWithShape="0">
                <a:blip r:embed="rId5"/>
                <a:stretch>
                  <a:fillRect l="-1455" b="-5882"/>
                </a:stretch>
              </a:blipFill>
              <a:ln>
                <a:noFill/>
              </a:ln>
            </p:spPr>
            <p:txBody>
              <a:bodyPr/>
              <a:lstStyle/>
              <a:p>
                <a:r>
                  <a:rPr lang="zh-CN" altLang="en-US">
                    <a:noFill/>
                  </a:rPr>
                  <a:t> </a:t>
                </a:r>
              </a:p>
            </p:txBody>
          </p:sp>
        </mc:Fallback>
      </mc:AlternateContent>
      <p:sp>
        <p:nvSpPr>
          <p:cNvPr id="23" name="Rectangle 4">
            <a:extLst>
              <a:ext uri="{FF2B5EF4-FFF2-40B4-BE49-F238E27FC236}">
                <a16:creationId xmlns:a16="http://schemas.microsoft.com/office/drawing/2014/main" id="{DC0F396E-D175-410F-BEC0-B4367FD1B881}"/>
              </a:ext>
            </a:extLst>
          </p:cNvPr>
          <p:cNvSpPr>
            <a:spLocks noChangeArrowheads="1"/>
          </p:cNvSpPr>
          <p:nvPr/>
        </p:nvSpPr>
        <p:spPr bwMode="auto">
          <a:xfrm>
            <a:off x="3733649" y="3503410"/>
            <a:ext cx="70758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400" dirty="0">
                <a:solidFill>
                  <a:srgbClr val="FFFFFF"/>
                </a:solidFill>
                <a:latin typeface="Times New Roman" panose="02020603050405020304" pitchFamily="18" charset="0"/>
              </a:rPr>
              <a:t>3D</a:t>
            </a:r>
          </a:p>
        </p:txBody>
      </p:sp>
      <mc:AlternateContent xmlns:mc="http://schemas.openxmlformats.org/markup-compatibility/2006" xmlns:a14="http://schemas.microsoft.com/office/drawing/2010/main">
        <mc:Choice Requires="a14">
          <p:sp>
            <p:nvSpPr>
              <p:cNvPr id="24" name="Object 3">
                <a:extLst>
                  <a:ext uri="{FF2B5EF4-FFF2-40B4-BE49-F238E27FC236}">
                    <a16:creationId xmlns:a16="http://schemas.microsoft.com/office/drawing/2014/main" id="{88EFCF8D-FE01-4555-B387-BD585EDFD06E}"/>
                  </a:ext>
                </a:extLst>
              </p:cNvPr>
              <p:cNvSpPr txBox="1"/>
              <p:nvPr/>
            </p:nvSpPr>
            <p:spPr bwMode="auto">
              <a:xfrm>
                <a:off x="5178370" y="3787397"/>
                <a:ext cx="1674812" cy="5159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en-US" altLang="zh-CN" sz="2400" b="1" i="1" smtClean="0">
                          <a:solidFill>
                            <a:schemeClr val="accent1">
                              <a:lumMod val="60000"/>
                              <a:lumOff val="40000"/>
                            </a:schemeClr>
                          </a:solidFill>
                          <a:latin typeface="Cambria Math" panose="02040503050406030204" pitchFamily="18" charset="0"/>
                        </a:rPr>
                        <m:t>𝒛</m:t>
                      </m:r>
                      <m:r>
                        <a:rPr lang="zh-CN" altLang="en-US" sz="2400" b="1" i="1" smtClean="0">
                          <a:solidFill>
                            <a:schemeClr val="accent1">
                              <a:lumMod val="60000"/>
                              <a:lumOff val="40000"/>
                            </a:schemeClr>
                          </a:solidFill>
                          <a:latin typeface="Cambria Math" panose="02040503050406030204" pitchFamily="18" charset="0"/>
                        </a:rPr>
                        <m:t>=</m:t>
                      </m:r>
                      <m:r>
                        <a:rPr lang="en-US" altLang="zh-CN" sz="2400" b="1" i="1" smtClean="0">
                          <a:solidFill>
                            <a:schemeClr val="accent1">
                              <a:lumMod val="60000"/>
                              <a:lumOff val="40000"/>
                            </a:schemeClr>
                          </a:solidFill>
                          <a:latin typeface="Cambria Math" panose="02040503050406030204" pitchFamily="18" charset="0"/>
                        </a:rPr>
                        <m:t>𝒈</m:t>
                      </m:r>
                      <m:d>
                        <m:dPr>
                          <m:ctrlPr>
                            <a:rPr lang="en-US" altLang="zh-CN" sz="2400" b="1" i="1" smtClean="0">
                              <a:solidFill>
                                <a:schemeClr val="accent1">
                                  <a:lumMod val="60000"/>
                                  <a:lumOff val="40000"/>
                                </a:schemeClr>
                              </a:solidFill>
                              <a:latin typeface="Cambria Math" panose="02040503050406030204" pitchFamily="18" charset="0"/>
                            </a:rPr>
                          </m:ctrlPr>
                        </m:dPr>
                        <m:e>
                          <m:r>
                            <a:rPr lang="en-US" altLang="zh-CN" sz="2400" b="1" i="1" smtClean="0">
                              <a:solidFill>
                                <a:schemeClr val="accent1">
                                  <a:lumMod val="60000"/>
                                  <a:lumOff val="40000"/>
                                </a:schemeClr>
                              </a:solidFill>
                              <a:latin typeface="Cambria Math" panose="02040503050406030204" pitchFamily="18" charset="0"/>
                            </a:rPr>
                            <m:t>𝒙</m:t>
                          </m:r>
                        </m:e>
                      </m:d>
                    </m:oMath>
                  </m:oMathPara>
                </a14:m>
                <a:endParaRPr lang="zh-CN" altLang="en-US" sz="2400" dirty="0">
                  <a:solidFill>
                    <a:schemeClr val="accent1">
                      <a:lumMod val="60000"/>
                      <a:lumOff val="40000"/>
                    </a:schemeClr>
                  </a:solidFill>
                </a:endParaRPr>
              </a:p>
            </p:txBody>
          </p:sp>
        </mc:Choice>
        <mc:Fallback xmlns="">
          <p:sp>
            <p:nvSpPr>
              <p:cNvPr id="24" name="Object 3">
                <a:extLst>
                  <a:ext uri="{FF2B5EF4-FFF2-40B4-BE49-F238E27FC236}">
                    <a16:creationId xmlns="" xmlns:a16="http://schemas.microsoft.com/office/drawing/2014/main" xmlns:a14="http://schemas.microsoft.com/office/drawing/2010/main" id="{88EFCF8D-FE01-4555-B387-BD585EDFD06E}"/>
                  </a:ext>
                </a:extLst>
              </p:cNvPr>
              <p:cNvSpPr txBox="1">
                <a:spLocks noRot="1" noChangeAspect="1" noMove="1" noResize="1" noEditPoints="1" noAdjustHandles="1" noChangeArrowheads="1" noChangeShapeType="1" noTextEdit="1"/>
              </p:cNvSpPr>
              <p:nvPr/>
            </p:nvSpPr>
            <p:spPr bwMode="auto">
              <a:xfrm>
                <a:off x="5178370" y="3787397"/>
                <a:ext cx="1674812" cy="515937"/>
              </a:xfrm>
              <a:prstGeom prst="rect">
                <a:avLst/>
              </a:prstGeom>
              <a:blipFill rotWithShape="0">
                <a:blip r:embed="rId6"/>
                <a:stretch>
                  <a:fillRect/>
                </a:stretch>
              </a:blipFill>
              <a:ln>
                <a:noFill/>
              </a:ln>
            </p:spPr>
            <p:txBody>
              <a:bodyPr/>
              <a:lstStyle/>
              <a:p>
                <a:r>
                  <a:rPr lang="zh-CN" altLang="en-US">
                    <a:noFill/>
                  </a:rPr>
                  <a:t> </a:t>
                </a:r>
              </a:p>
            </p:txBody>
          </p:sp>
        </mc:Fallback>
      </mc:AlternateContent>
      <p:sp>
        <p:nvSpPr>
          <p:cNvPr id="25" name="AutoShape 10">
            <a:extLst>
              <a:ext uri="{FF2B5EF4-FFF2-40B4-BE49-F238E27FC236}">
                <a16:creationId xmlns:a16="http://schemas.microsoft.com/office/drawing/2014/main" id="{125C11B9-1235-4768-A279-3CDB443FB888}"/>
              </a:ext>
            </a:extLst>
          </p:cNvPr>
          <p:cNvSpPr>
            <a:spLocks/>
          </p:cNvSpPr>
          <p:nvPr/>
        </p:nvSpPr>
        <p:spPr bwMode="auto">
          <a:xfrm>
            <a:off x="4885671" y="3621850"/>
            <a:ext cx="200820" cy="465586"/>
          </a:xfrm>
          <a:prstGeom prst="leftBrace">
            <a:avLst>
              <a:gd name="adj1" fmla="val 41601"/>
              <a:gd name="adj2" fmla="val 50000"/>
            </a:avLst>
          </a:prstGeom>
          <a:noFill/>
          <a:ln w="412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26" name="Rectangle 4">
            <a:extLst>
              <a:ext uri="{FF2B5EF4-FFF2-40B4-BE49-F238E27FC236}">
                <a16:creationId xmlns:a16="http://schemas.microsoft.com/office/drawing/2014/main" id="{DC0F396E-D175-410F-BEC0-B4367FD1B881}"/>
              </a:ext>
            </a:extLst>
          </p:cNvPr>
          <p:cNvSpPr>
            <a:spLocks noChangeArrowheads="1"/>
          </p:cNvSpPr>
          <p:nvPr/>
        </p:nvSpPr>
        <p:spPr bwMode="auto">
          <a:xfrm>
            <a:off x="752169" y="3216471"/>
            <a:ext cx="2195682"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400" dirty="0">
                <a:solidFill>
                  <a:srgbClr val="FFFFFF"/>
                </a:solidFill>
                <a:latin typeface="Times New Roman" panose="02020603050405020304" pitchFamily="18" charset="0"/>
              </a:rPr>
              <a:t>Explicit representation</a:t>
            </a:r>
          </a:p>
        </p:txBody>
      </p:sp>
      <p:sp>
        <p:nvSpPr>
          <p:cNvPr id="27" name="Rectangle 4">
            <a:extLst>
              <a:ext uri="{FF2B5EF4-FFF2-40B4-BE49-F238E27FC236}">
                <a16:creationId xmlns:a16="http://schemas.microsoft.com/office/drawing/2014/main" id="{DC0F396E-D175-410F-BEC0-B4367FD1B881}"/>
              </a:ext>
            </a:extLst>
          </p:cNvPr>
          <p:cNvSpPr>
            <a:spLocks noChangeArrowheads="1"/>
          </p:cNvSpPr>
          <p:nvPr/>
        </p:nvSpPr>
        <p:spPr bwMode="auto">
          <a:xfrm>
            <a:off x="752169" y="4785673"/>
            <a:ext cx="2205287"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400" dirty="0">
                <a:solidFill>
                  <a:srgbClr val="FFFFFF"/>
                </a:solidFill>
                <a:latin typeface="Times New Roman" panose="02020603050405020304" pitchFamily="18" charset="0"/>
              </a:rPr>
              <a:t>Implicit representation</a:t>
            </a:r>
          </a:p>
          <a:p>
            <a:pPr eaLnBrk="1" hangingPunct="1">
              <a:lnSpc>
                <a:spcPct val="90000"/>
              </a:lnSpc>
              <a:buClr>
                <a:srgbClr val="3333CC"/>
              </a:buClr>
              <a:buFont typeface="Wingdings" panose="05000000000000000000" pitchFamily="2" charset="2"/>
              <a:buNone/>
            </a:pPr>
            <a:endParaRPr lang="en-US" altLang="zh-CN" sz="2400" dirty="0">
              <a:solidFill>
                <a:srgbClr val="FFFFFF"/>
              </a:solidFill>
              <a:latin typeface="Times New Roman" panose="02020603050405020304" pitchFamily="18" charset="0"/>
            </a:endParaRPr>
          </a:p>
        </p:txBody>
      </p:sp>
      <p:sp>
        <p:nvSpPr>
          <p:cNvPr id="28" name="Rectangle 4">
            <a:extLst>
              <a:ext uri="{FF2B5EF4-FFF2-40B4-BE49-F238E27FC236}">
                <a16:creationId xmlns:a16="http://schemas.microsoft.com/office/drawing/2014/main" id="{DC0F396E-D175-410F-BEC0-B4367FD1B881}"/>
              </a:ext>
            </a:extLst>
          </p:cNvPr>
          <p:cNvSpPr>
            <a:spLocks noChangeArrowheads="1"/>
          </p:cNvSpPr>
          <p:nvPr/>
        </p:nvSpPr>
        <p:spPr bwMode="auto">
          <a:xfrm>
            <a:off x="3714123" y="4745780"/>
            <a:ext cx="70758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400" dirty="0">
                <a:solidFill>
                  <a:srgbClr val="FFFFFF"/>
                </a:solidFill>
                <a:latin typeface="Times New Roman" panose="02020603050405020304" pitchFamily="18" charset="0"/>
              </a:rPr>
              <a:t>2D</a:t>
            </a:r>
          </a:p>
        </p:txBody>
      </p:sp>
      <p:sp>
        <p:nvSpPr>
          <p:cNvPr id="29" name="Rectangle 4">
            <a:extLst>
              <a:ext uri="{FF2B5EF4-FFF2-40B4-BE49-F238E27FC236}">
                <a16:creationId xmlns:a16="http://schemas.microsoft.com/office/drawing/2014/main" id="{DC0F396E-D175-410F-BEC0-B4367FD1B881}"/>
              </a:ext>
            </a:extLst>
          </p:cNvPr>
          <p:cNvSpPr>
            <a:spLocks noChangeArrowheads="1"/>
          </p:cNvSpPr>
          <p:nvPr/>
        </p:nvSpPr>
        <p:spPr bwMode="auto">
          <a:xfrm>
            <a:off x="3688696" y="5259578"/>
            <a:ext cx="70758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400" dirty="0">
                <a:solidFill>
                  <a:srgbClr val="FFFFFF"/>
                </a:solidFill>
                <a:latin typeface="Times New Roman" panose="02020603050405020304" pitchFamily="18" charset="0"/>
              </a:rPr>
              <a:t>3D</a:t>
            </a:r>
          </a:p>
        </p:txBody>
      </p:sp>
      <mc:AlternateContent xmlns:mc="http://schemas.openxmlformats.org/markup-compatibility/2006" xmlns:a14="http://schemas.microsoft.com/office/drawing/2010/main">
        <mc:Choice Requires="a14">
          <p:sp>
            <p:nvSpPr>
              <p:cNvPr id="30" name="Object 5">
                <a:extLst>
                  <a:ext uri="{FF2B5EF4-FFF2-40B4-BE49-F238E27FC236}">
                    <a16:creationId xmlns:a16="http://schemas.microsoft.com/office/drawing/2014/main" id="{60808C28-1A0C-4326-A2DB-5B3C8D1CCA47}"/>
                  </a:ext>
                </a:extLst>
              </p:cNvPr>
              <p:cNvSpPr txBox="1">
                <a:spLocks/>
              </p:cNvSpPr>
              <p:nvPr/>
            </p:nvSpPr>
            <p:spPr bwMode="auto">
              <a:xfrm>
                <a:off x="4794470" y="4666792"/>
                <a:ext cx="2284413" cy="5540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14:m>
                  <m:oMathPara xmlns:m="http://schemas.openxmlformats.org/officeDocument/2006/math">
                    <m:oMathParaPr>
                      <m:jc m:val="left"/>
                    </m:oMathParaPr>
                    <m:oMath xmlns:m="http://schemas.openxmlformats.org/officeDocument/2006/math">
                      <m:r>
                        <a:rPr lang="zh-CN" altLang="en-US" sz="2400" b="1" i="1" smtClean="0">
                          <a:solidFill>
                            <a:schemeClr val="accent1">
                              <a:lumMod val="60000"/>
                              <a:lumOff val="40000"/>
                            </a:schemeClr>
                          </a:solidFill>
                          <a:latin typeface="Cambria Math" panose="02040503050406030204" pitchFamily="18" charset="0"/>
                        </a:rPr>
                        <m:t>𝒇</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𝒙</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𝒚</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𝟎</m:t>
                      </m:r>
                    </m:oMath>
                  </m:oMathPara>
                </a14:m>
                <a:endParaRPr lang="zh-CN" altLang="en-US" sz="2400" b="1" dirty="0">
                  <a:solidFill>
                    <a:schemeClr val="accent1">
                      <a:lumMod val="60000"/>
                      <a:lumOff val="40000"/>
                    </a:schemeClr>
                  </a:solidFill>
                </a:endParaRPr>
              </a:p>
            </p:txBody>
          </p:sp>
        </mc:Choice>
        <mc:Fallback xmlns="">
          <p:sp>
            <p:nvSpPr>
              <p:cNvPr id="30" name="Object 5">
                <a:extLst>
                  <a:ext uri="{FF2B5EF4-FFF2-40B4-BE49-F238E27FC236}">
                    <a16:creationId xmlns="" xmlns:a16="http://schemas.microsoft.com/office/drawing/2014/main" xmlns:a14="http://schemas.microsoft.com/office/drawing/2010/main" id="{60808C28-1A0C-4326-A2DB-5B3C8D1CCA47}"/>
                  </a:ext>
                </a:extLst>
              </p:cNvPr>
              <p:cNvSpPr txBox="1">
                <a:spLocks noRot="1" noChangeAspect="1" noMove="1" noResize="1" noEditPoints="1" noAdjustHandles="1" noChangeArrowheads="1" noChangeShapeType="1" noTextEdit="1"/>
              </p:cNvSpPr>
              <p:nvPr/>
            </p:nvSpPr>
            <p:spPr bwMode="auto">
              <a:xfrm>
                <a:off x="4794470" y="4666792"/>
                <a:ext cx="2284413" cy="554038"/>
              </a:xfrm>
              <a:prstGeom prst="rect">
                <a:avLst/>
              </a:prstGeom>
              <a:blipFill rotWithShape="0">
                <a:blip r:embed="rId7"/>
                <a:stretch>
                  <a:fillRect l="-2133" b="-11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1" name="AutoShape 10">
            <a:extLst>
              <a:ext uri="{FF2B5EF4-FFF2-40B4-BE49-F238E27FC236}">
                <a16:creationId xmlns:a16="http://schemas.microsoft.com/office/drawing/2014/main" id="{125C11B9-1235-4768-A279-3CDB443FB888}"/>
              </a:ext>
            </a:extLst>
          </p:cNvPr>
          <p:cNvSpPr>
            <a:spLocks/>
          </p:cNvSpPr>
          <p:nvPr/>
        </p:nvSpPr>
        <p:spPr bwMode="auto">
          <a:xfrm>
            <a:off x="3491759" y="3211174"/>
            <a:ext cx="191850" cy="457736"/>
          </a:xfrm>
          <a:prstGeom prst="leftBrace">
            <a:avLst>
              <a:gd name="adj1" fmla="val 41601"/>
              <a:gd name="adj2" fmla="val 50000"/>
            </a:avLst>
          </a:prstGeom>
          <a:noFill/>
          <a:ln w="412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32" name="AutoShape 10">
            <a:extLst>
              <a:ext uri="{FF2B5EF4-FFF2-40B4-BE49-F238E27FC236}">
                <a16:creationId xmlns:a16="http://schemas.microsoft.com/office/drawing/2014/main" id="{125C11B9-1235-4768-A279-3CDB443FB888}"/>
              </a:ext>
            </a:extLst>
          </p:cNvPr>
          <p:cNvSpPr>
            <a:spLocks/>
          </p:cNvSpPr>
          <p:nvPr/>
        </p:nvSpPr>
        <p:spPr bwMode="auto">
          <a:xfrm>
            <a:off x="3462509" y="4930163"/>
            <a:ext cx="191850" cy="457736"/>
          </a:xfrm>
          <a:prstGeom prst="leftBrace">
            <a:avLst>
              <a:gd name="adj1" fmla="val 41601"/>
              <a:gd name="adj2" fmla="val 50000"/>
            </a:avLst>
          </a:prstGeom>
          <a:noFill/>
          <a:ln w="412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35" name="AutoShape 10">
            <a:extLst>
              <a:ext uri="{FF2B5EF4-FFF2-40B4-BE49-F238E27FC236}">
                <a16:creationId xmlns:a16="http://schemas.microsoft.com/office/drawing/2014/main" id="{125C11B9-1235-4768-A279-3CDB443FB888}"/>
              </a:ext>
            </a:extLst>
          </p:cNvPr>
          <p:cNvSpPr>
            <a:spLocks/>
          </p:cNvSpPr>
          <p:nvPr/>
        </p:nvSpPr>
        <p:spPr bwMode="auto">
          <a:xfrm>
            <a:off x="4625974" y="5497055"/>
            <a:ext cx="200820" cy="465586"/>
          </a:xfrm>
          <a:prstGeom prst="leftBrace">
            <a:avLst>
              <a:gd name="adj1" fmla="val 41601"/>
              <a:gd name="adj2" fmla="val 50000"/>
            </a:avLst>
          </a:prstGeom>
          <a:noFill/>
          <a:ln w="412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Object 5">
                <a:extLst>
                  <a:ext uri="{FF2B5EF4-FFF2-40B4-BE49-F238E27FC236}">
                    <a16:creationId xmlns:a16="http://schemas.microsoft.com/office/drawing/2014/main" id="{60808C28-1A0C-4326-A2DB-5B3C8D1CCA47}"/>
                  </a:ext>
                </a:extLst>
              </p:cNvPr>
              <p:cNvSpPr txBox="1">
                <a:spLocks/>
              </p:cNvSpPr>
              <p:nvPr/>
            </p:nvSpPr>
            <p:spPr bwMode="auto">
              <a:xfrm>
                <a:off x="4776103" y="5712212"/>
                <a:ext cx="2284413" cy="55403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altLang="zh-CN" sz="2400" b="1" i="1" smtClean="0">
                          <a:solidFill>
                            <a:schemeClr val="accent1">
                              <a:lumMod val="60000"/>
                              <a:lumOff val="40000"/>
                            </a:schemeClr>
                          </a:solidFill>
                          <a:latin typeface="Cambria Math" panose="02040503050406030204" pitchFamily="18" charset="0"/>
                        </a:rPr>
                        <m:t>𝒈</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𝒙</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𝒚</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𝒛</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𝟎</m:t>
                      </m:r>
                    </m:oMath>
                  </m:oMathPara>
                </a14:m>
                <a:endParaRPr lang="zh-CN" altLang="en-US" sz="2400" b="1" dirty="0">
                  <a:solidFill>
                    <a:schemeClr val="accent1">
                      <a:lumMod val="60000"/>
                      <a:lumOff val="40000"/>
                    </a:schemeClr>
                  </a:solidFill>
                </a:endParaRPr>
              </a:p>
            </p:txBody>
          </p:sp>
        </mc:Choice>
        <mc:Fallback xmlns="">
          <p:sp>
            <p:nvSpPr>
              <p:cNvPr id="36" name="Object 5">
                <a:extLst>
                  <a:ext uri="{FF2B5EF4-FFF2-40B4-BE49-F238E27FC236}">
                    <a16:creationId xmlns="" xmlns:a16="http://schemas.microsoft.com/office/drawing/2014/main" xmlns:a14="http://schemas.microsoft.com/office/drawing/2010/main" id="{60808C28-1A0C-4326-A2DB-5B3C8D1CCA47}"/>
                  </a:ext>
                </a:extLst>
              </p:cNvPr>
              <p:cNvSpPr txBox="1">
                <a:spLocks noRot="1" noChangeAspect="1" noMove="1" noResize="1" noEditPoints="1" noAdjustHandles="1" noChangeArrowheads="1" noChangeShapeType="1" noTextEdit="1"/>
              </p:cNvSpPr>
              <p:nvPr/>
            </p:nvSpPr>
            <p:spPr bwMode="auto">
              <a:xfrm>
                <a:off x="4776103" y="5712212"/>
                <a:ext cx="2284413" cy="554038"/>
              </a:xfrm>
              <a:prstGeom prst="rect">
                <a:avLst/>
              </a:prstGeom>
              <a:blipFill rotWithShape="0">
                <a:blip r:embed="rId8"/>
                <a:stretch>
                  <a:fillRect l="-8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2" grpId="0" animBg="1"/>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a:extLst>
              <a:ext uri="{FF2B5EF4-FFF2-40B4-BE49-F238E27FC236}">
                <a16:creationId xmlns:a16="http://schemas.microsoft.com/office/drawing/2014/main" id="{0B0B2B14-0FE1-4865-A12F-A4D84C79E729}"/>
              </a:ext>
            </a:extLst>
          </p:cNvPr>
          <p:cNvSpPr>
            <a:spLocks noGrp="1"/>
          </p:cNvSpPr>
          <p:nvPr>
            <p:ph type="dt" sz="quarter" idx="10"/>
          </p:nvPr>
        </p:nvSpPr>
        <p:spPr/>
        <p:txBody>
          <a:bodyPr/>
          <a:lstStyle/>
          <a:p>
            <a:pPr>
              <a:defRPr/>
            </a:pPr>
            <a:r>
              <a:rPr lang="en-US" altLang="zh-CN"/>
              <a:t>2023-11-14</a:t>
            </a:r>
          </a:p>
        </p:txBody>
      </p:sp>
      <p:sp>
        <p:nvSpPr>
          <p:cNvPr id="19" name="页脚占位符 4">
            <a:extLst>
              <a:ext uri="{FF2B5EF4-FFF2-40B4-BE49-F238E27FC236}">
                <a16:creationId xmlns:a16="http://schemas.microsoft.com/office/drawing/2014/main" id="{F8C091EA-9689-4E80-B8BE-E2D29CF51841}"/>
              </a:ext>
            </a:extLst>
          </p:cNvPr>
          <p:cNvSpPr>
            <a:spLocks noGrp="1"/>
          </p:cNvSpPr>
          <p:nvPr>
            <p:ph type="ftr" sz="quarter" idx="11"/>
          </p:nvPr>
        </p:nvSpPr>
        <p:spPr/>
        <p:txBody>
          <a:bodyPr/>
          <a:lstStyle/>
          <a:p>
            <a:pPr>
              <a:defRPr/>
            </a:pPr>
            <a:r>
              <a:rPr lang="en-US" altLang="zh-CN"/>
              <a:t>北京林业大学</a:t>
            </a:r>
          </a:p>
        </p:txBody>
      </p:sp>
      <p:sp>
        <p:nvSpPr>
          <p:cNvPr id="20" name="灯片编号占位符 5">
            <a:extLst>
              <a:ext uri="{FF2B5EF4-FFF2-40B4-BE49-F238E27FC236}">
                <a16:creationId xmlns:a16="http://schemas.microsoft.com/office/drawing/2014/main" id="{133C6E9E-261B-4A28-B79E-6DADDC04602A}"/>
              </a:ext>
            </a:extLst>
          </p:cNvPr>
          <p:cNvSpPr>
            <a:spLocks noGrp="1"/>
          </p:cNvSpPr>
          <p:nvPr>
            <p:ph type="sldNum" sz="quarter" idx="12"/>
          </p:nvPr>
        </p:nvSpPr>
        <p:spPr/>
        <p:txBody>
          <a:bodyPr/>
          <a:lstStyle/>
          <a:p>
            <a:pPr>
              <a:defRPr/>
            </a:pPr>
            <a:fld id="{5D790C11-6779-4284-B2EB-13C09DFF2826}" type="slidenum">
              <a:rPr lang="en-US" altLang="zh-CN"/>
              <a:pPr>
                <a:defRPr/>
              </a:pPr>
              <a:t>22</a:t>
            </a:fld>
            <a:endParaRPr lang="en-US" altLang="zh-CN"/>
          </a:p>
        </p:txBody>
      </p:sp>
      <p:sp>
        <p:nvSpPr>
          <p:cNvPr id="54277" name="Rectangle 2">
            <a:extLst>
              <a:ext uri="{FF2B5EF4-FFF2-40B4-BE49-F238E27FC236}">
                <a16:creationId xmlns:a16="http://schemas.microsoft.com/office/drawing/2014/main" id="{39642DFE-9F96-4B0A-99A3-542848FD99AF}"/>
              </a:ext>
            </a:extLst>
          </p:cNvPr>
          <p:cNvSpPr>
            <a:spLocks noGrp="1" noChangeArrowheads="1"/>
          </p:cNvSpPr>
          <p:nvPr>
            <p:ph type="title"/>
          </p:nvPr>
        </p:nvSpPr>
        <p:spPr/>
        <p:txBody>
          <a:bodyPr/>
          <a:lstStyle/>
          <a:p>
            <a:pPr eaLnBrk="1" hangingPunct="1"/>
            <a:r>
              <a:rPr lang="en-US" altLang="zh-CN" sz="3600" b="1">
                <a:solidFill>
                  <a:schemeClr val="bg1"/>
                </a:solidFill>
                <a:latin typeface="Times New Roman" panose="02020603050405020304" pitchFamily="18" charset="0"/>
              </a:rPr>
              <a:t>Representation of curves and surfaces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曲线曲面的表示</a:t>
            </a:r>
            <a:r>
              <a:rPr lang="en-US" altLang="zh-CN" sz="3600" b="1">
                <a:solidFill>
                  <a:schemeClr val="bg1"/>
                </a:solidFill>
                <a:latin typeface="Times New Roman" panose="02020603050405020304" pitchFamily="18" charset="0"/>
              </a:rPr>
              <a:t>)</a:t>
            </a:r>
          </a:p>
        </p:txBody>
      </p:sp>
      <p:sp>
        <p:nvSpPr>
          <p:cNvPr id="54279" name="Rectangle 4">
            <a:extLst>
              <a:ext uri="{FF2B5EF4-FFF2-40B4-BE49-F238E27FC236}">
                <a16:creationId xmlns:a16="http://schemas.microsoft.com/office/drawing/2014/main" id="{DC0F396E-D175-410F-BEC0-B4367FD1B881}"/>
              </a:ext>
            </a:extLst>
          </p:cNvPr>
          <p:cNvSpPr>
            <a:spLocks noChangeArrowheads="1"/>
          </p:cNvSpPr>
          <p:nvPr/>
        </p:nvSpPr>
        <p:spPr bwMode="auto">
          <a:xfrm>
            <a:off x="349250" y="1912938"/>
            <a:ext cx="4624388"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400" dirty="0">
                <a:solidFill>
                  <a:srgbClr val="FFFFFF"/>
                </a:solidFill>
                <a:latin typeface="Times New Roman" panose="02020603050405020304" pitchFamily="18" charset="0"/>
              </a:rPr>
              <a:t>Parametric representation of curves(</a:t>
            </a:r>
            <a:r>
              <a:rPr lang="zh-CN" altLang="en-US" sz="2400" dirty="0">
                <a:solidFill>
                  <a:srgbClr val="FFFFFF"/>
                </a:solidFill>
                <a:latin typeface="Times New Roman" panose="02020603050405020304" pitchFamily="18" charset="0"/>
              </a:rPr>
              <a:t>曲线的参数表示</a:t>
            </a:r>
            <a:r>
              <a:rPr lang="en-US" altLang="zh-CN" sz="2400" dirty="0">
                <a:solidFill>
                  <a:srgbClr val="FFFFFF"/>
                </a:solidFill>
                <a:latin typeface="Times New Roman" panose="02020603050405020304" pitchFamily="18" charset="0"/>
              </a:rPr>
              <a:t>)</a:t>
            </a:r>
          </a:p>
        </p:txBody>
      </p:sp>
      <p:sp>
        <p:nvSpPr>
          <p:cNvPr id="2927622" name="Text Box 6">
            <a:extLst>
              <a:ext uri="{FF2B5EF4-FFF2-40B4-BE49-F238E27FC236}">
                <a16:creationId xmlns:a16="http://schemas.microsoft.com/office/drawing/2014/main" id="{4ECBF4B1-D3E2-4625-9577-368515155753}"/>
              </a:ext>
            </a:extLst>
          </p:cNvPr>
          <p:cNvSpPr txBox="1">
            <a:spLocks noChangeArrowheads="1"/>
          </p:cNvSpPr>
          <p:nvPr/>
        </p:nvSpPr>
        <p:spPr bwMode="auto">
          <a:xfrm>
            <a:off x="825332" y="3447082"/>
            <a:ext cx="1131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i="1">
                <a:solidFill>
                  <a:srgbClr val="00E4A8"/>
                </a:solidFill>
                <a:latin typeface="Times New Roman" panose="02020603050405020304" pitchFamily="18" charset="0"/>
              </a:rPr>
              <a:t>P(x,y,z)</a:t>
            </a:r>
          </a:p>
        </p:txBody>
      </p:sp>
      <p:sp>
        <p:nvSpPr>
          <p:cNvPr id="2927623" name="Text Box 7">
            <a:extLst>
              <a:ext uri="{FF2B5EF4-FFF2-40B4-BE49-F238E27FC236}">
                <a16:creationId xmlns:a16="http://schemas.microsoft.com/office/drawing/2014/main" id="{7E370279-AD9B-4FC8-9955-C5184A464B1B}"/>
              </a:ext>
            </a:extLst>
          </p:cNvPr>
          <p:cNvSpPr txBox="1">
            <a:spLocks noChangeArrowheads="1"/>
          </p:cNvSpPr>
          <p:nvPr/>
        </p:nvSpPr>
        <p:spPr bwMode="auto">
          <a:xfrm>
            <a:off x="2558882" y="2974007"/>
            <a:ext cx="94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i="1">
                <a:solidFill>
                  <a:srgbClr val="00E4A8"/>
                </a:solidFill>
                <a:latin typeface="Times New Roman" panose="02020603050405020304" pitchFamily="18" charset="0"/>
              </a:rPr>
              <a:t>x=x(t)</a:t>
            </a:r>
          </a:p>
        </p:txBody>
      </p:sp>
      <p:sp>
        <p:nvSpPr>
          <p:cNvPr id="2927624" name="Text Box 8">
            <a:extLst>
              <a:ext uri="{FF2B5EF4-FFF2-40B4-BE49-F238E27FC236}">
                <a16:creationId xmlns:a16="http://schemas.microsoft.com/office/drawing/2014/main" id="{75FF7E85-1272-4AE5-B22A-A021EAE73E5D}"/>
              </a:ext>
            </a:extLst>
          </p:cNvPr>
          <p:cNvSpPr txBox="1">
            <a:spLocks noChangeArrowheads="1"/>
          </p:cNvSpPr>
          <p:nvPr/>
        </p:nvSpPr>
        <p:spPr bwMode="auto">
          <a:xfrm>
            <a:off x="2558882" y="3863007"/>
            <a:ext cx="882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i="1" dirty="0">
                <a:solidFill>
                  <a:srgbClr val="00E4A8"/>
                </a:solidFill>
                <a:latin typeface="Times New Roman" panose="02020603050405020304" pitchFamily="18" charset="0"/>
              </a:rPr>
              <a:t>z=z(t)</a:t>
            </a:r>
          </a:p>
        </p:txBody>
      </p:sp>
      <p:sp>
        <p:nvSpPr>
          <p:cNvPr id="2927625" name="Text Box 9">
            <a:extLst>
              <a:ext uri="{FF2B5EF4-FFF2-40B4-BE49-F238E27FC236}">
                <a16:creationId xmlns:a16="http://schemas.microsoft.com/office/drawing/2014/main" id="{3680AE15-619D-407F-8F60-A0CC70426966}"/>
              </a:ext>
            </a:extLst>
          </p:cNvPr>
          <p:cNvSpPr txBox="1">
            <a:spLocks noChangeArrowheads="1"/>
          </p:cNvSpPr>
          <p:nvPr/>
        </p:nvSpPr>
        <p:spPr bwMode="auto">
          <a:xfrm>
            <a:off x="2558882" y="3418507"/>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i="1">
                <a:solidFill>
                  <a:srgbClr val="00E4A8"/>
                </a:solidFill>
                <a:latin typeface="Times New Roman" panose="02020603050405020304" pitchFamily="18" charset="0"/>
              </a:rPr>
              <a:t>y=y(t)</a:t>
            </a:r>
          </a:p>
        </p:txBody>
      </p:sp>
      <p:sp>
        <p:nvSpPr>
          <p:cNvPr id="2927626" name="AutoShape 10">
            <a:extLst>
              <a:ext uri="{FF2B5EF4-FFF2-40B4-BE49-F238E27FC236}">
                <a16:creationId xmlns:a16="http://schemas.microsoft.com/office/drawing/2014/main" id="{125C11B9-1235-4768-A279-3CDB443FB888}"/>
              </a:ext>
            </a:extLst>
          </p:cNvPr>
          <p:cNvSpPr>
            <a:spLocks/>
          </p:cNvSpPr>
          <p:nvPr/>
        </p:nvSpPr>
        <p:spPr bwMode="auto">
          <a:xfrm>
            <a:off x="2269957" y="3193082"/>
            <a:ext cx="201612" cy="1006475"/>
          </a:xfrm>
          <a:prstGeom prst="leftBrace">
            <a:avLst>
              <a:gd name="adj1" fmla="val 41601"/>
              <a:gd name="adj2" fmla="val 50000"/>
            </a:avLst>
          </a:prstGeom>
          <a:noFill/>
          <a:ln w="412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927627" name="Object 11">
                <a:extLst>
                  <a:ext uri="{FF2B5EF4-FFF2-40B4-BE49-F238E27FC236}">
                    <a16:creationId xmlns:a16="http://schemas.microsoft.com/office/drawing/2014/main" id="{09536516-DA75-4947-BD2B-457E1B691DD6}"/>
                  </a:ext>
                </a:extLst>
              </p:cNvPr>
              <p:cNvSpPr txBox="1"/>
              <p:nvPr/>
            </p:nvSpPr>
            <p:spPr bwMode="auto">
              <a:xfrm>
                <a:off x="4334668" y="4881493"/>
                <a:ext cx="3422650" cy="5699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400" b="1" i="1" smtClean="0">
                          <a:solidFill>
                            <a:schemeClr val="accent1">
                              <a:lumMod val="60000"/>
                              <a:lumOff val="40000"/>
                            </a:schemeClr>
                          </a:solidFill>
                          <a:latin typeface="Cambria Math" panose="02040503050406030204" pitchFamily="18" charset="0"/>
                        </a:rPr>
                        <m:t>𝒑</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𝒑</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𝒕</m:t>
                      </m:r>
                      <m:r>
                        <a:rPr lang="zh-CN" altLang="en-US" sz="2400" b="1" i="1" smtClean="0">
                          <a:solidFill>
                            <a:schemeClr val="accent1">
                              <a:lumMod val="60000"/>
                              <a:lumOff val="40000"/>
                            </a:schemeClr>
                          </a:solidFill>
                          <a:latin typeface="Cambria Math" panose="02040503050406030204" pitchFamily="18" charset="0"/>
                        </a:rPr>
                        <m:t>)</m:t>
                      </m:r>
                      <m:r>
                        <m:rPr>
                          <m:nor/>
                        </m:rPr>
                        <a:rPr lang="zh-CN" altLang="en-US" sz="2400" i="0">
                          <a:solidFill>
                            <a:schemeClr val="accent1">
                              <a:lumMod val="60000"/>
                              <a:lumOff val="40000"/>
                            </a:schemeClr>
                          </a:solidFill>
                          <a:latin typeface="Cambria Math" panose="02040503050406030204" pitchFamily="18" charset="0"/>
                        </a:rPr>
                        <m:t>     </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𝟎</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oMath>
                  </m:oMathPara>
                </a14:m>
                <a:endParaRPr lang="zh-CN" altLang="en-US" sz="2400" dirty="0">
                  <a:solidFill>
                    <a:schemeClr val="accent1">
                      <a:lumMod val="60000"/>
                      <a:lumOff val="40000"/>
                    </a:schemeClr>
                  </a:solidFill>
                </a:endParaRPr>
              </a:p>
            </p:txBody>
          </p:sp>
        </mc:Choice>
        <mc:Fallback xmlns="">
          <p:sp>
            <p:nvSpPr>
              <p:cNvPr id="2927627" name="Object 11">
                <a:extLst>
                  <a:ext uri="{FF2B5EF4-FFF2-40B4-BE49-F238E27FC236}">
                    <a16:creationId xmlns="" xmlns:a16="http://schemas.microsoft.com/office/drawing/2014/main" xmlns:a14="http://schemas.microsoft.com/office/drawing/2010/main" id="{09536516-DA75-4947-BD2B-457E1B691DD6}"/>
                  </a:ext>
                </a:extLst>
              </p:cNvPr>
              <p:cNvSpPr txBox="1">
                <a:spLocks noRot="1" noChangeAspect="1" noMove="1" noResize="1" noEditPoints="1" noAdjustHandles="1" noChangeArrowheads="1" noChangeShapeType="1" noTextEdit="1"/>
              </p:cNvSpPr>
              <p:nvPr/>
            </p:nvSpPr>
            <p:spPr bwMode="auto">
              <a:xfrm>
                <a:off x="4334668" y="4881493"/>
                <a:ext cx="3422650" cy="569913"/>
              </a:xfrm>
              <a:prstGeom prst="rect">
                <a:avLst/>
              </a:prstGeom>
              <a:blipFill rotWithShape="0">
                <a:blip r:embed="rId3"/>
                <a:stretch>
                  <a:fillRect l="-53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27628" name="Object 12">
                <a:extLst>
                  <a:ext uri="{FF2B5EF4-FFF2-40B4-BE49-F238E27FC236}">
                    <a16:creationId xmlns:a16="http://schemas.microsoft.com/office/drawing/2014/main" id="{296481D0-B80F-4583-83EE-4AA1533B4E97}"/>
                  </a:ext>
                </a:extLst>
              </p:cNvPr>
              <p:cNvSpPr txBox="1"/>
              <p:nvPr/>
            </p:nvSpPr>
            <p:spPr bwMode="auto">
              <a:xfrm>
                <a:off x="7134193" y="3562533"/>
                <a:ext cx="1208088" cy="449262"/>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sz="2400" b="1" i="0" smtClean="0">
                          <a:solidFill>
                            <a:schemeClr val="accent1">
                              <a:lumMod val="60000"/>
                              <a:lumOff val="40000"/>
                            </a:schemeClr>
                          </a:solidFill>
                          <a:latin typeface="Cambria Math" panose="02040503050406030204" pitchFamily="18" charset="0"/>
                        </a:rPr>
                        <m:t> </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𝟎</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oMath>
                  </m:oMathPara>
                </a14:m>
                <a:endParaRPr lang="zh-CN" altLang="en-US" sz="2400" dirty="0">
                  <a:solidFill>
                    <a:schemeClr val="accent1">
                      <a:lumMod val="60000"/>
                      <a:lumOff val="40000"/>
                    </a:schemeClr>
                  </a:solidFill>
                </a:endParaRPr>
              </a:p>
            </p:txBody>
          </p:sp>
        </mc:Choice>
        <mc:Fallback xmlns="">
          <p:sp>
            <p:nvSpPr>
              <p:cNvPr id="2927628" name="Object 12">
                <a:extLst>
                  <a:ext uri="{FF2B5EF4-FFF2-40B4-BE49-F238E27FC236}">
                    <a16:creationId xmlns="" xmlns:a16="http://schemas.microsoft.com/office/drawing/2014/main" xmlns:a14="http://schemas.microsoft.com/office/drawing/2010/main" id="{296481D0-B80F-4583-83EE-4AA1533B4E97}"/>
                  </a:ext>
                </a:extLst>
              </p:cNvPr>
              <p:cNvSpPr txBox="1">
                <a:spLocks noRot="1" noChangeAspect="1" noMove="1" noResize="1" noEditPoints="1" noAdjustHandles="1" noChangeArrowheads="1" noChangeShapeType="1" noTextEdit="1"/>
              </p:cNvSpPr>
              <p:nvPr/>
            </p:nvSpPr>
            <p:spPr bwMode="auto">
              <a:xfrm>
                <a:off x="7134193" y="3562533"/>
                <a:ext cx="1208088" cy="449262"/>
              </a:xfrm>
              <a:prstGeom prst="rect">
                <a:avLst/>
              </a:prstGeom>
              <a:blipFill rotWithShape="0">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27629" name="Object 13">
                <a:extLst>
                  <a:ext uri="{FF2B5EF4-FFF2-40B4-BE49-F238E27FC236}">
                    <a16:creationId xmlns:a16="http://schemas.microsoft.com/office/drawing/2014/main" id="{1AD2CE9C-27C4-4050-8A2E-CB58716076A5}"/>
                  </a:ext>
                </a:extLst>
              </p:cNvPr>
              <p:cNvSpPr txBox="1"/>
              <p:nvPr/>
            </p:nvSpPr>
            <p:spPr bwMode="auto">
              <a:xfrm>
                <a:off x="3670991" y="3487559"/>
                <a:ext cx="1292225" cy="449263"/>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sz="2400" b="1" i="0" smtClean="0">
                          <a:solidFill>
                            <a:schemeClr val="accent1">
                              <a:lumMod val="60000"/>
                              <a:lumOff val="40000"/>
                            </a:schemeClr>
                          </a:solidFill>
                          <a:latin typeface="Cambria Math" panose="02040503050406030204" pitchFamily="18" charset="0"/>
                        </a:rPr>
                        <m:t> </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𝒂</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𝒃</m:t>
                      </m:r>
                      <m:r>
                        <a:rPr lang="zh-CN" altLang="en-US" sz="2400" b="1" i="1">
                          <a:solidFill>
                            <a:schemeClr val="accent1">
                              <a:lumMod val="60000"/>
                              <a:lumOff val="40000"/>
                            </a:schemeClr>
                          </a:solidFill>
                          <a:latin typeface="Cambria Math" panose="02040503050406030204" pitchFamily="18" charset="0"/>
                        </a:rPr>
                        <m:t>]</m:t>
                      </m:r>
                    </m:oMath>
                  </m:oMathPara>
                </a14:m>
                <a:endParaRPr lang="zh-CN" altLang="en-US" sz="2400" dirty="0">
                  <a:solidFill>
                    <a:schemeClr val="accent1">
                      <a:lumMod val="60000"/>
                      <a:lumOff val="40000"/>
                    </a:schemeClr>
                  </a:solidFill>
                </a:endParaRPr>
              </a:p>
            </p:txBody>
          </p:sp>
        </mc:Choice>
        <mc:Fallback xmlns="">
          <p:sp>
            <p:nvSpPr>
              <p:cNvPr id="2927629" name="Object 13">
                <a:extLst>
                  <a:ext uri="{FF2B5EF4-FFF2-40B4-BE49-F238E27FC236}">
                    <a16:creationId xmlns="" xmlns:a16="http://schemas.microsoft.com/office/drawing/2014/main" xmlns:a14="http://schemas.microsoft.com/office/drawing/2010/main" id="{1AD2CE9C-27C4-4050-8A2E-CB58716076A5}"/>
                  </a:ext>
                </a:extLst>
              </p:cNvPr>
              <p:cNvSpPr txBox="1">
                <a:spLocks noRot="1" noChangeAspect="1" noMove="1" noResize="1" noEditPoints="1" noAdjustHandles="1" noChangeArrowheads="1" noChangeShapeType="1" noTextEdit="1"/>
              </p:cNvSpPr>
              <p:nvPr/>
            </p:nvSpPr>
            <p:spPr bwMode="auto">
              <a:xfrm>
                <a:off x="3670991" y="3487559"/>
                <a:ext cx="1292225" cy="449263"/>
              </a:xfrm>
              <a:prstGeom prst="rect">
                <a:avLst/>
              </a:prstGeom>
              <a:blipFill rotWithShape="0">
                <a:blip r:embed="rId5"/>
                <a:stretch>
                  <a:fillRect b="-4054"/>
                </a:stretch>
              </a:blipFill>
              <a:ln>
                <a:noFill/>
              </a:ln>
            </p:spPr>
            <p:txBody>
              <a:bodyPr/>
              <a:lstStyle/>
              <a:p>
                <a:r>
                  <a:rPr lang="zh-CN" altLang="en-US">
                    <a:noFill/>
                  </a:rPr>
                  <a:t> </a:t>
                </a:r>
              </a:p>
            </p:txBody>
          </p:sp>
        </mc:Fallback>
      </mc:AlternateContent>
      <p:sp>
        <p:nvSpPr>
          <p:cNvPr id="2927630" name="AutoShape 14">
            <a:extLst>
              <a:ext uri="{FF2B5EF4-FFF2-40B4-BE49-F238E27FC236}">
                <a16:creationId xmlns:a16="http://schemas.microsoft.com/office/drawing/2014/main" id="{D617F649-7765-4506-9E5D-0B7E374FD3EF}"/>
              </a:ext>
            </a:extLst>
          </p:cNvPr>
          <p:cNvSpPr>
            <a:spLocks noChangeArrowheads="1"/>
          </p:cNvSpPr>
          <p:nvPr/>
        </p:nvSpPr>
        <p:spPr bwMode="auto">
          <a:xfrm rot="-5400000">
            <a:off x="5766496" y="3423952"/>
            <a:ext cx="446088" cy="690562"/>
          </a:xfrm>
          <a:prstGeom prst="downArrow">
            <a:avLst>
              <a:gd name="adj1" fmla="val 50000"/>
              <a:gd name="adj2" fmla="val 3870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927632" name="Object 16">
                <a:extLst>
                  <a:ext uri="{FF2B5EF4-FFF2-40B4-BE49-F238E27FC236}">
                    <a16:creationId xmlns:a16="http://schemas.microsoft.com/office/drawing/2014/main" id="{F1134566-4045-48B0-BDC2-67B9E11545EA}"/>
                  </a:ext>
                </a:extLst>
              </p:cNvPr>
              <p:cNvSpPr txBox="1"/>
              <p:nvPr/>
            </p:nvSpPr>
            <p:spPr bwMode="auto">
              <a:xfrm>
                <a:off x="4334668" y="5654859"/>
                <a:ext cx="4437063" cy="5826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400" b="1" i="1" smtClean="0">
                          <a:solidFill>
                            <a:schemeClr val="accent1">
                              <a:lumMod val="60000"/>
                              <a:lumOff val="40000"/>
                            </a:schemeClr>
                          </a:solidFill>
                          <a:latin typeface="Cambria Math" panose="02040503050406030204" pitchFamily="18" charset="0"/>
                        </a:rPr>
                        <m:t>𝒑</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𝒑</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𝒖</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𝒗</m:t>
                      </m:r>
                      <m:r>
                        <a:rPr lang="zh-CN" altLang="en-US" sz="2400" b="1" i="1" smtClean="0">
                          <a:solidFill>
                            <a:schemeClr val="accent1">
                              <a:lumMod val="60000"/>
                              <a:lumOff val="40000"/>
                            </a:schemeClr>
                          </a:solidFill>
                          <a:latin typeface="Cambria Math" panose="02040503050406030204" pitchFamily="18" charset="0"/>
                        </a:rPr>
                        <m:t>)</m:t>
                      </m:r>
                      <m:r>
                        <m:rPr>
                          <m:nor/>
                        </m:rPr>
                        <a:rPr lang="zh-CN" altLang="en-US" sz="2400" i="0">
                          <a:solidFill>
                            <a:schemeClr val="accent1">
                              <a:lumMod val="60000"/>
                              <a:lumOff val="40000"/>
                            </a:schemeClr>
                          </a:solidFill>
                          <a:latin typeface="Cambria Math" panose="02040503050406030204" pitchFamily="18" charset="0"/>
                        </a:rPr>
                        <m:t>     </m:t>
                      </m:r>
                      <m:r>
                        <a:rPr lang="zh-CN" altLang="en-US" sz="2400" b="1" i="1">
                          <a:solidFill>
                            <a:schemeClr val="accent1">
                              <a:lumMod val="60000"/>
                              <a:lumOff val="40000"/>
                            </a:schemeClr>
                          </a:solidFill>
                          <a:latin typeface="Cambria Math" panose="02040503050406030204" pitchFamily="18" charset="0"/>
                        </a:rPr>
                        <m:t>𝒖</m:t>
                      </m:r>
                      <m:r>
                        <m:rPr>
                          <m:nor/>
                        </m:rPr>
                        <a:rPr lang="zh-CN" altLang="en-US" sz="2400" i="0">
                          <a:solidFill>
                            <a:schemeClr val="accent1">
                              <a:lumMod val="60000"/>
                              <a:lumOff val="40000"/>
                            </a:schemeClr>
                          </a:solidFill>
                          <a:latin typeface="Cambria Math" panose="02040503050406030204" pitchFamily="18" charset="0"/>
                        </a:rPr>
                        <m:t>,</m:t>
                      </m:r>
                      <m:r>
                        <m:rPr>
                          <m:nor/>
                        </m:rPr>
                        <a:rPr lang="zh-CN" altLang="en-US" sz="2400" i="0">
                          <a:solidFill>
                            <a:schemeClr val="accent1">
                              <a:lumMod val="60000"/>
                              <a:lumOff val="40000"/>
                            </a:schemeClr>
                          </a:solidFill>
                          <a:latin typeface="Cambria Math" panose="02040503050406030204" pitchFamily="18" charset="0"/>
                        </a:rPr>
                        <m:t>v</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𝟎</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oMath>
                  </m:oMathPara>
                </a14:m>
                <a:endParaRPr lang="zh-CN" altLang="en-US" sz="2400" dirty="0">
                  <a:solidFill>
                    <a:schemeClr val="accent1">
                      <a:lumMod val="60000"/>
                      <a:lumOff val="40000"/>
                    </a:schemeClr>
                  </a:solidFill>
                </a:endParaRPr>
              </a:p>
            </p:txBody>
          </p:sp>
        </mc:Choice>
        <mc:Fallback xmlns="">
          <p:sp>
            <p:nvSpPr>
              <p:cNvPr id="2927632" name="Object 16">
                <a:extLst>
                  <a:ext uri="{FF2B5EF4-FFF2-40B4-BE49-F238E27FC236}">
                    <a16:creationId xmlns="" xmlns:a16="http://schemas.microsoft.com/office/drawing/2014/main" xmlns:a14="http://schemas.microsoft.com/office/drawing/2010/main" id="{F1134566-4045-48B0-BDC2-67B9E11545EA}"/>
                  </a:ext>
                </a:extLst>
              </p:cNvPr>
              <p:cNvSpPr txBox="1">
                <a:spLocks noRot="1" noChangeAspect="1" noMove="1" noResize="1" noEditPoints="1" noAdjustHandles="1" noChangeArrowheads="1" noChangeShapeType="1" noTextEdit="1"/>
              </p:cNvSpPr>
              <p:nvPr/>
            </p:nvSpPr>
            <p:spPr bwMode="auto">
              <a:xfrm>
                <a:off x="4334668" y="5654859"/>
                <a:ext cx="4437063" cy="582612"/>
              </a:xfrm>
              <a:prstGeom prst="rect">
                <a:avLst/>
              </a:prstGeom>
              <a:blipFill rotWithShape="0">
                <a:blip r:embed="rId6"/>
                <a:stretch>
                  <a:fillRect l="-412"/>
                </a:stretch>
              </a:blipFill>
              <a:ln>
                <a:noFill/>
              </a:ln>
            </p:spPr>
            <p:txBody>
              <a:bodyPr/>
              <a:lstStyle/>
              <a:p>
                <a:r>
                  <a:rPr lang="zh-CN" altLang="en-US">
                    <a:noFill/>
                  </a:rPr>
                  <a:t> </a:t>
                </a:r>
              </a:p>
            </p:txBody>
          </p:sp>
        </mc:Fallback>
      </mc:AlternateContent>
      <p:sp>
        <p:nvSpPr>
          <p:cNvPr id="2927633" name="Rectangle 17">
            <a:extLst>
              <a:ext uri="{FF2B5EF4-FFF2-40B4-BE49-F238E27FC236}">
                <a16:creationId xmlns:a16="http://schemas.microsoft.com/office/drawing/2014/main" id="{DC9E2679-5BE8-43AD-801C-E4E83DF08759}"/>
              </a:ext>
            </a:extLst>
          </p:cNvPr>
          <p:cNvSpPr>
            <a:spLocks noChangeArrowheads="1"/>
          </p:cNvSpPr>
          <p:nvPr/>
        </p:nvSpPr>
        <p:spPr bwMode="auto">
          <a:xfrm>
            <a:off x="200818" y="5645334"/>
            <a:ext cx="45434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400" dirty="0">
                <a:solidFill>
                  <a:srgbClr val="000000"/>
                </a:solidFill>
                <a:latin typeface="Times New Roman" panose="02020603050405020304" pitchFamily="18" charset="0"/>
              </a:rPr>
              <a:t>Parametric representation of surfaces(</a:t>
            </a:r>
            <a:r>
              <a:rPr lang="zh-CN" altLang="en-US" sz="2400" dirty="0">
                <a:solidFill>
                  <a:srgbClr val="000000"/>
                </a:solidFill>
                <a:latin typeface="Times New Roman" panose="02020603050405020304" pitchFamily="18" charset="0"/>
              </a:rPr>
              <a:t>曲面的参数表示</a:t>
            </a:r>
            <a:r>
              <a:rPr lang="en-US" altLang="zh-CN" sz="2400" dirty="0">
                <a:solidFill>
                  <a:srgbClr val="000000"/>
                </a:solidFill>
                <a:latin typeface="Times New Roman" panose="02020603050405020304" pitchFamily="18" charset="0"/>
              </a:rPr>
              <a:t>)</a:t>
            </a:r>
          </a:p>
        </p:txBody>
      </p:sp>
      <p:sp>
        <p:nvSpPr>
          <p:cNvPr id="29" name="Rectangle 4">
            <a:extLst>
              <a:ext uri="{FF2B5EF4-FFF2-40B4-BE49-F238E27FC236}">
                <a16:creationId xmlns:a16="http://schemas.microsoft.com/office/drawing/2014/main" id="{DC0F396E-D175-410F-BEC0-B4367FD1B881}"/>
              </a:ext>
            </a:extLst>
          </p:cNvPr>
          <p:cNvSpPr>
            <a:spLocks noChangeArrowheads="1"/>
          </p:cNvSpPr>
          <p:nvPr/>
        </p:nvSpPr>
        <p:spPr bwMode="auto">
          <a:xfrm>
            <a:off x="4729956" y="3105981"/>
            <a:ext cx="2909709" cy="45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400" dirty="0">
                <a:solidFill>
                  <a:srgbClr val="FFFFFF"/>
                </a:solidFill>
                <a:latin typeface="Times New Roman" panose="02020603050405020304" pitchFamily="18" charset="0"/>
              </a:rPr>
              <a:t>Normalized(</a:t>
            </a:r>
            <a:r>
              <a:rPr lang="zh-CN" altLang="en-US" sz="2400" dirty="0">
                <a:solidFill>
                  <a:srgbClr val="FFFFFF"/>
                </a:solidFill>
                <a:latin typeface="Times New Roman" panose="02020603050405020304" pitchFamily="18" charset="0"/>
              </a:rPr>
              <a:t>规范化</a:t>
            </a:r>
            <a:r>
              <a:rPr lang="en-US" altLang="zh-CN" sz="2400" dirty="0">
                <a:solidFill>
                  <a:srgbClr val="FFFFFF"/>
                </a:solidFill>
                <a:latin typeface="Times New Roman" panose="02020603050405020304" pitchFamily="18" charset="0"/>
              </a:rPr>
              <a:t>)</a:t>
            </a:r>
          </a:p>
        </p:txBody>
      </p:sp>
      <p:sp>
        <p:nvSpPr>
          <p:cNvPr id="30" name="Rectangle 4">
            <a:extLst>
              <a:ext uri="{FF2B5EF4-FFF2-40B4-BE49-F238E27FC236}">
                <a16:creationId xmlns:a16="http://schemas.microsoft.com/office/drawing/2014/main" id="{DC0F396E-D175-410F-BEC0-B4367FD1B881}"/>
              </a:ext>
            </a:extLst>
          </p:cNvPr>
          <p:cNvSpPr>
            <a:spLocks noChangeArrowheads="1"/>
          </p:cNvSpPr>
          <p:nvPr/>
        </p:nvSpPr>
        <p:spPr bwMode="auto">
          <a:xfrm>
            <a:off x="280435" y="4918511"/>
            <a:ext cx="2909709" cy="45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400" dirty="0">
                <a:latin typeface="Times New Roman" panose="02020603050405020304" pitchFamily="18" charset="0"/>
              </a:rPr>
              <a:t>In Vector(</a:t>
            </a:r>
            <a:r>
              <a:rPr lang="zh-CN" altLang="en-US" sz="2400" dirty="0">
                <a:latin typeface="Times New Roman" panose="02020603050405020304" pitchFamily="18" charset="0"/>
              </a:rPr>
              <a:t>矢量形式</a:t>
            </a:r>
            <a:r>
              <a:rPr lang="en-US" altLang="zh-CN" sz="2400" dirty="0">
                <a:latin typeface="Times New Roman" panose="02020603050405020304" pitchFamily="18" charset="0"/>
              </a:rPr>
              <a:t>)</a:t>
            </a:r>
          </a:p>
        </p:txBody>
      </p:sp>
    </p:spTree>
    <p:extLst>
      <p:ext uri="{BB962C8B-B14F-4D97-AF65-F5344CB8AC3E}">
        <p14:creationId xmlns:p14="http://schemas.microsoft.com/office/powerpoint/2010/main" val="404391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27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276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27628"/>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9276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mph" presetSubtype="2" fill="hold" grpId="0" nodeType="clickEffect">
                                  <p:stCondLst>
                                    <p:cond delay="0"/>
                                  </p:stCondLst>
                                  <p:childTnLst>
                                    <p:animClr clrSpc="rgb" dir="cw">
                                      <p:cBhvr override="childStyle">
                                        <p:cTn id="25" dur="500" fill="hold"/>
                                        <p:tgtEl>
                                          <p:spTgt spid="2927633"/>
                                        </p:tgtEl>
                                        <p:attrNameLst>
                                          <p:attrName>style.color</p:attrName>
                                        </p:attrNameLst>
                                      </p:cBhvr>
                                      <p:to>
                                        <a:schemeClr val="bg1"/>
                                      </p:to>
                                    </p:animClr>
                                  </p:childTnLst>
                                </p:cTn>
                              </p:par>
                              <p:par>
                                <p:cTn id="26" presetID="1" presetClass="entr" presetSubtype="0" fill="hold" grpId="0" nodeType="withEffect">
                                  <p:stCondLst>
                                    <p:cond delay="0"/>
                                  </p:stCondLst>
                                  <p:childTnLst>
                                    <p:set>
                                      <p:cBhvr>
                                        <p:cTn id="27" dur="1" fill="hold">
                                          <p:stCondLst>
                                            <p:cond delay="0"/>
                                          </p:stCondLst>
                                        </p:cTn>
                                        <p:tgtEl>
                                          <p:spTgt spid="2927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7627" grpId="0"/>
      <p:bldP spid="2927628" grpId="0"/>
      <p:bldP spid="2927629" grpId="0"/>
      <p:bldP spid="2927630" grpId="0" animBg="1"/>
      <p:bldP spid="2927632" grpId="0"/>
      <p:bldP spid="2927633" grpId="0"/>
      <p:bldP spid="29"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3">
            <a:extLst>
              <a:ext uri="{FF2B5EF4-FFF2-40B4-BE49-F238E27FC236}">
                <a16:creationId xmlns:a16="http://schemas.microsoft.com/office/drawing/2014/main" id="{21F81F15-EE82-4935-B2F6-40A78BFFB23E}"/>
              </a:ext>
            </a:extLst>
          </p:cNvPr>
          <p:cNvSpPr>
            <a:spLocks noGrp="1"/>
          </p:cNvSpPr>
          <p:nvPr>
            <p:ph type="dt" sz="quarter" idx="10"/>
          </p:nvPr>
        </p:nvSpPr>
        <p:spPr/>
        <p:txBody>
          <a:bodyPr/>
          <a:lstStyle/>
          <a:p>
            <a:pPr>
              <a:defRPr/>
            </a:pPr>
            <a:r>
              <a:rPr lang="en-US" altLang="zh-CN"/>
              <a:t>2023-11-14</a:t>
            </a:r>
          </a:p>
        </p:txBody>
      </p:sp>
      <p:sp>
        <p:nvSpPr>
          <p:cNvPr id="19" name="页脚占位符 4">
            <a:extLst>
              <a:ext uri="{FF2B5EF4-FFF2-40B4-BE49-F238E27FC236}">
                <a16:creationId xmlns:a16="http://schemas.microsoft.com/office/drawing/2014/main" id="{5A812FAD-B663-4578-9846-E45E36C7CCC7}"/>
              </a:ext>
            </a:extLst>
          </p:cNvPr>
          <p:cNvSpPr>
            <a:spLocks noGrp="1"/>
          </p:cNvSpPr>
          <p:nvPr>
            <p:ph type="ftr" sz="quarter" idx="11"/>
          </p:nvPr>
        </p:nvSpPr>
        <p:spPr/>
        <p:txBody>
          <a:bodyPr/>
          <a:lstStyle/>
          <a:p>
            <a:pPr>
              <a:defRPr/>
            </a:pPr>
            <a:r>
              <a:rPr lang="en-US" altLang="zh-CN"/>
              <a:t>北京林业大学</a:t>
            </a:r>
          </a:p>
        </p:txBody>
      </p:sp>
      <p:sp>
        <p:nvSpPr>
          <p:cNvPr id="20" name="灯片编号占位符 5">
            <a:extLst>
              <a:ext uri="{FF2B5EF4-FFF2-40B4-BE49-F238E27FC236}">
                <a16:creationId xmlns:a16="http://schemas.microsoft.com/office/drawing/2014/main" id="{CAE30954-71CC-48F6-AF5E-534EC673FB9F}"/>
              </a:ext>
            </a:extLst>
          </p:cNvPr>
          <p:cNvSpPr>
            <a:spLocks noGrp="1"/>
          </p:cNvSpPr>
          <p:nvPr>
            <p:ph type="sldNum" sz="quarter" idx="12"/>
          </p:nvPr>
        </p:nvSpPr>
        <p:spPr/>
        <p:txBody>
          <a:bodyPr/>
          <a:lstStyle/>
          <a:p>
            <a:pPr>
              <a:defRPr/>
            </a:pPr>
            <a:fld id="{40575420-A1ED-441B-865C-C78F1EF16727}" type="slidenum">
              <a:rPr lang="en-US" altLang="zh-CN"/>
              <a:pPr>
                <a:defRPr/>
              </a:pPr>
              <a:t>23</a:t>
            </a:fld>
            <a:endParaRPr lang="en-US" altLang="zh-CN"/>
          </a:p>
        </p:txBody>
      </p:sp>
      <p:sp>
        <p:nvSpPr>
          <p:cNvPr id="56325" name="Rectangle 2">
            <a:extLst>
              <a:ext uri="{FF2B5EF4-FFF2-40B4-BE49-F238E27FC236}">
                <a16:creationId xmlns:a16="http://schemas.microsoft.com/office/drawing/2014/main" id="{07177CA2-F86E-4B35-BB13-0936F13E6BDA}"/>
              </a:ext>
            </a:extLst>
          </p:cNvPr>
          <p:cNvSpPr>
            <a:spLocks noGrp="1" noChangeArrowheads="1"/>
          </p:cNvSpPr>
          <p:nvPr>
            <p:ph type="title"/>
          </p:nvPr>
        </p:nvSpPr>
        <p:spPr>
          <a:xfrm>
            <a:off x="1350963" y="347663"/>
            <a:ext cx="6859587" cy="1462087"/>
          </a:xfrm>
        </p:spPr>
        <p:txBody>
          <a:bodyPr/>
          <a:lstStyle/>
          <a:p>
            <a:pPr eaLnBrk="1" hangingPunct="1"/>
            <a:r>
              <a:rPr lang="en-US" altLang="zh-CN" sz="3200" b="1">
                <a:solidFill>
                  <a:schemeClr val="bg1"/>
                </a:solidFill>
                <a:latin typeface="Times New Roman" panose="02020603050405020304" pitchFamily="18" charset="0"/>
              </a:rPr>
              <a:t>Representation of curves and surfaces</a:t>
            </a:r>
            <a:br>
              <a:rPr lang="en-US" altLang="zh-CN" sz="3200" b="1">
                <a:solidFill>
                  <a:schemeClr val="bg1"/>
                </a:solidFill>
                <a:latin typeface="Times New Roman" panose="02020603050405020304" pitchFamily="18" charset="0"/>
              </a:rPr>
            </a:br>
            <a:r>
              <a:rPr lang="en-US" altLang="zh-CN" sz="3200" b="1">
                <a:solidFill>
                  <a:schemeClr val="bg1"/>
                </a:solidFill>
                <a:latin typeface="Times New Roman" panose="02020603050405020304" pitchFamily="18" charset="0"/>
              </a:rPr>
              <a:t>(</a:t>
            </a:r>
            <a:r>
              <a:rPr lang="zh-CN" altLang="en-US" sz="3200" b="1">
                <a:solidFill>
                  <a:schemeClr val="bg1"/>
                </a:solidFill>
                <a:latin typeface="Times New Roman" panose="02020603050405020304" pitchFamily="18" charset="0"/>
              </a:rPr>
              <a:t>曲线曲面的表示</a:t>
            </a:r>
            <a:r>
              <a:rPr lang="en-US" altLang="zh-CN" sz="3200" b="1">
                <a:solidFill>
                  <a:schemeClr val="bg1"/>
                </a:solidFill>
                <a:latin typeface="Times New Roman" panose="02020603050405020304" pitchFamily="18" charset="0"/>
              </a:rPr>
              <a:t>)</a:t>
            </a:r>
          </a:p>
        </p:txBody>
      </p:sp>
      <p:sp>
        <p:nvSpPr>
          <p:cNvPr id="56326" name="Rectangle 3">
            <a:extLst>
              <a:ext uri="{FF2B5EF4-FFF2-40B4-BE49-F238E27FC236}">
                <a16:creationId xmlns:a16="http://schemas.microsoft.com/office/drawing/2014/main" id="{FDA81C3D-70FC-42B0-A28A-9C98E6854114}"/>
              </a:ext>
            </a:extLst>
          </p:cNvPr>
          <p:cNvSpPr>
            <a:spLocks noChangeArrowheads="1"/>
          </p:cNvSpPr>
          <p:nvPr/>
        </p:nvSpPr>
        <p:spPr bwMode="auto">
          <a:xfrm>
            <a:off x="1609725" y="3592513"/>
            <a:ext cx="6040438"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dirty="0">
                <a:solidFill>
                  <a:schemeClr val="accent1"/>
                </a:solidFill>
                <a:latin typeface="Times New Roman" panose="02020603050405020304" pitchFamily="18" charset="0"/>
              </a:rPr>
              <a:t>Can choose the parametric representation with geometric invariance(</a:t>
            </a:r>
            <a:r>
              <a:rPr lang="zh-CN" altLang="en-US" sz="2400" dirty="0">
                <a:solidFill>
                  <a:schemeClr val="accent1"/>
                </a:solidFill>
                <a:latin typeface="Times New Roman" panose="02020603050405020304" pitchFamily="18" charset="0"/>
              </a:rPr>
              <a:t>选取具有几何不变性的参数曲线曲面表示形式</a:t>
            </a:r>
            <a:r>
              <a:rPr lang="en-US" altLang="zh-CN" sz="2400" dirty="0">
                <a:solidFill>
                  <a:schemeClr val="accent1"/>
                </a:solidFill>
                <a:latin typeface="Times New Roman" panose="02020603050405020304" pitchFamily="18" charset="0"/>
              </a:rPr>
              <a:t>)</a:t>
            </a:r>
          </a:p>
        </p:txBody>
      </p:sp>
      <p:sp>
        <p:nvSpPr>
          <p:cNvPr id="56327" name="Oval 4">
            <a:extLst>
              <a:ext uri="{FF2B5EF4-FFF2-40B4-BE49-F238E27FC236}">
                <a16:creationId xmlns:a16="http://schemas.microsoft.com/office/drawing/2014/main" id="{CFF94612-FDF1-4DA1-8BD4-92D04CD90CDF}"/>
              </a:ext>
            </a:extLst>
          </p:cNvPr>
          <p:cNvSpPr>
            <a:spLocks noChangeArrowheads="1"/>
          </p:cNvSpPr>
          <p:nvPr/>
        </p:nvSpPr>
        <p:spPr bwMode="auto">
          <a:xfrm>
            <a:off x="922338" y="2921000"/>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28" name="Oval 6">
            <a:extLst>
              <a:ext uri="{FF2B5EF4-FFF2-40B4-BE49-F238E27FC236}">
                <a16:creationId xmlns:a16="http://schemas.microsoft.com/office/drawing/2014/main" id="{ED8965B8-3023-4C73-B39A-8427BBDAC74F}"/>
              </a:ext>
            </a:extLst>
          </p:cNvPr>
          <p:cNvSpPr>
            <a:spLocks noChangeArrowheads="1"/>
          </p:cNvSpPr>
          <p:nvPr/>
        </p:nvSpPr>
        <p:spPr bwMode="auto">
          <a:xfrm>
            <a:off x="922338" y="4894263"/>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29" name="Rectangle 7">
            <a:extLst>
              <a:ext uri="{FF2B5EF4-FFF2-40B4-BE49-F238E27FC236}">
                <a16:creationId xmlns:a16="http://schemas.microsoft.com/office/drawing/2014/main" id="{379B9CC2-7D67-4573-A3F8-C11CD2E1709C}"/>
              </a:ext>
            </a:extLst>
          </p:cNvPr>
          <p:cNvSpPr>
            <a:spLocks noChangeArrowheads="1"/>
          </p:cNvSpPr>
          <p:nvPr/>
        </p:nvSpPr>
        <p:spPr bwMode="auto">
          <a:xfrm>
            <a:off x="1593850" y="2820988"/>
            <a:ext cx="5999163"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accent1"/>
                </a:solidFill>
                <a:latin typeface="Times New Roman" panose="02020603050405020304" pitchFamily="18" charset="0"/>
              </a:rPr>
              <a:t>Form the shape while the parameters increasing( </a:t>
            </a:r>
            <a:r>
              <a:rPr lang="zh-CN" altLang="en-US" sz="2400">
                <a:solidFill>
                  <a:schemeClr val="accent1"/>
                </a:solidFill>
                <a:latin typeface="Times New Roman" panose="02020603050405020304" pitchFamily="18" charset="0"/>
              </a:rPr>
              <a:t>点动成线</a:t>
            </a:r>
            <a:r>
              <a:rPr lang="en-US" altLang="zh-CN" sz="2400">
                <a:solidFill>
                  <a:schemeClr val="accent1"/>
                </a:solidFill>
                <a:latin typeface="Times New Roman" panose="02020603050405020304" pitchFamily="18" charset="0"/>
              </a:rPr>
              <a:t>)</a:t>
            </a:r>
          </a:p>
        </p:txBody>
      </p:sp>
      <p:sp>
        <p:nvSpPr>
          <p:cNvPr id="56330" name="Oval 8">
            <a:extLst>
              <a:ext uri="{FF2B5EF4-FFF2-40B4-BE49-F238E27FC236}">
                <a16:creationId xmlns:a16="http://schemas.microsoft.com/office/drawing/2014/main" id="{962D72CE-66D3-4D03-93EF-7DAE02A733D0}"/>
              </a:ext>
            </a:extLst>
          </p:cNvPr>
          <p:cNvSpPr>
            <a:spLocks noChangeArrowheads="1"/>
          </p:cNvSpPr>
          <p:nvPr/>
        </p:nvSpPr>
        <p:spPr bwMode="auto">
          <a:xfrm>
            <a:off x="922338" y="3719513"/>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1" name="Oval 9">
            <a:extLst>
              <a:ext uri="{FF2B5EF4-FFF2-40B4-BE49-F238E27FC236}">
                <a16:creationId xmlns:a16="http://schemas.microsoft.com/office/drawing/2014/main" id="{988468F3-42F2-4FF8-9741-01B90B13094A}"/>
              </a:ext>
            </a:extLst>
          </p:cNvPr>
          <p:cNvSpPr>
            <a:spLocks noChangeArrowheads="1"/>
          </p:cNvSpPr>
          <p:nvPr/>
        </p:nvSpPr>
        <p:spPr bwMode="auto">
          <a:xfrm>
            <a:off x="350838" y="2130425"/>
            <a:ext cx="347662" cy="325438"/>
          </a:xfrm>
          <a:prstGeom prst="ellipse">
            <a:avLst/>
          </a:prstGeom>
          <a:gradFill rotWithShape="1">
            <a:gsLst>
              <a:gs pos="0">
                <a:schemeClr val="bg1"/>
              </a:gs>
              <a:gs pos="100000">
                <a:srgbClr val="FFE265"/>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2" name="Rectangle 10">
            <a:extLst>
              <a:ext uri="{FF2B5EF4-FFF2-40B4-BE49-F238E27FC236}">
                <a16:creationId xmlns:a16="http://schemas.microsoft.com/office/drawing/2014/main" id="{83F36C55-4046-46F1-9D77-F58144CE8EBC}"/>
              </a:ext>
            </a:extLst>
          </p:cNvPr>
          <p:cNvSpPr>
            <a:spLocks noChangeArrowheads="1"/>
          </p:cNvSpPr>
          <p:nvPr/>
        </p:nvSpPr>
        <p:spPr bwMode="auto">
          <a:xfrm>
            <a:off x="1022350" y="1938338"/>
            <a:ext cx="5694363"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Advantages of parametric representation(</a:t>
            </a:r>
            <a:r>
              <a:rPr lang="zh-CN" altLang="en-US" sz="2400">
                <a:solidFill>
                  <a:schemeClr val="bg1"/>
                </a:solidFill>
                <a:latin typeface="Times New Roman" panose="02020603050405020304" pitchFamily="18" charset="0"/>
              </a:rPr>
              <a:t>参数表示方法的优点</a:t>
            </a:r>
            <a:r>
              <a:rPr lang="en-US" altLang="zh-CN" sz="2400">
                <a:solidFill>
                  <a:schemeClr val="bg1"/>
                </a:solidFill>
                <a:latin typeface="Times New Roman" panose="02020603050405020304" pitchFamily="18" charset="0"/>
              </a:rPr>
              <a:t>)</a:t>
            </a:r>
          </a:p>
        </p:txBody>
      </p:sp>
      <p:sp>
        <p:nvSpPr>
          <p:cNvPr id="56333" name="Text Box 11">
            <a:extLst>
              <a:ext uri="{FF2B5EF4-FFF2-40B4-BE49-F238E27FC236}">
                <a16:creationId xmlns:a16="http://schemas.microsoft.com/office/drawing/2014/main" id="{32DA39D6-B6E0-4237-9ACC-4B099A069976}"/>
              </a:ext>
            </a:extLst>
          </p:cNvPr>
          <p:cNvSpPr txBox="1">
            <a:spLocks noChangeArrowheads="1"/>
          </p:cNvSpPr>
          <p:nvPr/>
        </p:nvSpPr>
        <p:spPr bwMode="auto">
          <a:xfrm>
            <a:off x="1835150" y="5375275"/>
            <a:ext cx="11541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rgbClr val="FF99FF"/>
                </a:solidFill>
                <a:latin typeface="Times New Roman" panose="02020603050405020304" pitchFamily="18" charset="0"/>
              </a:rPr>
              <a:t>dy/dx</a:t>
            </a:r>
          </a:p>
        </p:txBody>
      </p:sp>
      <p:sp>
        <p:nvSpPr>
          <p:cNvPr id="56334" name="AutoShape 12">
            <a:extLst>
              <a:ext uri="{FF2B5EF4-FFF2-40B4-BE49-F238E27FC236}">
                <a16:creationId xmlns:a16="http://schemas.microsoft.com/office/drawing/2014/main" id="{E5DAC3FA-EF4B-4303-B5ED-A181780556BD}"/>
              </a:ext>
            </a:extLst>
          </p:cNvPr>
          <p:cNvSpPr>
            <a:spLocks noChangeArrowheads="1"/>
          </p:cNvSpPr>
          <p:nvPr/>
        </p:nvSpPr>
        <p:spPr bwMode="auto">
          <a:xfrm>
            <a:off x="3714750" y="5529263"/>
            <a:ext cx="833438" cy="346075"/>
          </a:xfrm>
          <a:prstGeom prst="rightArrow">
            <a:avLst>
              <a:gd name="adj1" fmla="val 50000"/>
              <a:gd name="adj2" fmla="val 60206"/>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5" name="Text Box 13">
            <a:extLst>
              <a:ext uri="{FF2B5EF4-FFF2-40B4-BE49-F238E27FC236}">
                <a16:creationId xmlns:a16="http://schemas.microsoft.com/office/drawing/2014/main" id="{240B052B-9A11-46AC-B43D-0616977BCAA2}"/>
              </a:ext>
            </a:extLst>
          </p:cNvPr>
          <p:cNvSpPr txBox="1">
            <a:spLocks noChangeArrowheads="1"/>
          </p:cNvSpPr>
          <p:nvPr/>
        </p:nvSpPr>
        <p:spPr bwMode="auto">
          <a:xfrm>
            <a:off x="4840288" y="5148263"/>
            <a:ext cx="1085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rgbClr val="FF99FF"/>
                </a:solidFill>
                <a:latin typeface="Times New Roman" panose="02020603050405020304" pitchFamily="18" charset="0"/>
              </a:rPr>
              <a:t>dy/dt</a:t>
            </a:r>
          </a:p>
        </p:txBody>
      </p:sp>
      <p:sp>
        <p:nvSpPr>
          <p:cNvPr id="56336" name="Text Box 14">
            <a:extLst>
              <a:ext uri="{FF2B5EF4-FFF2-40B4-BE49-F238E27FC236}">
                <a16:creationId xmlns:a16="http://schemas.microsoft.com/office/drawing/2014/main" id="{D16EE583-DD55-48CE-9888-2A33FF0F5CCE}"/>
              </a:ext>
            </a:extLst>
          </p:cNvPr>
          <p:cNvSpPr txBox="1">
            <a:spLocks noChangeArrowheads="1"/>
          </p:cNvSpPr>
          <p:nvPr/>
        </p:nvSpPr>
        <p:spPr bwMode="auto">
          <a:xfrm>
            <a:off x="4837113" y="5754688"/>
            <a:ext cx="10858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rgbClr val="FF99FF"/>
                </a:solidFill>
                <a:latin typeface="Times New Roman" panose="02020603050405020304" pitchFamily="18" charset="0"/>
              </a:rPr>
              <a:t>dx/dt</a:t>
            </a:r>
          </a:p>
        </p:txBody>
      </p:sp>
      <p:sp>
        <p:nvSpPr>
          <p:cNvPr id="56337" name="AutoShape 15">
            <a:extLst>
              <a:ext uri="{FF2B5EF4-FFF2-40B4-BE49-F238E27FC236}">
                <a16:creationId xmlns:a16="http://schemas.microsoft.com/office/drawing/2014/main" id="{32930348-5585-4412-BD58-96B85E657F5F}"/>
              </a:ext>
            </a:extLst>
          </p:cNvPr>
          <p:cNvSpPr>
            <a:spLocks/>
          </p:cNvSpPr>
          <p:nvPr/>
        </p:nvSpPr>
        <p:spPr bwMode="auto">
          <a:xfrm>
            <a:off x="4625975" y="5400675"/>
            <a:ext cx="223838" cy="812800"/>
          </a:xfrm>
          <a:prstGeom prst="leftBrace">
            <a:avLst>
              <a:gd name="adj1" fmla="val 30260"/>
              <a:gd name="adj2" fmla="val 50000"/>
            </a:avLst>
          </a:prstGeom>
          <a:noFill/>
          <a:ln w="38100">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6338" name="Rectangle 18">
            <a:extLst>
              <a:ext uri="{FF2B5EF4-FFF2-40B4-BE49-F238E27FC236}">
                <a16:creationId xmlns:a16="http://schemas.microsoft.com/office/drawing/2014/main" id="{DF3AFE64-052F-44D8-BC09-8802F9E6EE60}"/>
              </a:ext>
            </a:extLst>
          </p:cNvPr>
          <p:cNvSpPr>
            <a:spLocks noChangeArrowheads="1"/>
          </p:cNvSpPr>
          <p:nvPr/>
        </p:nvSpPr>
        <p:spPr bwMode="auto">
          <a:xfrm>
            <a:off x="1627188" y="4821238"/>
            <a:ext cx="4410075"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accent1"/>
                </a:solidFill>
                <a:latin typeface="Times New Roman" panose="02020603050405020304" pitchFamily="18" charset="0"/>
              </a:rPr>
              <a:t>The equations of  slope (</a:t>
            </a:r>
            <a:r>
              <a:rPr lang="zh-CN" altLang="en-US" sz="2400">
                <a:solidFill>
                  <a:schemeClr val="accent1"/>
                </a:solidFill>
                <a:latin typeface="Times New Roman" panose="02020603050405020304" pitchFamily="18" charset="0"/>
              </a:rPr>
              <a:t>斜率</a:t>
            </a:r>
            <a:r>
              <a:rPr lang="en-US" altLang="zh-CN" sz="2400">
                <a:solidFill>
                  <a:schemeClr val="accent1"/>
                </a:solidFill>
                <a:latin typeface="Times New Roman" panose="02020603050405020304" pitchFamily="18" charset="0"/>
              </a:rPr>
              <a:t>)</a:t>
            </a:r>
          </a:p>
        </p:txBody>
      </p:sp>
      <p:sp>
        <p:nvSpPr>
          <p:cNvPr id="56339" name="Freeform 19">
            <a:extLst>
              <a:ext uri="{FF2B5EF4-FFF2-40B4-BE49-F238E27FC236}">
                <a16:creationId xmlns:a16="http://schemas.microsoft.com/office/drawing/2014/main" id="{3994ED90-D8B8-46C6-84F2-CA5DAC10BEF1}"/>
              </a:ext>
            </a:extLst>
          </p:cNvPr>
          <p:cNvSpPr>
            <a:spLocks/>
          </p:cNvSpPr>
          <p:nvPr/>
        </p:nvSpPr>
        <p:spPr bwMode="auto">
          <a:xfrm>
            <a:off x="7051675" y="2273300"/>
            <a:ext cx="1130300" cy="1017588"/>
          </a:xfrm>
          <a:custGeom>
            <a:avLst/>
            <a:gdLst>
              <a:gd name="T0" fmla="*/ 2147483646 w 2403"/>
              <a:gd name="T1" fmla="*/ 2147483646 h 1052"/>
              <a:gd name="T2" fmla="*/ 2147483646 w 2403"/>
              <a:gd name="T3" fmla="*/ 2147483646 h 1052"/>
              <a:gd name="T4" fmla="*/ 2147483646 w 2403"/>
              <a:gd name="T5" fmla="*/ 2147483646 h 1052"/>
              <a:gd name="T6" fmla="*/ 2147483646 w 2403"/>
              <a:gd name="T7" fmla="*/ 2147483646 h 1052"/>
              <a:gd name="T8" fmla="*/ 2147483646 w 2403"/>
              <a:gd name="T9" fmla="*/ 2147483646 h 1052"/>
              <a:gd name="T10" fmla="*/ 2147483646 w 2403"/>
              <a:gd name="T11" fmla="*/ 2147483646 h 1052"/>
              <a:gd name="T12" fmla="*/ 2147483646 w 2403"/>
              <a:gd name="T13" fmla="*/ 2147483646 h 1052"/>
              <a:gd name="T14" fmla="*/ 2147483646 w 2403"/>
              <a:gd name="T15" fmla="*/ 2147483646 h 1052"/>
              <a:gd name="T16" fmla="*/ 2147483646 w 2403"/>
              <a:gd name="T17" fmla="*/ 2147483646 h 1052"/>
              <a:gd name="T18" fmla="*/ 2147483646 w 2403"/>
              <a:gd name="T19" fmla="*/ 2147483646 h 1052"/>
              <a:gd name="T20" fmla="*/ 2147483646 w 2403"/>
              <a:gd name="T21" fmla="*/ 2147483646 h 1052"/>
              <a:gd name="T22" fmla="*/ 2147483646 w 2403"/>
              <a:gd name="T23" fmla="*/ 2147483646 h 1052"/>
              <a:gd name="T24" fmla="*/ 2147483646 w 2403"/>
              <a:gd name="T25" fmla="*/ 2147483646 h 1052"/>
              <a:gd name="T26" fmla="*/ 2147483646 w 2403"/>
              <a:gd name="T27" fmla="*/ 2147483646 h 1052"/>
              <a:gd name="T28" fmla="*/ 2147483646 w 2403"/>
              <a:gd name="T29" fmla="*/ 2147483646 h 1052"/>
              <a:gd name="T30" fmla="*/ 2147483646 w 2403"/>
              <a:gd name="T31" fmla="*/ 2147483646 h 1052"/>
              <a:gd name="T32" fmla="*/ 2147483646 w 2403"/>
              <a:gd name="T33" fmla="*/ 2147483646 h 1052"/>
              <a:gd name="T34" fmla="*/ 2147483646 w 2403"/>
              <a:gd name="T35" fmla="*/ 2147483646 h 1052"/>
              <a:gd name="T36" fmla="*/ 2147483646 w 2403"/>
              <a:gd name="T37" fmla="*/ 2147483646 h 1052"/>
              <a:gd name="T38" fmla="*/ 2147483646 w 2403"/>
              <a:gd name="T39" fmla="*/ 2147483646 h 1052"/>
              <a:gd name="T40" fmla="*/ 2147483646 w 2403"/>
              <a:gd name="T41" fmla="*/ 2147483646 h 1052"/>
              <a:gd name="T42" fmla="*/ 2147483646 w 2403"/>
              <a:gd name="T43" fmla="*/ 2147483646 h 1052"/>
              <a:gd name="T44" fmla="*/ 2147483646 w 2403"/>
              <a:gd name="T45" fmla="*/ 2147483646 h 1052"/>
              <a:gd name="T46" fmla="*/ 2147483646 w 2403"/>
              <a:gd name="T47" fmla="*/ 2147483646 h 1052"/>
              <a:gd name="T48" fmla="*/ 2147483646 w 2403"/>
              <a:gd name="T49" fmla="*/ 2147483646 h 1052"/>
              <a:gd name="T50" fmla="*/ 2147483646 w 2403"/>
              <a:gd name="T51" fmla="*/ 0 h 1052"/>
              <a:gd name="T52" fmla="*/ 2147483646 w 2403"/>
              <a:gd name="T53" fmla="*/ 2147483646 h 1052"/>
              <a:gd name="T54" fmla="*/ 2147483646 w 2403"/>
              <a:gd name="T55" fmla="*/ 2147483646 h 1052"/>
              <a:gd name="T56" fmla="*/ 2147483646 w 2403"/>
              <a:gd name="T57" fmla="*/ 2147483646 h 1052"/>
              <a:gd name="T58" fmla="*/ 2147483646 w 2403"/>
              <a:gd name="T59" fmla="*/ 2147483646 h 1052"/>
              <a:gd name="T60" fmla="*/ 2147483646 w 2403"/>
              <a:gd name="T61" fmla="*/ 2147483646 h 1052"/>
              <a:gd name="T62" fmla="*/ 2147483646 w 2403"/>
              <a:gd name="T63" fmla="*/ 2147483646 h 1052"/>
              <a:gd name="T64" fmla="*/ 2147483646 w 2403"/>
              <a:gd name="T65" fmla="*/ 2147483646 h 1052"/>
              <a:gd name="T66" fmla="*/ 2147483646 w 2403"/>
              <a:gd name="T67" fmla="*/ 2147483646 h 1052"/>
              <a:gd name="T68" fmla="*/ 2147483646 w 2403"/>
              <a:gd name="T69" fmla="*/ 2147483646 h 1052"/>
              <a:gd name="T70" fmla="*/ 2147483646 w 2403"/>
              <a:gd name="T71" fmla="*/ 2147483646 h 1052"/>
              <a:gd name="T72" fmla="*/ 2147483646 w 2403"/>
              <a:gd name="T73" fmla="*/ 2147483646 h 1052"/>
              <a:gd name="T74" fmla="*/ 2147483646 w 2403"/>
              <a:gd name="T75" fmla="*/ 2147483646 h 1052"/>
              <a:gd name="T76" fmla="*/ 2147483646 w 2403"/>
              <a:gd name="T77" fmla="*/ 2147483646 h 1052"/>
              <a:gd name="T78" fmla="*/ 2147483646 w 2403"/>
              <a:gd name="T79" fmla="*/ 2147483646 h 1052"/>
              <a:gd name="T80" fmla="*/ 2147483646 w 2403"/>
              <a:gd name="T81" fmla="*/ 2147483646 h 10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03" h="1052">
                <a:moveTo>
                  <a:pt x="0" y="1052"/>
                </a:moveTo>
                <a:lnTo>
                  <a:pt x="7" y="1028"/>
                </a:lnTo>
                <a:lnTo>
                  <a:pt x="15" y="1004"/>
                </a:lnTo>
                <a:lnTo>
                  <a:pt x="22" y="983"/>
                </a:lnTo>
                <a:lnTo>
                  <a:pt x="31" y="959"/>
                </a:lnTo>
                <a:lnTo>
                  <a:pt x="40" y="936"/>
                </a:lnTo>
                <a:lnTo>
                  <a:pt x="49" y="912"/>
                </a:lnTo>
                <a:lnTo>
                  <a:pt x="58" y="888"/>
                </a:lnTo>
                <a:lnTo>
                  <a:pt x="69" y="865"/>
                </a:lnTo>
                <a:lnTo>
                  <a:pt x="80" y="841"/>
                </a:lnTo>
                <a:lnTo>
                  <a:pt x="91" y="818"/>
                </a:lnTo>
                <a:lnTo>
                  <a:pt x="102" y="796"/>
                </a:lnTo>
                <a:lnTo>
                  <a:pt x="114" y="772"/>
                </a:lnTo>
                <a:lnTo>
                  <a:pt x="140" y="727"/>
                </a:lnTo>
                <a:lnTo>
                  <a:pt x="167" y="682"/>
                </a:lnTo>
                <a:lnTo>
                  <a:pt x="196" y="637"/>
                </a:lnTo>
                <a:lnTo>
                  <a:pt x="227" y="593"/>
                </a:lnTo>
                <a:lnTo>
                  <a:pt x="260" y="550"/>
                </a:lnTo>
                <a:lnTo>
                  <a:pt x="294" y="508"/>
                </a:lnTo>
                <a:lnTo>
                  <a:pt x="328" y="466"/>
                </a:lnTo>
                <a:lnTo>
                  <a:pt x="365" y="426"/>
                </a:lnTo>
                <a:lnTo>
                  <a:pt x="403" y="388"/>
                </a:lnTo>
                <a:lnTo>
                  <a:pt x="441" y="350"/>
                </a:lnTo>
                <a:lnTo>
                  <a:pt x="481" y="314"/>
                </a:lnTo>
                <a:lnTo>
                  <a:pt x="521" y="279"/>
                </a:lnTo>
                <a:lnTo>
                  <a:pt x="562" y="247"/>
                </a:lnTo>
                <a:lnTo>
                  <a:pt x="606" y="214"/>
                </a:lnTo>
                <a:lnTo>
                  <a:pt x="628" y="200"/>
                </a:lnTo>
                <a:lnTo>
                  <a:pt x="650" y="185"/>
                </a:lnTo>
                <a:lnTo>
                  <a:pt x="671" y="171"/>
                </a:lnTo>
                <a:lnTo>
                  <a:pt x="693" y="156"/>
                </a:lnTo>
                <a:lnTo>
                  <a:pt x="715" y="144"/>
                </a:lnTo>
                <a:lnTo>
                  <a:pt x="738" y="131"/>
                </a:lnTo>
                <a:lnTo>
                  <a:pt x="760" y="118"/>
                </a:lnTo>
                <a:lnTo>
                  <a:pt x="784" y="107"/>
                </a:lnTo>
                <a:lnTo>
                  <a:pt x="805" y="96"/>
                </a:lnTo>
                <a:lnTo>
                  <a:pt x="829" y="86"/>
                </a:lnTo>
                <a:lnTo>
                  <a:pt x="853" y="75"/>
                </a:lnTo>
                <a:lnTo>
                  <a:pt x="874" y="66"/>
                </a:lnTo>
                <a:lnTo>
                  <a:pt x="898" y="57"/>
                </a:lnTo>
                <a:lnTo>
                  <a:pt x="922" y="49"/>
                </a:lnTo>
                <a:lnTo>
                  <a:pt x="945" y="40"/>
                </a:lnTo>
                <a:lnTo>
                  <a:pt x="969" y="33"/>
                </a:lnTo>
                <a:lnTo>
                  <a:pt x="992" y="28"/>
                </a:lnTo>
                <a:lnTo>
                  <a:pt x="1016" y="22"/>
                </a:lnTo>
                <a:lnTo>
                  <a:pt x="1039" y="17"/>
                </a:lnTo>
                <a:lnTo>
                  <a:pt x="1063" y="11"/>
                </a:lnTo>
                <a:lnTo>
                  <a:pt x="1087" y="8"/>
                </a:lnTo>
                <a:lnTo>
                  <a:pt x="1110" y="6"/>
                </a:lnTo>
                <a:lnTo>
                  <a:pt x="1134" y="2"/>
                </a:lnTo>
                <a:lnTo>
                  <a:pt x="1157" y="0"/>
                </a:lnTo>
                <a:lnTo>
                  <a:pt x="1206" y="0"/>
                </a:lnTo>
                <a:lnTo>
                  <a:pt x="1253" y="2"/>
                </a:lnTo>
                <a:lnTo>
                  <a:pt x="1302" y="6"/>
                </a:lnTo>
                <a:lnTo>
                  <a:pt x="1350" y="15"/>
                </a:lnTo>
                <a:lnTo>
                  <a:pt x="1397" y="24"/>
                </a:lnTo>
                <a:lnTo>
                  <a:pt x="1444" y="37"/>
                </a:lnTo>
                <a:lnTo>
                  <a:pt x="1491" y="53"/>
                </a:lnTo>
                <a:lnTo>
                  <a:pt x="1538" y="69"/>
                </a:lnTo>
                <a:lnTo>
                  <a:pt x="1584" y="91"/>
                </a:lnTo>
                <a:lnTo>
                  <a:pt x="1629" y="113"/>
                </a:lnTo>
                <a:lnTo>
                  <a:pt x="1674" y="136"/>
                </a:lnTo>
                <a:lnTo>
                  <a:pt x="1720" y="163"/>
                </a:lnTo>
                <a:lnTo>
                  <a:pt x="1763" y="192"/>
                </a:lnTo>
                <a:lnTo>
                  <a:pt x="1805" y="223"/>
                </a:lnTo>
                <a:lnTo>
                  <a:pt x="1848" y="256"/>
                </a:lnTo>
                <a:lnTo>
                  <a:pt x="1888" y="290"/>
                </a:lnTo>
                <a:lnTo>
                  <a:pt x="1930" y="325"/>
                </a:lnTo>
                <a:lnTo>
                  <a:pt x="1970" y="363"/>
                </a:lnTo>
                <a:lnTo>
                  <a:pt x="2008" y="403"/>
                </a:lnTo>
                <a:lnTo>
                  <a:pt x="2046" y="443"/>
                </a:lnTo>
                <a:lnTo>
                  <a:pt x="2082" y="484"/>
                </a:lnTo>
                <a:lnTo>
                  <a:pt x="2119" y="528"/>
                </a:lnTo>
                <a:lnTo>
                  <a:pt x="2153" y="571"/>
                </a:lnTo>
                <a:lnTo>
                  <a:pt x="2186" y="617"/>
                </a:lnTo>
                <a:lnTo>
                  <a:pt x="2218" y="662"/>
                </a:lnTo>
                <a:lnTo>
                  <a:pt x="2249" y="709"/>
                </a:lnTo>
                <a:lnTo>
                  <a:pt x="2278" y="758"/>
                </a:lnTo>
                <a:lnTo>
                  <a:pt x="2307" y="807"/>
                </a:lnTo>
                <a:lnTo>
                  <a:pt x="2333" y="856"/>
                </a:lnTo>
                <a:lnTo>
                  <a:pt x="2358" y="905"/>
                </a:lnTo>
                <a:lnTo>
                  <a:pt x="2382" y="956"/>
                </a:lnTo>
                <a:lnTo>
                  <a:pt x="2403" y="1006"/>
                </a:lnTo>
              </a:path>
            </a:pathLst>
          </a:custGeom>
          <a:noFill/>
          <a:ln w="508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33780" name="AutoShape 20">
            <a:extLst>
              <a:ext uri="{FF2B5EF4-FFF2-40B4-BE49-F238E27FC236}">
                <a16:creationId xmlns:a16="http://schemas.microsoft.com/office/drawing/2014/main" id="{94D40023-AAF1-4627-9B2F-2E6FCB2960AF}"/>
              </a:ext>
            </a:extLst>
          </p:cNvPr>
          <p:cNvSpPr>
            <a:spLocks noChangeArrowheads="1"/>
          </p:cNvSpPr>
          <p:nvPr/>
        </p:nvSpPr>
        <p:spPr bwMode="auto">
          <a:xfrm>
            <a:off x="6899275" y="3009900"/>
            <a:ext cx="365125" cy="304800"/>
          </a:xfrm>
          <a:prstGeom prst="triangle">
            <a:avLst>
              <a:gd name="adj"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337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grpId="1" nodeType="clickEffect">
                                  <p:stCondLst>
                                    <p:cond delay="0"/>
                                  </p:stCondLst>
                                  <p:childTnLst>
                                    <p:animMotion origin="layout" path="M 8.33333E-7 0.01273 C 0.00174 -0.00995 0.00382 -0.03148 0.0099 -0.05324 C 0.01597 -0.07523 0.02847 -0.10602 0.03646 -0.11967 C 0.04444 -0.13356 0.05104 -0.13634 0.05816 -0.13657 C 0.06545 -0.13657 0.07378 -0.12986 0.07986 -0.12292 C 0.08628 -0.11574 0.09062 -0.10555 0.09566 -0.09352 C 0.10035 -0.08194 0.10486 -0.06991 0.10937 -0.05324 C 0.11337 -0.03704 0.11944 -0.00532 0.1217 0.0037 " pathEditMode="relative" rAng="0" ptsTypes="aaaaaaaA">
                                      <p:cBhvr>
                                        <p:cTn id="10" dur="3000" fill="hold"/>
                                        <p:tgtEl>
                                          <p:spTgt spid="2933780"/>
                                        </p:tgtEl>
                                        <p:attrNameLst>
                                          <p:attrName>ppt_x</p:attrName>
                                          <p:attrName>ppt_y</p:attrName>
                                        </p:attrNameLst>
                                      </p:cBhvr>
                                      <p:rCtr x="6076" y="-7477"/>
                                    </p:animMotion>
                                  </p:childTnLst>
                                  <p:subTnLst>
                                    <p:set>
                                      <p:cBhvr override="childStyle">
                                        <p:cTn dur="1" fill="hold" display="0" masterRel="sameClick" afterEffect="1">
                                          <p:stCondLst>
                                            <p:cond evt="end" delay="0">
                                              <p:tn val="9"/>
                                            </p:cond>
                                          </p:stCondLst>
                                        </p:cTn>
                                        <p:tgtEl>
                                          <p:spTgt spid="29337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3780" grpId="0" animBg="1"/>
      <p:bldP spid="293378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a:extLst>
              <a:ext uri="{FF2B5EF4-FFF2-40B4-BE49-F238E27FC236}">
                <a16:creationId xmlns:a16="http://schemas.microsoft.com/office/drawing/2014/main" id="{FFC10419-BD15-4512-8C00-4D87BA549707}"/>
              </a:ext>
            </a:extLst>
          </p:cNvPr>
          <p:cNvSpPr>
            <a:spLocks noGrp="1"/>
          </p:cNvSpPr>
          <p:nvPr>
            <p:ph type="dt" sz="quarter" idx="10"/>
          </p:nvPr>
        </p:nvSpPr>
        <p:spPr/>
        <p:txBody>
          <a:bodyPr/>
          <a:lstStyle/>
          <a:p>
            <a:pPr>
              <a:defRPr/>
            </a:pPr>
            <a:r>
              <a:rPr lang="en-US" altLang="zh-CN"/>
              <a:t>2023-11-14</a:t>
            </a:r>
          </a:p>
        </p:txBody>
      </p:sp>
      <p:sp>
        <p:nvSpPr>
          <p:cNvPr id="10" name="页脚占位符 4">
            <a:extLst>
              <a:ext uri="{FF2B5EF4-FFF2-40B4-BE49-F238E27FC236}">
                <a16:creationId xmlns:a16="http://schemas.microsoft.com/office/drawing/2014/main" id="{85710D8B-2DA1-4A60-909B-AECF1252E0FD}"/>
              </a:ext>
            </a:extLst>
          </p:cNvPr>
          <p:cNvSpPr>
            <a:spLocks noGrp="1"/>
          </p:cNvSpPr>
          <p:nvPr>
            <p:ph type="ftr" sz="quarter" idx="11"/>
          </p:nvPr>
        </p:nvSpPr>
        <p:spPr/>
        <p:txBody>
          <a:bodyPr/>
          <a:lstStyle/>
          <a:p>
            <a:pPr>
              <a:defRPr/>
            </a:pPr>
            <a:r>
              <a:rPr lang="en-US" altLang="zh-CN"/>
              <a:t>北京林业大学</a:t>
            </a:r>
          </a:p>
        </p:txBody>
      </p:sp>
      <p:sp>
        <p:nvSpPr>
          <p:cNvPr id="11" name="灯片编号占位符 5">
            <a:extLst>
              <a:ext uri="{FF2B5EF4-FFF2-40B4-BE49-F238E27FC236}">
                <a16:creationId xmlns:a16="http://schemas.microsoft.com/office/drawing/2014/main" id="{B04059AB-3AB1-4A51-811E-BA6A4AB0E8AF}"/>
              </a:ext>
            </a:extLst>
          </p:cNvPr>
          <p:cNvSpPr>
            <a:spLocks noGrp="1"/>
          </p:cNvSpPr>
          <p:nvPr>
            <p:ph type="sldNum" sz="quarter" idx="12"/>
          </p:nvPr>
        </p:nvSpPr>
        <p:spPr/>
        <p:txBody>
          <a:bodyPr/>
          <a:lstStyle/>
          <a:p>
            <a:pPr>
              <a:defRPr/>
            </a:pPr>
            <a:fld id="{DC9B0C64-8E94-4407-B58B-C7A16C89F8F4}" type="slidenum">
              <a:rPr lang="en-US" altLang="zh-CN"/>
              <a:pPr>
                <a:defRPr/>
              </a:pPr>
              <a:t>24</a:t>
            </a:fld>
            <a:endParaRPr lang="en-US" altLang="zh-CN"/>
          </a:p>
        </p:txBody>
      </p:sp>
      <p:sp>
        <p:nvSpPr>
          <p:cNvPr id="58373" name="Rectangle 2">
            <a:extLst>
              <a:ext uri="{FF2B5EF4-FFF2-40B4-BE49-F238E27FC236}">
                <a16:creationId xmlns:a16="http://schemas.microsoft.com/office/drawing/2014/main" id="{5F4D7BA2-A4FE-4F7D-A7A7-C614E37F8096}"/>
              </a:ext>
            </a:extLst>
          </p:cNvPr>
          <p:cNvSpPr>
            <a:spLocks noGrp="1" noChangeArrowheads="1"/>
          </p:cNvSpPr>
          <p:nvPr>
            <p:ph type="title"/>
          </p:nvPr>
        </p:nvSpPr>
        <p:spPr>
          <a:xfrm>
            <a:off x="1350963" y="347663"/>
            <a:ext cx="6859587" cy="1462087"/>
          </a:xfrm>
        </p:spPr>
        <p:txBody>
          <a:bodyPr/>
          <a:lstStyle/>
          <a:p>
            <a:pPr eaLnBrk="1" hangingPunct="1"/>
            <a:r>
              <a:rPr lang="en-US" altLang="zh-CN" sz="3200" b="1">
                <a:solidFill>
                  <a:schemeClr val="bg1"/>
                </a:solidFill>
                <a:latin typeface="Times New Roman" panose="02020603050405020304" pitchFamily="18" charset="0"/>
              </a:rPr>
              <a:t>Representation of curves and surfaces</a:t>
            </a:r>
            <a:br>
              <a:rPr lang="en-US" altLang="zh-CN" sz="3200" b="1">
                <a:solidFill>
                  <a:schemeClr val="bg1"/>
                </a:solidFill>
                <a:latin typeface="Times New Roman" panose="02020603050405020304" pitchFamily="18" charset="0"/>
              </a:rPr>
            </a:br>
            <a:r>
              <a:rPr lang="en-US" altLang="zh-CN" sz="3200" b="1">
                <a:solidFill>
                  <a:schemeClr val="bg1"/>
                </a:solidFill>
                <a:latin typeface="Times New Roman" panose="02020603050405020304" pitchFamily="18" charset="0"/>
              </a:rPr>
              <a:t>(</a:t>
            </a:r>
            <a:r>
              <a:rPr lang="zh-CN" altLang="en-US" sz="3200" b="1">
                <a:solidFill>
                  <a:schemeClr val="bg1"/>
                </a:solidFill>
                <a:latin typeface="Times New Roman" panose="02020603050405020304" pitchFamily="18" charset="0"/>
              </a:rPr>
              <a:t>曲线曲面的表示</a:t>
            </a:r>
            <a:r>
              <a:rPr lang="en-US" altLang="zh-CN" sz="3200" b="1">
                <a:solidFill>
                  <a:schemeClr val="bg1"/>
                </a:solidFill>
                <a:latin typeface="Times New Roman" panose="02020603050405020304" pitchFamily="18" charset="0"/>
              </a:rPr>
              <a:t>)</a:t>
            </a:r>
          </a:p>
        </p:txBody>
      </p:sp>
      <p:sp>
        <p:nvSpPr>
          <p:cNvPr id="58374" name="Rectangle 3">
            <a:extLst>
              <a:ext uri="{FF2B5EF4-FFF2-40B4-BE49-F238E27FC236}">
                <a16:creationId xmlns:a16="http://schemas.microsoft.com/office/drawing/2014/main" id="{BE5EC0AB-A819-49BD-9C48-6B4D501AE4EA}"/>
              </a:ext>
            </a:extLst>
          </p:cNvPr>
          <p:cNvSpPr>
            <a:spLocks noChangeArrowheads="1"/>
          </p:cNvSpPr>
          <p:nvPr/>
        </p:nvSpPr>
        <p:spPr bwMode="auto">
          <a:xfrm>
            <a:off x="1682750" y="3013075"/>
            <a:ext cx="558323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400">
                <a:solidFill>
                  <a:schemeClr val="accent1"/>
                </a:solidFill>
                <a:latin typeface="Times New Roman" panose="02020603050405020304" pitchFamily="18" charset="0"/>
              </a:rPr>
              <a:t>Easy to do the affine transformation and projection(</a:t>
            </a:r>
            <a:r>
              <a:rPr lang="zh-CN" altLang="en-US" sz="2400">
                <a:solidFill>
                  <a:schemeClr val="accent1"/>
                </a:solidFill>
                <a:latin typeface="Times New Roman" panose="02020603050405020304" pitchFamily="18" charset="0"/>
              </a:rPr>
              <a:t>可对参数方程直接进行仿射和投影变换</a:t>
            </a:r>
            <a:r>
              <a:rPr lang="en-US" altLang="zh-CN" sz="2400">
                <a:solidFill>
                  <a:schemeClr val="accent1"/>
                </a:solidFill>
                <a:latin typeface="Times New Roman" panose="02020603050405020304" pitchFamily="18" charset="0"/>
              </a:rPr>
              <a:t>)</a:t>
            </a:r>
          </a:p>
        </p:txBody>
      </p:sp>
      <p:sp>
        <p:nvSpPr>
          <p:cNvPr id="58375" name="Oval 4">
            <a:extLst>
              <a:ext uri="{FF2B5EF4-FFF2-40B4-BE49-F238E27FC236}">
                <a16:creationId xmlns:a16="http://schemas.microsoft.com/office/drawing/2014/main" id="{BADB3E3D-4F8F-466B-95E3-0A05F24A1BFA}"/>
              </a:ext>
            </a:extLst>
          </p:cNvPr>
          <p:cNvSpPr>
            <a:spLocks noChangeArrowheads="1"/>
          </p:cNvSpPr>
          <p:nvPr/>
        </p:nvSpPr>
        <p:spPr bwMode="auto">
          <a:xfrm>
            <a:off x="995363" y="212248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8376" name="Rectangle 5">
            <a:extLst>
              <a:ext uri="{FF2B5EF4-FFF2-40B4-BE49-F238E27FC236}">
                <a16:creationId xmlns:a16="http://schemas.microsoft.com/office/drawing/2014/main" id="{C73C3BE2-D6A5-4EF9-97FD-0CA625131C0F}"/>
              </a:ext>
            </a:extLst>
          </p:cNvPr>
          <p:cNvSpPr>
            <a:spLocks noChangeArrowheads="1"/>
          </p:cNvSpPr>
          <p:nvPr/>
        </p:nvSpPr>
        <p:spPr bwMode="auto">
          <a:xfrm>
            <a:off x="1682750" y="4206875"/>
            <a:ext cx="652938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400" dirty="0">
                <a:solidFill>
                  <a:schemeClr val="accent1"/>
                </a:solidFill>
                <a:latin typeface="Times New Roman" panose="02020603050405020304" pitchFamily="18" charset="0"/>
              </a:rPr>
              <a:t>The influence of parameters’ </a:t>
            </a:r>
            <a:r>
              <a:rPr lang="en-US" altLang="zh-CN" sz="2400" dirty="0" err="1">
                <a:solidFill>
                  <a:schemeClr val="accent1"/>
                </a:solidFill>
                <a:latin typeface="Times New Roman" panose="02020603050405020304" pitchFamily="18" charset="0"/>
              </a:rPr>
              <a:t>changement</a:t>
            </a:r>
            <a:r>
              <a:rPr lang="en-US" altLang="zh-CN" sz="2400" dirty="0">
                <a:solidFill>
                  <a:schemeClr val="accent1"/>
                </a:solidFill>
                <a:latin typeface="Times New Roman" panose="02020603050405020304" pitchFamily="18" charset="0"/>
              </a:rPr>
              <a:t>  on their dependent variables can be showed explicitly (</a:t>
            </a:r>
            <a:r>
              <a:rPr lang="zh-CN" altLang="en-US" sz="2400" dirty="0">
                <a:solidFill>
                  <a:schemeClr val="accent1"/>
                </a:solidFill>
                <a:latin typeface="Times New Roman" panose="02020603050405020304" pitchFamily="18" charset="0"/>
              </a:rPr>
              <a:t>参数变化对各因变量的影响可以明显地表示出来</a:t>
            </a:r>
            <a:r>
              <a:rPr lang="en-US" altLang="zh-CN" sz="2400" dirty="0">
                <a:solidFill>
                  <a:schemeClr val="accent1"/>
                </a:solidFill>
                <a:latin typeface="Times New Roman" panose="02020603050405020304" pitchFamily="18" charset="0"/>
              </a:rPr>
              <a:t>)</a:t>
            </a:r>
          </a:p>
        </p:txBody>
      </p:sp>
      <p:sp>
        <p:nvSpPr>
          <p:cNvPr id="58377" name="Oval 6">
            <a:extLst>
              <a:ext uri="{FF2B5EF4-FFF2-40B4-BE49-F238E27FC236}">
                <a16:creationId xmlns:a16="http://schemas.microsoft.com/office/drawing/2014/main" id="{31350574-5828-4392-B9E6-928BCF271FF0}"/>
              </a:ext>
            </a:extLst>
          </p:cNvPr>
          <p:cNvSpPr>
            <a:spLocks noChangeArrowheads="1"/>
          </p:cNvSpPr>
          <p:nvPr/>
        </p:nvSpPr>
        <p:spPr bwMode="auto">
          <a:xfrm>
            <a:off x="995363" y="433228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8378" name="Oval 7">
            <a:extLst>
              <a:ext uri="{FF2B5EF4-FFF2-40B4-BE49-F238E27FC236}">
                <a16:creationId xmlns:a16="http://schemas.microsoft.com/office/drawing/2014/main" id="{55B6E319-22D3-414C-8D40-A6454E3175F2}"/>
              </a:ext>
            </a:extLst>
          </p:cNvPr>
          <p:cNvSpPr>
            <a:spLocks noChangeArrowheads="1"/>
          </p:cNvSpPr>
          <p:nvPr/>
        </p:nvSpPr>
        <p:spPr bwMode="auto">
          <a:xfrm>
            <a:off x="995363" y="3140075"/>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58379" name="Text Box 8">
            <a:extLst>
              <a:ext uri="{FF2B5EF4-FFF2-40B4-BE49-F238E27FC236}">
                <a16:creationId xmlns:a16="http://schemas.microsoft.com/office/drawing/2014/main" id="{509F2F87-3F8A-49C4-A847-5B5DD4A66DA1}"/>
              </a:ext>
            </a:extLst>
          </p:cNvPr>
          <p:cNvSpPr txBox="1">
            <a:spLocks noChangeArrowheads="1"/>
          </p:cNvSpPr>
          <p:nvPr/>
        </p:nvSpPr>
        <p:spPr bwMode="auto">
          <a:xfrm>
            <a:off x="1682750" y="1962150"/>
            <a:ext cx="63198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Font typeface="Wingdings" panose="05000000000000000000" pitchFamily="2" charset="2"/>
              <a:buNone/>
            </a:pPr>
            <a:r>
              <a:rPr lang="en-US" altLang="zh-CN" sz="2400">
                <a:solidFill>
                  <a:schemeClr val="accent1"/>
                </a:solidFill>
                <a:latin typeface="Times New Roman" panose="02020603050405020304" pitchFamily="18" charset="0"/>
              </a:rPr>
              <a:t>t∈[0,1] easy to regularize the range of the curves and surfaces(</a:t>
            </a:r>
            <a:r>
              <a:rPr lang="zh-CN" altLang="en-US" sz="2400">
                <a:solidFill>
                  <a:schemeClr val="accent1"/>
                </a:solidFill>
                <a:latin typeface="Times New Roman" panose="02020603050405020304" pitchFamily="18" charset="0"/>
              </a:rPr>
              <a:t>易于规定曲线曲面的范围）</a:t>
            </a:r>
            <a:endParaRPr lang="zh-CN" altLang="en-US" sz="2400">
              <a:latin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4015AAB3-4637-4B45-B242-053BDF8EEA98}"/>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1EFC0517-44CF-4571-8526-5EC6553EBC81}"/>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F94655EA-50F1-4079-AD75-71A24284E5DC}"/>
              </a:ext>
            </a:extLst>
          </p:cNvPr>
          <p:cNvSpPr>
            <a:spLocks noGrp="1"/>
          </p:cNvSpPr>
          <p:nvPr>
            <p:ph type="sldNum" sz="quarter" idx="12"/>
          </p:nvPr>
        </p:nvSpPr>
        <p:spPr/>
        <p:txBody>
          <a:bodyPr/>
          <a:lstStyle/>
          <a:p>
            <a:pPr>
              <a:defRPr/>
            </a:pPr>
            <a:fld id="{3DC7BB9D-3690-49AB-A014-BB30EC04CE48}" type="slidenum">
              <a:rPr lang="en-US" altLang="zh-CN"/>
              <a:pPr>
                <a:defRPr/>
              </a:pPr>
              <a:t>25</a:t>
            </a:fld>
            <a:endParaRPr lang="en-US" altLang="zh-CN"/>
          </a:p>
        </p:txBody>
      </p:sp>
      <p:sp>
        <p:nvSpPr>
          <p:cNvPr id="60421" name="Rectangle 2">
            <a:extLst>
              <a:ext uri="{FF2B5EF4-FFF2-40B4-BE49-F238E27FC236}">
                <a16:creationId xmlns:a16="http://schemas.microsoft.com/office/drawing/2014/main" id="{0F9DC2FD-6849-4F77-97AF-ABD3A0E667FE}"/>
              </a:ext>
            </a:extLst>
          </p:cNvPr>
          <p:cNvSpPr>
            <a:spLocks noGrp="1" noChangeArrowheads="1"/>
          </p:cNvSpPr>
          <p:nvPr>
            <p:ph type="title"/>
          </p:nvPr>
        </p:nvSpPr>
        <p:spPr>
          <a:xfrm>
            <a:off x="1350963" y="347663"/>
            <a:ext cx="7510462" cy="1462087"/>
          </a:xfrm>
        </p:spPr>
        <p:txBody>
          <a:bodyPr/>
          <a:lstStyle/>
          <a:p>
            <a:pPr eaLnBrk="1" hangingPunct="1"/>
            <a:r>
              <a:rPr lang="en-US" altLang="zh-CN" sz="3600" b="1">
                <a:solidFill>
                  <a:schemeClr val="bg1"/>
                </a:solidFill>
                <a:latin typeface="Times New Roman" panose="02020603050405020304" pitchFamily="18" charset="0"/>
              </a:rPr>
              <a:t>Fundaments of Curves and Surfaces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曲线曲面基础</a:t>
            </a:r>
            <a:r>
              <a:rPr lang="en-US" altLang="zh-CN" sz="3600" b="1">
                <a:solidFill>
                  <a:schemeClr val="bg1"/>
                </a:solidFill>
                <a:latin typeface="Times New Roman" panose="02020603050405020304" pitchFamily="18" charset="0"/>
              </a:rPr>
              <a:t>)</a:t>
            </a:r>
          </a:p>
        </p:txBody>
      </p:sp>
      <p:sp>
        <p:nvSpPr>
          <p:cNvPr id="60422" name="Oval 3">
            <a:extLst>
              <a:ext uri="{FF2B5EF4-FFF2-40B4-BE49-F238E27FC236}">
                <a16:creationId xmlns:a16="http://schemas.microsoft.com/office/drawing/2014/main" id="{61E15F6A-1004-41E3-AC0C-75DD57A8ECCC}"/>
              </a:ext>
            </a:extLst>
          </p:cNvPr>
          <p:cNvSpPr>
            <a:spLocks noChangeArrowheads="1"/>
          </p:cNvSpPr>
          <p:nvPr/>
        </p:nvSpPr>
        <p:spPr bwMode="auto">
          <a:xfrm>
            <a:off x="642938" y="18494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0423" name="Rectangle 4">
            <a:extLst>
              <a:ext uri="{FF2B5EF4-FFF2-40B4-BE49-F238E27FC236}">
                <a16:creationId xmlns:a16="http://schemas.microsoft.com/office/drawing/2014/main" id="{33D95893-0862-42A1-A5F5-E510C8092F82}"/>
              </a:ext>
            </a:extLst>
          </p:cNvPr>
          <p:cNvSpPr>
            <a:spLocks noChangeArrowheads="1"/>
          </p:cNvSpPr>
          <p:nvPr/>
        </p:nvSpPr>
        <p:spPr bwMode="auto">
          <a:xfrm>
            <a:off x="1282700" y="1781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Curves and surfaces in Engineering</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工程实践中的曲线曲面</a:t>
            </a:r>
            <a:r>
              <a:rPr lang="en-US" altLang="zh-CN" sz="2400">
                <a:solidFill>
                  <a:schemeClr val="bg1"/>
                </a:solidFill>
                <a:latin typeface="Times New Roman" panose="02020603050405020304" pitchFamily="18" charset="0"/>
              </a:rPr>
              <a:t>)</a:t>
            </a:r>
          </a:p>
        </p:txBody>
      </p:sp>
      <p:sp>
        <p:nvSpPr>
          <p:cNvPr id="60424" name="Oval 5">
            <a:extLst>
              <a:ext uri="{FF2B5EF4-FFF2-40B4-BE49-F238E27FC236}">
                <a16:creationId xmlns:a16="http://schemas.microsoft.com/office/drawing/2014/main" id="{A2B5160E-6419-4386-A515-83E5250EA8B2}"/>
              </a:ext>
            </a:extLst>
          </p:cNvPr>
          <p:cNvSpPr>
            <a:spLocks noChangeArrowheads="1"/>
          </p:cNvSpPr>
          <p:nvPr/>
        </p:nvSpPr>
        <p:spPr bwMode="auto">
          <a:xfrm>
            <a:off x="642938" y="26622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0425" name="Rectangle 6">
            <a:extLst>
              <a:ext uri="{FF2B5EF4-FFF2-40B4-BE49-F238E27FC236}">
                <a16:creationId xmlns:a16="http://schemas.microsoft.com/office/drawing/2014/main" id="{D514FB11-E0FD-4E83-8FE9-91E44448617B}"/>
              </a:ext>
            </a:extLst>
          </p:cNvPr>
          <p:cNvSpPr>
            <a:spLocks noChangeArrowheads="1"/>
          </p:cNvSpPr>
          <p:nvPr/>
        </p:nvSpPr>
        <p:spPr bwMode="auto">
          <a:xfrm>
            <a:off x="1282700" y="2595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The development of the mathematics</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 (</a:t>
            </a:r>
            <a:r>
              <a:rPr lang="zh-CN" altLang="en-US" sz="2400">
                <a:solidFill>
                  <a:schemeClr val="bg1"/>
                </a:solidFill>
                <a:latin typeface="Times New Roman" panose="02020603050405020304" pitchFamily="18" charset="0"/>
              </a:rPr>
              <a:t>曲线曲面数学描述的发展</a:t>
            </a:r>
            <a:r>
              <a:rPr lang="en-US" altLang="zh-CN" sz="2400">
                <a:solidFill>
                  <a:schemeClr val="bg1"/>
                </a:solidFill>
                <a:latin typeface="Times New Roman" panose="02020603050405020304" pitchFamily="18" charset="0"/>
              </a:rPr>
              <a:t>)</a:t>
            </a:r>
          </a:p>
        </p:txBody>
      </p:sp>
      <p:sp>
        <p:nvSpPr>
          <p:cNvPr id="60426" name="Oval 7">
            <a:extLst>
              <a:ext uri="{FF2B5EF4-FFF2-40B4-BE49-F238E27FC236}">
                <a16:creationId xmlns:a16="http://schemas.microsoft.com/office/drawing/2014/main" id="{EA6A96FB-C4FE-4300-B0F3-409A93FD5ADA}"/>
              </a:ext>
            </a:extLst>
          </p:cNvPr>
          <p:cNvSpPr>
            <a:spLocks noChangeArrowheads="1"/>
          </p:cNvSpPr>
          <p:nvPr/>
        </p:nvSpPr>
        <p:spPr bwMode="auto">
          <a:xfrm>
            <a:off x="642938" y="3476625"/>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0427" name="Rectangle 8">
            <a:extLst>
              <a:ext uri="{FF2B5EF4-FFF2-40B4-BE49-F238E27FC236}">
                <a16:creationId xmlns:a16="http://schemas.microsoft.com/office/drawing/2014/main" id="{7F4F513B-1E9C-4D17-907A-4371AC40F818}"/>
              </a:ext>
            </a:extLst>
          </p:cNvPr>
          <p:cNvSpPr>
            <a:spLocks noChangeArrowheads="1"/>
          </p:cNvSpPr>
          <p:nvPr/>
        </p:nvSpPr>
        <p:spPr bwMode="auto">
          <a:xfrm>
            <a:off x="1282700" y="3409950"/>
            <a:ext cx="6053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Requirements for its representation</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曲线曲面的表示要求</a:t>
            </a:r>
            <a:r>
              <a:rPr lang="en-US" altLang="zh-CN" sz="2400">
                <a:solidFill>
                  <a:schemeClr val="bg1"/>
                </a:solidFill>
                <a:latin typeface="Times New Roman" panose="02020603050405020304" pitchFamily="18" charset="0"/>
              </a:rPr>
              <a:t>)</a:t>
            </a:r>
          </a:p>
        </p:txBody>
      </p:sp>
      <p:sp>
        <p:nvSpPr>
          <p:cNvPr id="60428" name="Oval 9">
            <a:extLst>
              <a:ext uri="{FF2B5EF4-FFF2-40B4-BE49-F238E27FC236}">
                <a16:creationId xmlns:a16="http://schemas.microsoft.com/office/drawing/2014/main" id="{13CC2155-0CF9-43FE-9D46-D971DBD19BE6}"/>
              </a:ext>
            </a:extLst>
          </p:cNvPr>
          <p:cNvSpPr>
            <a:spLocks noChangeArrowheads="1"/>
          </p:cNvSpPr>
          <p:nvPr/>
        </p:nvSpPr>
        <p:spPr bwMode="auto">
          <a:xfrm>
            <a:off x="665163" y="42624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0429" name="Rectangle 10">
            <a:extLst>
              <a:ext uri="{FF2B5EF4-FFF2-40B4-BE49-F238E27FC236}">
                <a16:creationId xmlns:a16="http://schemas.microsoft.com/office/drawing/2014/main" id="{91AC67E2-EA7F-4785-B829-0FD9AE3C1F1A}"/>
              </a:ext>
            </a:extLst>
          </p:cNvPr>
          <p:cNvSpPr>
            <a:spLocks noChangeArrowheads="1"/>
          </p:cNvSpPr>
          <p:nvPr/>
        </p:nvSpPr>
        <p:spPr bwMode="auto">
          <a:xfrm>
            <a:off x="1304925" y="4194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Representation of curves and surfaces</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曲线曲面的表示</a:t>
            </a:r>
            <a:r>
              <a:rPr lang="en-US" altLang="zh-CN" sz="2400">
                <a:solidFill>
                  <a:schemeClr val="bg1"/>
                </a:solidFill>
                <a:latin typeface="Times New Roman" panose="02020603050405020304" pitchFamily="18" charset="0"/>
              </a:rPr>
              <a:t>)</a:t>
            </a:r>
          </a:p>
        </p:txBody>
      </p:sp>
      <p:sp>
        <p:nvSpPr>
          <p:cNvPr id="60430" name="Oval 11">
            <a:extLst>
              <a:ext uri="{FF2B5EF4-FFF2-40B4-BE49-F238E27FC236}">
                <a16:creationId xmlns:a16="http://schemas.microsoft.com/office/drawing/2014/main" id="{CF2871E5-E2AA-47A6-8B2E-0AFE0BAE03EA}"/>
              </a:ext>
            </a:extLst>
          </p:cNvPr>
          <p:cNvSpPr>
            <a:spLocks noChangeArrowheads="1"/>
          </p:cNvSpPr>
          <p:nvPr/>
        </p:nvSpPr>
        <p:spPr bwMode="auto">
          <a:xfrm>
            <a:off x="665163" y="50752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0431" name="Rectangle 12">
            <a:extLst>
              <a:ext uri="{FF2B5EF4-FFF2-40B4-BE49-F238E27FC236}">
                <a16:creationId xmlns:a16="http://schemas.microsoft.com/office/drawing/2014/main" id="{05B89E6F-5430-4F8F-B681-E9B43CC979F1}"/>
              </a:ext>
            </a:extLst>
          </p:cNvPr>
          <p:cNvSpPr>
            <a:spLocks noChangeArrowheads="1"/>
          </p:cNvSpPr>
          <p:nvPr/>
        </p:nvSpPr>
        <p:spPr bwMode="auto">
          <a:xfrm>
            <a:off x="1304925" y="5008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Interpolation and Approximation splines</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 (</a:t>
            </a:r>
            <a:r>
              <a:rPr lang="zh-CN" altLang="en-US" sz="2400">
                <a:solidFill>
                  <a:schemeClr val="bg1"/>
                </a:solidFill>
                <a:latin typeface="Times New Roman" panose="02020603050405020304" pitchFamily="18" charset="0"/>
              </a:rPr>
              <a:t>插值和逼近样条</a:t>
            </a:r>
            <a:r>
              <a:rPr lang="en-US" altLang="zh-CN" sz="2400">
                <a:solidFill>
                  <a:schemeClr val="bg1"/>
                </a:solidFill>
                <a:latin typeface="Times New Roman" panose="02020603050405020304" pitchFamily="18" charset="0"/>
              </a:rPr>
              <a:t>)</a:t>
            </a:r>
          </a:p>
        </p:txBody>
      </p:sp>
      <p:sp>
        <p:nvSpPr>
          <p:cNvPr id="60432" name="Oval 13">
            <a:extLst>
              <a:ext uri="{FF2B5EF4-FFF2-40B4-BE49-F238E27FC236}">
                <a16:creationId xmlns:a16="http://schemas.microsoft.com/office/drawing/2014/main" id="{2181DE6D-C43B-467B-B9C1-B6A544CC9E24}"/>
              </a:ext>
            </a:extLst>
          </p:cNvPr>
          <p:cNvSpPr>
            <a:spLocks noChangeArrowheads="1"/>
          </p:cNvSpPr>
          <p:nvPr/>
        </p:nvSpPr>
        <p:spPr bwMode="auto">
          <a:xfrm>
            <a:off x="665163" y="5889625"/>
            <a:ext cx="347662"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0433" name="Rectangle 14">
            <a:extLst>
              <a:ext uri="{FF2B5EF4-FFF2-40B4-BE49-F238E27FC236}">
                <a16:creationId xmlns:a16="http://schemas.microsoft.com/office/drawing/2014/main" id="{21628FD8-22D5-4CE0-8A2E-677F0F35DD7B}"/>
              </a:ext>
            </a:extLst>
          </p:cNvPr>
          <p:cNvSpPr>
            <a:spLocks noChangeArrowheads="1"/>
          </p:cNvSpPr>
          <p:nvPr/>
        </p:nvSpPr>
        <p:spPr bwMode="auto">
          <a:xfrm>
            <a:off x="1304925" y="5822950"/>
            <a:ext cx="6053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Parametric continuity conditions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a:t>
            </a:r>
            <a:r>
              <a:rPr lang="zh-CN" altLang="en-US" sz="2400">
                <a:latin typeface="Times New Roman" panose="02020603050405020304" pitchFamily="18" charset="0"/>
              </a:rPr>
              <a:t>连续性条件</a:t>
            </a:r>
            <a:r>
              <a:rPr lang="en-US" altLang="zh-CN" sz="2400">
                <a:latin typeface="Times New Roman" panose="02020603050405020304" pitchFamily="18" charset="0"/>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a:extLst>
              <a:ext uri="{FF2B5EF4-FFF2-40B4-BE49-F238E27FC236}">
                <a16:creationId xmlns:a16="http://schemas.microsoft.com/office/drawing/2014/main" id="{929EBF7C-520B-4605-A8DD-27F67ABB8440}"/>
              </a:ext>
            </a:extLst>
          </p:cNvPr>
          <p:cNvSpPr>
            <a:spLocks noGrp="1"/>
          </p:cNvSpPr>
          <p:nvPr>
            <p:ph type="dt" sz="quarter" idx="10"/>
          </p:nvPr>
        </p:nvSpPr>
        <p:spPr/>
        <p:txBody>
          <a:bodyPr/>
          <a:lstStyle/>
          <a:p>
            <a:pPr>
              <a:defRPr/>
            </a:pPr>
            <a:r>
              <a:rPr lang="en-US" altLang="zh-CN"/>
              <a:t>2023-11-14</a:t>
            </a:r>
          </a:p>
        </p:txBody>
      </p:sp>
      <p:sp>
        <p:nvSpPr>
          <p:cNvPr id="13" name="页脚占位符 4">
            <a:extLst>
              <a:ext uri="{FF2B5EF4-FFF2-40B4-BE49-F238E27FC236}">
                <a16:creationId xmlns:a16="http://schemas.microsoft.com/office/drawing/2014/main" id="{ADCBE7B2-501D-4896-A318-9CDC75A79187}"/>
              </a:ext>
            </a:extLst>
          </p:cNvPr>
          <p:cNvSpPr>
            <a:spLocks noGrp="1"/>
          </p:cNvSpPr>
          <p:nvPr>
            <p:ph type="ftr" sz="quarter" idx="11"/>
          </p:nvPr>
        </p:nvSpPr>
        <p:spPr/>
        <p:txBody>
          <a:bodyPr/>
          <a:lstStyle/>
          <a:p>
            <a:pPr>
              <a:defRPr/>
            </a:pPr>
            <a:r>
              <a:rPr lang="en-US" altLang="zh-CN"/>
              <a:t>北京林业大学</a:t>
            </a:r>
          </a:p>
        </p:txBody>
      </p:sp>
      <p:sp>
        <p:nvSpPr>
          <p:cNvPr id="14" name="灯片编号占位符 5">
            <a:extLst>
              <a:ext uri="{FF2B5EF4-FFF2-40B4-BE49-F238E27FC236}">
                <a16:creationId xmlns:a16="http://schemas.microsoft.com/office/drawing/2014/main" id="{0E1D7B4F-7782-44AB-A4E6-9E3F51CB97B4}"/>
              </a:ext>
            </a:extLst>
          </p:cNvPr>
          <p:cNvSpPr>
            <a:spLocks noGrp="1"/>
          </p:cNvSpPr>
          <p:nvPr>
            <p:ph type="sldNum" sz="quarter" idx="12"/>
          </p:nvPr>
        </p:nvSpPr>
        <p:spPr/>
        <p:txBody>
          <a:bodyPr/>
          <a:lstStyle/>
          <a:p>
            <a:pPr>
              <a:defRPr/>
            </a:pPr>
            <a:fld id="{0F0CE1F2-8E85-4272-84CF-7FCCC40A6666}" type="slidenum">
              <a:rPr lang="en-US" altLang="zh-CN"/>
              <a:pPr>
                <a:defRPr/>
              </a:pPr>
              <a:t>26</a:t>
            </a:fld>
            <a:endParaRPr lang="en-US" altLang="zh-CN"/>
          </a:p>
        </p:txBody>
      </p:sp>
      <p:sp>
        <p:nvSpPr>
          <p:cNvPr id="62469" name="Rectangle 2">
            <a:extLst>
              <a:ext uri="{FF2B5EF4-FFF2-40B4-BE49-F238E27FC236}">
                <a16:creationId xmlns:a16="http://schemas.microsoft.com/office/drawing/2014/main" id="{A61839D0-D090-40EB-90D7-500DB89E4556}"/>
              </a:ext>
            </a:extLst>
          </p:cNvPr>
          <p:cNvSpPr>
            <a:spLocks noGrp="1" noChangeArrowheads="1"/>
          </p:cNvSpPr>
          <p:nvPr>
            <p:ph type="title"/>
          </p:nvPr>
        </p:nvSpPr>
        <p:spPr>
          <a:xfrm>
            <a:off x="1350963" y="347663"/>
            <a:ext cx="7351712" cy="1462087"/>
          </a:xfrm>
        </p:spPr>
        <p:txBody>
          <a:bodyPr/>
          <a:lstStyle/>
          <a:p>
            <a:pPr eaLnBrk="1" hangingPunct="1"/>
            <a:r>
              <a:rPr lang="en-US" altLang="zh-CN" sz="3200" b="1">
                <a:solidFill>
                  <a:schemeClr val="bg1"/>
                </a:solidFill>
                <a:latin typeface="Times New Roman" panose="02020603050405020304" pitchFamily="18" charset="0"/>
              </a:rPr>
              <a:t>Interpolation and Approximation splines</a:t>
            </a:r>
            <a:br>
              <a:rPr lang="en-US" altLang="zh-CN" sz="3200" b="1">
                <a:solidFill>
                  <a:schemeClr val="bg1"/>
                </a:solidFill>
                <a:latin typeface="Times New Roman" panose="02020603050405020304" pitchFamily="18" charset="0"/>
              </a:rPr>
            </a:br>
            <a:r>
              <a:rPr lang="en-US" altLang="zh-CN" sz="3200" b="1">
                <a:solidFill>
                  <a:schemeClr val="bg1"/>
                </a:solidFill>
                <a:latin typeface="Times New Roman" panose="02020603050405020304" pitchFamily="18" charset="0"/>
              </a:rPr>
              <a:t> (</a:t>
            </a:r>
            <a:r>
              <a:rPr lang="zh-CN" altLang="en-US" sz="3200" b="1">
                <a:solidFill>
                  <a:schemeClr val="bg1"/>
                </a:solidFill>
                <a:latin typeface="Times New Roman" panose="02020603050405020304" pitchFamily="18" charset="0"/>
              </a:rPr>
              <a:t>插值和逼近</a:t>
            </a:r>
            <a:r>
              <a:rPr lang="zh-CN" altLang="en-US" sz="3200" b="1">
                <a:solidFill>
                  <a:schemeClr val="accent1"/>
                </a:solidFill>
                <a:latin typeface="Times New Roman" panose="02020603050405020304" pitchFamily="18" charset="0"/>
              </a:rPr>
              <a:t>样条</a:t>
            </a:r>
            <a:r>
              <a:rPr lang="en-US" altLang="zh-CN" sz="3200" b="1">
                <a:solidFill>
                  <a:schemeClr val="bg1"/>
                </a:solidFill>
                <a:latin typeface="Times New Roman" panose="02020603050405020304" pitchFamily="18" charset="0"/>
              </a:rPr>
              <a:t>)</a:t>
            </a:r>
          </a:p>
        </p:txBody>
      </p:sp>
      <p:sp>
        <p:nvSpPr>
          <p:cNvPr id="2944003" name="Rectangle 3">
            <a:extLst>
              <a:ext uri="{FF2B5EF4-FFF2-40B4-BE49-F238E27FC236}">
                <a16:creationId xmlns:a16="http://schemas.microsoft.com/office/drawing/2014/main" id="{523EBAA4-6EF1-4AF5-958B-8FA3C81B9BED}"/>
              </a:ext>
            </a:extLst>
          </p:cNvPr>
          <p:cNvSpPr>
            <a:spLocks noChangeArrowheads="1"/>
          </p:cNvSpPr>
          <p:nvPr/>
        </p:nvSpPr>
        <p:spPr bwMode="auto">
          <a:xfrm>
            <a:off x="803275" y="3390900"/>
            <a:ext cx="37338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accent1"/>
                </a:solidFill>
                <a:latin typeface="Times New Roman" panose="02020603050405020304" pitchFamily="18" charset="0"/>
              </a:rPr>
              <a:t>Spline Curve(</a:t>
            </a:r>
            <a:r>
              <a:rPr lang="zh-CN" altLang="en-US" sz="2400">
                <a:solidFill>
                  <a:schemeClr val="accent1"/>
                </a:solidFill>
                <a:latin typeface="Times New Roman" panose="02020603050405020304" pitchFamily="18" charset="0"/>
              </a:rPr>
              <a:t>样条曲线</a:t>
            </a:r>
            <a:r>
              <a:rPr lang="en-US" altLang="zh-CN" sz="2400">
                <a:solidFill>
                  <a:schemeClr val="accent1"/>
                </a:solidFill>
                <a:latin typeface="Times New Roman" panose="02020603050405020304" pitchFamily="18" charset="0"/>
              </a:rPr>
              <a:t>)</a:t>
            </a:r>
          </a:p>
        </p:txBody>
      </p:sp>
      <p:sp>
        <p:nvSpPr>
          <p:cNvPr id="2944004" name="Oval 4">
            <a:extLst>
              <a:ext uri="{FF2B5EF4-FFF2-40B4-BE49-F238E27FC236}">
                <a16:creationId xmlns:a16="http://schemas.microsoft.com/office/drawing/2014/main" id="{674F3F88-7570-4F81-908D-8133253605A6}"/>
              </a:ext>
            </a:extLst>
          </p:cNvPr>
          <p:cNvSpPr>
            <a:spLocks noChangeArrowheads="1"/>
          </p:cNvSpPr>
          <p:nvPr/>
        </p:nvSpPr>
        <p:spPr bwMode="auto">
          <a:xfrm>
            <a:off x="344488" y="1911350"/>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44005" name="Rectangle 5">
            <a:extLst>
              <a:ext uri="{FF2B5EF4-FFF2-40B4-BE49-F238E27FC236}">
                <a16:creationId xmlns:a16="http://schemas.microsoft.com/office/drawing/2014/main" id="{2F6A3A6A-3ADD-40E8-8C84-DC5A28A9F80A}"/>
              </a:ext>
            </a:extLst>
          </p:cNvPr>
          <p:cNvSpPr>
            <a:spLocks noChangeArrowheads="1"/>
          </p:cNvSpPr>
          <p:nvPr/>
        </p:nvSpPr>
        <p:spPr bwMode="auto">
          <a:xfrm>
            <a:off x="803275" y="5216525"/>
            <a:ext cx="3676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accent1"/>
                </a:solidFill>
                <a:latin typeface="Times New Roman" panose="02020603050405020304" pitchFamily="18" charset="0"/>
              </a:rPr>
              <a:t>Spline surface(</a:t>
            </a:r>
            <a:r>
              <a:rPr lang="zh-CN" altLang="en-US" sz="2400">
                <a:solidFill>
                  <a:schemeClr val="accent1"/>
                </a:solidFill>
                <a:latin typeface="Times New Roman" panose="02020603050405020304" pitchFamily="18" charset="0"/>
              </a:rPr>
              <a:t>样条曲面</a:t>
            </a:r>
            <a:r>
              <a:rPr lang="en-US" altLang="zh-CN" sz="2400">
                <a:solidFill>
                  <a:schemeClr val="accent1"/>
                </a:solidFill>
                <a:latin typeface="Times New Roman" panose="02020603050405020304" pitchFamily="18" charset="0"/>
              </a:rPr>
              <a:t>)</a:t>
            </a:r>
          </a:p>
        </p:txBody>
      </p:sp>
      <p:sp>
        <p:nvSpPr>
          <p:cNvPr id="2944006" name="Oval 6">
            <a:extLst>
              <a:ext uri="{FF2B5EF4-FFF2-40B4-BE49-F238E27FC236}">
                <a16:creationId xmlns:a16="http://schemas.microsoft.com/office/drawing/2014/main" id="{0CD25FB2-1339-4B95-AF8E-053A0EBF98FF}"/>
              </a:ext>
            </a:extLst>
          </p:cNvPr>
          <p:cNvSpPr>
            <a:spLocks noChangeArrowheads="1"/>
          </p:cNvSpPr>
          <p:nvPr/>
        </p:nvSpPr>
        <p:spPr bwMode="auto">
          <a:xfrm>
            <a:off x="344488" y="5289550"/>
            <a:ext cx="334962" cy="333375"/>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44007" name="Rectangle 7">
            <a:extLst>
              <a:ext uri="{FF2B5EF4-FFF2-40B4-BE49-F238E27FC236}">
                <a16:creationId xmlns:a16="http://schemas.microsoft.com/office/drawing/2014/main" id="{943D0C62-3C46-4A74-A2EA-9B12DD6B0499}"/>
              </a:ext>
            </a:extLst>
          </p:cNvPr>
          <p:cNvSpPr>
            <a:spLocks noChangeArrowheads="1"/>
          </p:cNvSpPr>
          <p:nvPr/>
        </p:nvSpPr>
        <p:spPr bwMode="auto">
          <a:xfrm>
            <a:off x="803275" y="1865313"/>
            <a:ext cx="2128838"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accent1"/>
                </a:solidFill>
                <a:latin typeface="Times New Roman" panose="02020603050405020304" pitchFamily="18" charset="0"/>
              </a:rPr>
              <a:t>Spline(</a:t>
            </a:r>
            <a:r>
              <a:rPr lang="zh-CN" altLang="en-US" sz="2400">
                <a:solidFill>
                  <a:schemeClr val="accent1"/>
                </a:solidFill>
                <a:latin typeface="Times New Roman" panose="02020603050405020304" pitchFamily="18" charset="0"/>
              </a:rPr>
              <a:t>样条</a:t>
            </a:r>
            <a:r>
              <a:rPr lang="en-US" altLang="zh-CN" sz="2400">
                <a:solidFill>
                  <a:schemeClr val="accent1"/>
                </a:solidFill>
                <a:latin typeface="Times New Roman" panose="02020603050405020304" pitchFamily="18" charset="0"/>
              </a:rPr>
              <a:t>)</a:t>
            </a:r>
          </a:p>
        </p:txBody>
      </p:sp>
      <p:sp>
        <p:nvSpPr>
          <p:cNvPr id="2944008" name="Oval 8">
            <a:extLst>
              <a:ext uri="{FF2B5EF4-FFF2-40B4-BE49-F238E27FC236}">
                <a16:creationId xmlns:a16="http://schemas.microsoft.com/office/drawing/2014/main" id="{EF46D19C-9470-440B-8768-C2C637FF1D3A}"/>
              </a:ext>
            </a:extLst>
          </p:cNvPr>
          <p:cNvSpPr>
            <a:spLocks noChangeArrowheads="1"/>
          </p:cNvSpPr>
          <p:nvPr/>
        </p:nvSpPr>
        <p:spPr bwMode="auto">
          <a:xfrm>
            <a:off x="344488" y="3482975"/>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44010" name="Rectangle 10">
            <a:extLst>
              <a:ext uri="{FF2B5EF4-FFF2-40B4-BE49-F238E27FC236}">
                <a16:creationId xmlns:a16="http://schemas.microsoft.com/office/drawing/2014/main" id="{9CEAD131-CEF2-4202-B250-E7C671E973BB}"/>
              </a:ext>
            </a:extLst>
          </p:cNvPr>
          <p:cNvSpPr>
            <a:spLocks noChangeArrowheads="1"/>
          </p:cNvSpPr>
          <p:nvPr/>
        </p:nvSpPr>
        <p:spPr bwMode="auto">
          <a:xfrm>
            <a:off x="803274" y="2222500"/>
            <a:ext cx="8340726"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dirty="0">
                <a:solidFill>
                  <a:schemeClr val="bg1"/>
                </a:solidFill>
                <a:latin typeface="Times New Roman" panose="02020603050405020304" pitchFamily="18" charset="0"/>
              </a:rPr>
              <a:t>In drafting terminology, a spline is a flexible strip used to produce a smooth curve through a designated  set of points</a:t>
            </a:r>
            <a:r>
              <a:rPr lang="zh-CN" altLang="en-US" sz="2400" dirty="0">
                <a:solidFill>
                  <a:schemeClr val="bg1"/>
                </a:solidFill>
                <a:latin typeface="Times New Roman" panose="02020603050405020304" pitchFamily="18" charset="0"/>
              </a:rPr>
              <a:t>（用来生成一系列点所定义的光滑曲线的弹性条称为样条</a:t>
            </a:r>
            <a:r>
              <a:rPr lang="en-US" altLang="zh-CN" sz="2400" dirty="0">
                <a:solidFill>
                  <a:schemeClr val="bg1"/>
                </a:solidFill>
                <a:latin typeface="Times New Roman" panose="02020603050405020304" pitchFamily="18" charset="0"/>
              </a:rPr>
              <a:t>)</a:t>
            </a:r>
          </a:p>
        </p:txBody>
      </p:sp>
      <p:sp>
        <p:nvSpPr>
          <p:cNvPr id="2944012" name="Rectangle 12">
            <a:extLst>
              <a:ext uri="{FF2B5EF4-FFF2-40B4-BE49-F238E27FC236}">
                <a16:creationId xmlns:a16="http://schemas.microsoft.com/office/drawing/2014/main" id="{32753503-4E26-40A2-9246-10297DD7698A}"/>
              </a:ext>
            </a:extLst>
          </p:cNvPr>
          <p:cNvSpPr>
            <a:spLocks noChangeArrowheads="1"/>
          </p:cNvSpPr>
          <p:nvPr/>
        </p:nvSpPr>
        <p:spPr bwMode="auto">
          <a:xfrm>
            <a:off x="803275" y="3806825"/>
            <a:ext cx="7656513"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dirty="0">
                <a:solidFill>
                  <a:schemeClr val="bg1"/>
                </a:solidFill>
                <a:latin typeface="Times New Roman" panose="02020603050405020304" pitchFamily="18" charset="0"/>
              </a:rPr>
              <a:t>Refers to any composite curve formed with polynomial sections satisfying any specified continuity conditions at the boundary of the pieces.(</a:t>
            </a:r>
            <a:r>
              <a:rPr lang="zh-CN" altLang="en-US" sz="2400" dirty="0">
                <a:solidFill>
                  <a:schemeClr val="bg1"/>
                </a:solidFill>
                <a:latin typeface="Times New Roman" panose="02020603050405020304" pitchFamily="18" charset="0"/>
              </a:rPr>
              <a:t>由多项式曲线段连接而成的曲线，在每段的边界处满足特定的连续条件</a:t>
            </a:r>
            <a:r>
              <a:rPr lang="en-US" altLang="zh-CN" sz="2400" dirty="0">
                <a:solidFill>
                  <a:schemeClr val="bg1"/>
                </a:solidFill>
                <a:latin typeface="Times New Roman" panose="02020603050405020304" pitchFamily="18" charset="0"/>
              </a:rPr>
              <a:t>)</a:t>
            </a:r>
          </a:p>
        </p:txBody>
      </p:sp>
      <p:sp>
        <p:nvSpPr>
          <p:cNvPr id="2944013" name="Rectangle 13">
            <a:extLst>
              <a:ext uri="{FF2B5EF4-FFF2-40B4-BE49-F238E27FC236}">
                <a16:creationId xmlns:a16="http://schemas.microsoft.com/office/drawing/2014/main" id="{AA087D28-7249-48EA-812E-B43AB509BD28}"/>
              </a:ext>
            </a:extLst>
          </p:cNvPr>
          <p:cNvSpPr>
            <a:spLocks noChangeArrowheads="1"/>
          </p:cNvSpPr>
          <p:nvPr/>
        </p:nvSpPr>
        <p:spPr bwMode="auto">
          <a:xfrm>
            <a:off x="803275" y="5573713"/>
            <a:ext cx="6970713" cy="73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Can be described with two sets of orthogonal spline curves.(</a:t>
            </a:r>
            <a:r>
              <a:rPr lang="zh-CN" altLang="en-US" sz="2400">
                <a:solidFill>
                  <a:schemeClr val="bg1"/>
                </a:solidFill>
                <a:latin typeface="Times New Roman" panose="02020603050405020304" pitchFamily="18" charset="0"/>
              </a:rPr>
              <a:t>可以用两组正交样条曲线来描述</a:t>
            </a:r>
            <a:r>
              <a:rPr lang="en-US" altLang="zh-CN" sz="2400">
                <a:solidFill>
                  <a:schemeClr val="bg1"/>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944004"/>
                                        </p:tgtEl>
                                        <p:attrNameLst>
                                          <p:attrName>style.visibility</p:attrName>
                                        </p:attrNameLst>
                                      </p:cBhvr>
                                      <p:to>
                                        <p:strVal val="visible"/>
                                      </p:to>
                                    </p:set>
                                    <p:anim calcmode="lin" valueType="num">
                                      <p:cBhvr additive="base">
                                        <p:cTn id="7" dur="500" fill="hold"/>
                                        <p:tgtEl>
                                          <p:spTgt spid="2944004"/>
                                        </p:tgtEl>
                                        <p:attrNameLst>
                                          <p:attrName>ppt_x</p:attrName>
                                        </p:attrNameLst>
                                      </p:cBhvr>
                                      <p:tavLst>
                                        <p:tav tm="0">
                                          <p:val>
                                            <p:strVal val="#ppt_x"/>
                                          </p:val>
                                        </p:tav>
                                        <p:tav tm="100000">
                                          <p:val>
                                            <p:strVal val="#ppt_x"/>
                                          </p:val>
                                        </p:tav>
                                      </p:tavLst>
                                    </p:anim>
                                    <p:anim calcmode="lin" valueType="num">
                                      <p:cBhvr additive="base">
                                        <p:cTn id="8" dur="500" fill="hold"/>
                                        <p:tgtEl>
                                          <p:spTgt spid="2944004"/>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944007"/>
                                        </p:tgtEl>
                                        <p:attrNameLst>
                                          <p:attrName>style.visibility</p:attrName>
                                        </p:attrNameLst>
                                      </p:cBhvr>
                                      <p:to>
                                        <p:strVal val="visible"/>
                                      </p:to>
                                    </p:set>
                                  </p:child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9440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44008"/>
                                        </p:tgtEl>
                                        <p:attrNameLst>
                                          <p:attrName>style.visibility</p:attrName>
                                        </p:attrNameLst>
                                      </p:cBhvr>
                                      <p:to>
                                        <p:strVal val="visible"/>
                                      </p:to>
                                    </p:set>
                                    <p:anim calcmode="lin" valueType="num">
                                      <p:cBhvr additive="base">
                                        <p:cTn id="19" dur="500" fill="hold"/>
                                        <p:tgtEl>
                                          <p:spTgt spid="2944008"/>
                                        </p:tgtEl>
                                        <p:attrNameLst>
                                          <p:attrName>ppt_x</p:attrName>
                                        </p:attrNameLst>
                                      </p:cBhvr>
                                      <p:tavLst>
                                        <p:tav tm="0">
                                          <p:val>
                                            <p:strVal val="#ppt_x"/>
                                          </p:val>
                                        </p:tav>
                                        <p:tav tm="100000">
                                          <p:val>
                                            <p:strVal val="#ppt_x"/>
                                          </p:val>
                                        </p:tav>
                                      </p:tavLst>
                                    </p:anim>
                                    <p:anim calcmode="lin" valueType="num">
                                      <p:cBhvr additive="base">
                                        <p:cTn id="20" dur="500" fill="hold"/>
                                        <p:tgtEl>
                                          <p:spTgt spid="2944008"/>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2944003"/>
                                        </p:tgtEl>
                                        <p:attrNameLst>
                                          <p:attrName>style.visibility</p:attrName>
                                        </p:attrNameLst>
                                      </p:cBhvr>
                                      <p:to>
                                        <p:strVal val="visible"/>
                                      </p:to>
                                    </p:set>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9440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44006"/>
                                        </p:tgtEl>
                                        <p:attrNameLst>
                                          <p:attrName>style.visibility</p:attrName>
                                        </p:attrNameLst>
                                      </p:cBhvr>
                                      <p:to>
                                        <p:strVal val="visible"/>
                                      </p:to>
                                    </p:set>
                                    <p:anim calcmode="lin" valueType="num">
                                      <p:cBhvr additive="base">
                                        <p:cTn id="31" dur="500" fill="hold"/>
                                        <p:tgtEl>
                                          <p:spTgt spid="2944006"/>
                                        </p:tgtEl>
                                        <p:attrNameLst>
                                          <p:attrName>ppt_x</p:attrName>
                                        </p:attrNameLst>
                                      </p:cBhvr>
                                      <p:tavLst>
                                        <p:tav tm="0">
                                          <p:val>
                                            <p:strVal val="#ppt_x"/>
                                          </p:val>
                                        </p:tav>
                                        <p:tav tm="100000">
                                          <p:val>
                                            <p:strVal val="#ppt_x"/>
                                          </p:val>
                                        </p:tav>
                                      </p:tavLst>
                                    </p:anim>
                                    <p:anim calcmode="lin" valueType="num">
                                      <p:cBhvr additive="base">
                                        <p:cTn id="32" dur="500" fill="hold"/>
                                        <p:tgtEl>
                                          <p:spTgt spid="2944006"/>
                                        </p:tgtEl>
                                        <p:attrNameLst>
                                          <p:attrName>ppt_y</p:attrName>
                                        </p:attrNameLst>
                                      </p:cBhvr>
                                      <p:tavLst>
                                        <p:tav tm="0">
                                          <p:val>
                                            <p:strVal val="1+#ppt_h/2"/>
                                          </p:val>
                                        </p:tav>
                                        <p:tav tm="100000">
                                          <p:val>
                                            <p:strVal val="#ppt_y"/>
                                          </p:val>
                                        </p:tav>
                                      </p:tavLst>
                                    </p:anim>
                                  </p:childTnLst>
                                </p:cTn>
                              </p:par>
                            </p:childTnLst>
                          </p:cTn>
                        </p:par>
                        <p:par>
                          <p:cTn id="33" fill="hold" nodeType="afterGroup">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2944005"/>
                                        </p:tgtEl>
                                        <p:attrNameLst>
                                          <p:attrName>style.visibility</p:attrName>
                                        </p:attrNameLst>
                                      </p:cBhvr>
                                      <p:to>
                                        <p:strVal val="visible"/>
                                      </p:to>
                                    </p:set>
                                  </p:childTnLst>
                                </p:cTn>
                              </p:par>
                            </p:childTnLst>
                          </p:cTn>
                        </p:par>
                        <p:par>
                          <p:cTn id="36" fill="hold" nodeType="afterGroup">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2944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4003" grpId="0"/>
      <p:bldP spid="2944004" grpId="0" animBg="1"/>
      <p:bldP spid="2944005" grpId="0"/>
      <p:bldP spid="2944006" grpId="0" animBg="1"/>
      <p:bldP spid="2944007" grpId="0"/>
      <p:bldP spid="2944008" grpId="0" animBg="1"/>
      <p:bldP spid="2944010" grpId="0"/>
      <p:bldP spid="2944012" grpId="0"/>
      <p:bldP spid="29440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41E3CED5-D3D5-422B-AD73-9EB72BB36668}"/>
              </a:ext>
            </a:extLst>
          </p:cNvPr>
          <p:cNvSpPr>
            <a:spLocks noGrp="1"/>
          </p:cNvSpPr>
          <p:nvPr>
            <p:ph type="dt" sz="quarter" idx="10"/>
          </p:nvPr>
        </p:nvSpPr>
        <p:spPr/>
        <p:txBody>
          <a:bodyPr/>
          <a:lstStyle/>
          <a:p>
            <a:pPr>
              <a:defRPr/>
            </a:pPr>
            <a:r>
              <a:rPr lang="en-US" altLang="zh-CN"/>
              <a:t>2023-11-14</a:t>
            </a:r>
          </a:p>
        </p:txBody>
      </p:sp>
      <p:sp>
        <p:nvSpPr>
          <p:cNvPr id="7" name="页脚占位符 4">
            <a:extLst>
              <a:ext uri="{FF2B5EF4-FFF2-40B4-BE49-F238E27FC236}">
                <a16:creationId xmlns:a16="http://schemas.microsoft.com/office/drawing/2014/main" id="{99423601-3D71-40BF-B475-4382965C96BA}"/>
              </a:ext>
            </a:extLst>
          </p:cNvPr>
          <p:cNvSpPr>
            <a:spLocks noGrp="1"/>
          </p:cNvSpPr>
          <p:nvPr>
            <p:ph type="ftr" sz="quarter" idx="11"/>
          </p:nvPr>
        </p:nvSpPr>
        <p:spPr/>
        <p:txBody>
          <a:bodyPr/>
          <a:lstStyle/>
          <a:p>
            <a:pPr>
              <a:defRPr/>
            </a:pPr>
            <a:r>
              <a:rPr lang="en-US" altLang="zh-CN"/>
              <a:t>北京林业大学</a:t>
            </a:r>
          </a:p>
        </p:txBody>
      </p:sp>
      <p:sp>
        <p:nvSpPr>
          <p:cNvPr id="8" name="灯片编号占位符 5">
            <a:extLst>
              <a:ext uri="{FF2B5EF4-FFF2-40B4-BE49-F238E27FC236}">
                <a16:creationId xmlns:a16="http://schemas.microsoft.com/office/drawing/2014/main" id="{2909816F-DC5F-460D-94CC-75C2AA3CB8B2}"/>
              </a:ext>
            </a:extLst>
          </p:cNvPr>
          <p:cNvSpPr>
            <a:spLocks noGrp="1"/>
          </p:cNvSpPr>
          <p:nvPr>
            <p:ph type="sldNum" sz="quarter" idx="12"/>
          </p:nvPr>
        </p:nvSpPr>
        <p:spPr/>
        <p:txBody>
          <a:bodyPr/>
          <a:lstStyle/>
          <a:p>
            <a:pPr>
              <a:defRPr/>
            </a:pPr>
            <a:fld id="{75F04D3E-747B-4E9E-B69A-B7C2D117F0A9}" type="slidenum">
              <a:rPr lang="en-US" altLang="zh-CN"/>
              <a:pPr>
                <a:defRPr/>
              </a:pPr>
              <a:t>27</a:t>
            </a:fld>
            <a:endParaRPr lang="en-US" altLang="zh-CN"/>
          </a:p>
        </p:txBody>
      </p:sp>
      <p:sp>
        <p:nvSpPr>
          <p:cNvPr id="64517" name="Rectangle 2">
            <a:extLst>
              <a:ext uri="{FF2B5EF4-FFF2-40B4-BE49-F238E27FC236}">
                <a16:creationId xmlns:a16="http://schemas.microsoft.com/office/drawing/2014/main" id="{578DB822-3118-4CCA-B1BC-8F78413AA8A9}"/>
              </a:ext>
            </a:extLst>
          </p:cNvPr>
          <p:cNvSpPr>
            <a:spLocks noGrp="1" noChangeArrowheads="1"/>
          </p:cNvSpPr>
          <p:nvPr>
            <p:ph type="title"/>
          </p:nvPr>
        </p:nvSpPr>
        <p:spPr>
          <a:xfrm>
            <a:off x="1350963" y="347663"/>
            <a:ext cx="7562850" cy="1462087"/>
          </a:xfrm>
        </p:spPr>
        <p:txBody>
          <a:bodyPr/>
          <a:lstStyle/>
          <a:p>
            <a:pPr eaLnBrk="1" hangingPunct="1"/>
            <a:r>
              <a:rPr lang="en-US" altLang="zh-CN" sz="3200" b="1">
                <a:solidFill>
                  <a:schemeClr val="bg1"/>
                </a:solidFill>
                <a:latin typeface="Times New Roman" panose="02020603050405020304" pitchFamily="18" charset="0"/>
              </a:rPr>
              <a:t>Interpolation and Approximation splines</a:t>
            </a:r>
            <a:br>
              <a:rPr lang="en-US" altLang="zh-CN" sz="3200" b="1">
                <a:solidFill>
                  <a:schemeClr val="bg1"/>
                </a:solidFill>
                <a:latin typeface="Times New Roman" panose="02020603050405020304" pitchFamily="18" charset="0"/>
              </a:rPr>
            </a:br>
            <a:r>
              <a:rPr lang="en-US" altLang="zh-CN" sz="3200" b="1">
                <a:solidFill>
                  <a:schemeClr val="bg1"/>
                </a:solidFill>
                <a:latin typeface="Times New Roman" panose="02020603050405020304" pitchFamily="18" charset="0"/>
              </a:rPr>
              <a:t> (</a:t>
            </a:r>
            <a:r>
              <a:rPr lang="zh-CN" altLang="en-US" sz="3200" b="1">
                <a:solidFill>
                  <a:schemeClr val="bg1"/>
                </a:solidFill>
                <a:latin typeface="Times New Roman" panose="02020603050405020304" pitchFamily="18" charset="0"/>
              </a:rPr>
              <a:t>插值和逼近样条</a:t>
            </a:r>
            <a:r>
              <a:rPr lang="en-US" altLang="zh-CN" sz="3200" b="1">
                <a:solidFill>
                  <a:schemeClr val="bg1"/>
                </a:solidFill>
                <a:latin typeface="Times New Roman" panose="02020603050405020304" pitchFamily="18" charset="0"/>
              </a:rPr>
              <a:t>)</a:t>
            </a:r>
          </a:p>
        </p:txBody>
      </p:sp>
      <p:sp>
        <p:nvSpPr>
          <p:cNvPr id="64518" name="Rectangle 3">
            <a:extLst>
              <a:ext uri="{FF2B5EF4-FFF2-40B4-BE49-F238E27FC236}">
                <a16:creationId xmlns:a16="http://schemas.microsoft.com/office/drawing/2014/main" id="{A0BB7F48-29A3-42B9-A1DB-8EF67AE7D035}"/>
              </a:ext>
            </a:extLst>
          </p:cNvPr>
          <p:cNvSpPr>
            <a:spLocks noChangeArrowheads="1"/>
          </p:cNvSpPr>
          <p:nvPr/>
        </p:nvSpPr>
        <p:spPr bwMode="auto">
          <a:xfrm>
            <a:off x="649288" y="3035300"/>
            <a:ext cx="7961312" cy="2640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Font typeface="Wingdings" panose="05000000000000000000" pitchFamily="2" charset="2"/>
              <a:buNone/>
            </a:pPr>
            <a:r>
              <a:rPr lang="en-US" altLang="zh-CN" sz="2800">
                <a:solidFill>
                  <a:srgbClr val="FFED9F"/>
                </a:solidFill>
                <a:latin typeface="Times New Roman" panose="02020603050405020304" pitchFamily="18" charset="0"/>
              </a:rPr>
              <a:t>Given a set of coordinate positions (control points) to indicate the general shape of the curve/surface, the generated polynomial curve/surface is plotted so that all the control points are on the shape.</a:t>
            </a:r>
          </a:p>
          <a:p>
            <a:pPr algn="just" eaLnBrk="1" hangingPunct="1">
              <a:spcBef>
                <a:spcPct val="0"/>
              </a:spcBef>
              <a:buFont typeface="Wingdings" panose="05000000000000000000" pitchFamily="2" charset="2"/>
              <a:buNone/>
            </a:pPr>
            <a:r>
              <a:rPr lang="en-US" altLang="zh-CN" sz="2800">
                <a:solidFill>
                  <a:srgbClr val="FFED9F"/>
                </a:solidFill>
                <a:latin typeface="Times New Roman" panose="02020603050405020304" pitchFamily="18" charset="0"/>
              </a:rPr>
              <a:t>(</a:t>
            </a:r>
            <a:r>
              <a:rPr lang="zh-CN" altLang="en-US" sz="2800">
                <a:solidFill>
                  <a:srgbClr val="FFED9F"/>
                </a:solidFill>
                <a:latin typeface="Times New Roman" panose="02020603050405020304" pitchFamily="18" charset="0"/>
              </a:rPr>
              <a:t>当用一组型值点来指定曲线曲面的形状时，形状完全通过给定的型值点列</a:t>
            </a:r>
            <a:r>
              <a:rPr lang="en-US" altLang="zh-CN" sz="2800">
                <a:solidFill>
                  <a:srgbClr val="FFED9F"/>
                </a:solidFill>
                <a:latin typeface="Times New Roman" panose="02020603050405020304" pitchFamily="18" charset="0"/>
              </a:rPr>
              <a:t>)</a:t>
            </a:r>
          </a:p>
        </p:txBody>
      </p:sp>
      <p:sp>
        <p:nvSpPr>
          <p:cNvPr id="64519" name="Oval 4">
            <a:extLst>
              <a:ext uri="{FF2B5EF4-FFF2-40B4-BE49-F238E27FC236}">
                <a16:creationId xmlns:a16="http://schemas.microsoft.com/office/drawing/2014/main" id="{A8D59B1E-4FD9-4C57-B0B2-0CBC334E3027}"/>
              </a:ext>
            </a:extLst>
          </p:cNvPr>
          <p:cNvSpPr>
            <a:spLocks noChangeArrowheads="1"/>
          </p:cNvSpPr>
          <p:nvPr/>
        </p:nvSpPr>
        <p:spPr bwMode="auto">
          <a:xfrm>
            <a:off x="269875" y="235902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0" name="Rectangle 5">
            <a:extLst>
              <a:ext uri="{FF2B5EF4-FFF2-40B4-BE49-F238E27FC236}">
                <a16:creationId xmlns:a16="http://schemas.microsoft.com/office/drawing/2014/main" id="{F61B22FC-10C5-4499-A136-4395E642CF50}"/>
              </a:ext>
            </a:extLst>
          </p:cNvPr>
          <p:cNvSpPr>
            <a:spLocks noChangeArrowheads="1"/>
          </p:cNvSpPr>
          <p:nvPr/>
        </p:nvSpPr>
        <p:spPr bwMode="auto">
          <a:xfrm>
            <a:off x="938213" y="2243138"/>
            <a:ext cx="6819900"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a:solidFill>
                  <a:schemeClr val="accent1"/>
                </a:solidFill>
                <a:latin typeface="Times New Roman" panose="02020603050405020304" pitchFamily="18" charset="0"/>
              </a:rPr>
              <a:t>Interpolation(</a:t>
            </a:r>
            <a:r>
              <a:rPr lang="zh-CN" altLang="en-US">
                <a:solidFill>
                  <a:schemeClr val="accent1"/>
                </a:solidFill>
                <a:latin typeface="Times New Roman" panose="02020603050405020304" pitchFamily="18" charset="0"/>
              </a:rPr>
              <a:t>插值</a:t>
            </a:r>
            <a:r>
              <a:rPr lang="en-US" altLang="zh-CN">
                <a:solidFill>
                  <a:schemeClr val="accent1"/>
                </a:solidFill>
                <a:latin typeface="Times New Roman" panose="02020603050405020304" pitchFamily="18"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3">
            <a:extLst>
              <a:ext uri="{FF2B5EF4-FFF2-40B4-BE49-F238E27FC236}">
                <a16:creationId xmlns:a16="http://schemas.microsoft.com/office/drawing/2014/main" id="{AE35F9DB-6629-40FB-87A7-0792570FAC9D}"/>
              </a:ext>
            </a:extLst>
          </p:cNvPr>
          <p:cNvSpPr>
            <a:spLocks noGrp="1"/>
          </p:cNvSpPr>
          <p:nvPr>
            <p:ph type="dt" sz="quarter" idx="10"/>
          </p:nvPr>
        </p:nvSpPr>
        <p:spPr/>
        <p:txBody>
          <a:bodyPr/>
          <a:lstStyle/>
          <a:p>
            <a:pPr>
              <a:defRPr/>
            </a:pPr>
            <a:r>
              <a:rPr lang="en-US" altLang="zh-CN"/>
              <a:t>2023-11-14</a:t>
            </a:r>
          </a:p>
        </p:txBody>
      </p:sp>
      <p:sp>
        <p:nvSpPr>
          <p:cNvPr id="23" name="页脚占位符 4">
            <a:extLst>
              <a:ext uri="{FF2B5EF4-FFF2-40B4-BE49-F238E27FC236}">
                <a16:creationId xmlns:a16="http://schemas.microsoft.com/office/drawing/2014/main" id="{37C0A54A-7EA9-4282-A600-2424F8818065}"/>
              </a:ext>
            </a:extLst>
          </p:cNvPr>
          <p:cNvSpPr>
            <a:spLocks noGrp="1"/>
          </p:cNvSpPr>
          <p:nvPr>
            <p:ph type="ftr" sz="quarter" idx="11"/>
          </p:nvPr>
        </p:nvSpPr>
        <p:spPr/>
        <p:txBody>
          <a:bodyPr/>
          <a:lstStyle/>
          <a:p>
            <a:pPr>
              <a:defRPr/>
            </a:pPr>
            <a:r>
              <a:rPr lang="en-US" altLang="zh-CN"/>
              <a:t>北京林业大学</a:t>
            </a:r>
          </a:p>
        </p:txBody>
      </p:sp>
      <p:sp>
        <p:nvSpPr>
          <p:cNvPr id="24" name="灯片编号占位符 5">
            <a:extLst>
              <a:ext uri="{FF2B5EF4-FFF2-40B4-BE49-F238E27FC236}">
                <a16:creationId xmlns:a16="http://schemas.microsoft.com/office/drawing/2014/main" id="{0774B569-DE91-4627-8734-A3D180A8E164}"/>
              </a:ext>
            </a:extLst>
          </p:cNvPr>
          <p:cNvSpPr>
            <a:spLocks noGrp="1"/>
          </p:cNvSpPr>
          <p:nvPr>
            <p:ph type="sldNum" sz="quarter" idx="12"/>
          </p:nvPr>
        </p:nvSpPr>
        <p:spPr/>
        <p:txBody>
          <a:bodyPr/>
          <a:lstStyle/>
          <a:p>
            <a:pPr>
              <a:defRPr/>
            </a:pPr>
            <a:fld id="{BA9CD840-26B2-44AC-8743-72B971CD97B6}" type="slidenum">
              <a:rPr lang="en-US" altLang="zh-CN"/>
              <a:pPr>
                <a:defRPr/>
              </a:pPr>
              <a:t>28</a:t>
            </a:fld>
            <a:endParaRPr lang="en-US" altLang="zh-CN"/>
          </a:p>
        </p:txBody>
      </p:sp>
      <p:sp>
        <p:nvSpPr>
          <p:cNvPr id="66565" name="Rectangle 2">
            <a:extLst>
              <a:ext uri="{FF2B5EF4-FFF2-40B4-BE49-F238E27FC236}">
                <a16:creationId xmlns:a16="http://schemas.microsoft.com/office/drawing/2014/main" id="{E6A69C6C-320F-4EEE-B3F0-2301AA9085CE}"/>
              </a:ext>
            </a:extLst>
          </p:cNvPr>
          <p:cNvSpPr>
            <a:spLocks noGrp="1" noChangeArrowheads="1"/>
          </p:cNvSpPr>
          <p:nvPr>
            <p:ph type="title"/>
          </p:nvPr>
        </p:nvSpPr>
        <p:spPr>
          <a:xfrm>
            <a:off x="1350963" y="347663"/>
            <a:ext cx="6859587" cy="1462087"/>
          </a:xfrm>
        </p:spPr>
        <p:txBody>
          <a:bodyPr/>
          <a:lstStyle/>
          <a:p>
            <a:pPr eaLnBrk="1" hangingPunct="1"/>
            <a:r>
              <a:rPr lang="en-US" altLang="zh-CN" sz="4000" b="1">
                <a:solidFill>
                  <a:schemeClr val="bg1"/>
                </a:solidFill>
                <a:latin typeface="Times New Roman" panose="02020603050405020304" pitchFamily="18" charset="0"/>
              </a:rPr>
              <a:t>Interpolation(</a:t>
            </a:r>
            <a:r>
              <a:rPr lang="zh-CN" altLang="en-US" sz="4000" b="1">
                <a:solidFill>
                  <a:schemeClr val="bg1"/>
                </a:solidFill>
                <a:latin typeface="Times New Roman" panose="02020603050405020304" pitchFamily="18" charset="0"/>
              </a:rPr>
              <a:t>插值</a:t>
            </a:r>
            <a:r>
              <a:rPr lang="en-US" altLang="zh-CN" sz="4000" b="1">
                <a:solidFill>
                  <a:schemeClr val="bg1"/>
                </a:solidFill>
                <a:latin typeface="Times New Roman" panose="02020603050405020304" pitchFamily="18" charset="0"/>
              </a:rPr>
              <a:t>)</a:t>
            </a:r>
          </a:p>
        </p:txBody>
      </p:sp>
      <p:sp>
        <p:nvSpPr>
          <p:cNvPr id="2948099" name="Freeform 3">
            <a:extLst>
              <a:ext uri="{FF2B5EF4-FFF2-40B4-BE49-F238E27FC236}">
                <a16:creationId xmlns:a16="http://schemas.microsoft.com/office/drawing/2014/main" id="{5582FE97-E8CD-4EDC-A73E-ECF19657CD64}"/>
              </a:ext>
            </a:extLst>
          </p:cNvPr>
          <p:cNvSpPr>
            <a:spLocks/>
          </p:cNvSpPr>
          <p:nvPr/>
        </p:nvSpPr>
        <p:spPr bwMode="auto">
          <a:xfrm>
            <a:off x="2017713" y="2700338"/>
            <a:ext cx="4940300" cy="1751012"/>
          </a:xfrm>
          <a:custGeom>
            <a:avLst/>
            <a:gdLst>
              <a:gd name="T0" fmla="*/ 2147483646 w 2727"/>
              <a:gd name="T1" fmla="*/ 2147483646 h 993"/>
              <a:gd name="T2" fmla="*/ 2147483646 w 2727"/>
              <a:gd name="T3" fmla="*/ 2147483646 h 993"/>
              <a:gd name="T4" fmla="*/ 2147483646 w 2727"/>
              <a:gd name="T5" fmla="*/ 2147483646 h 993"/>
              <a:gd name="T6" fmla="*/ 0 w 2727"/>
              <a:gd name="T7" fmla="*/ 2147483646 h 993"/>
              <a:gd name="T8" fmla="*/ 0 w 2727"/>
              <a:gd name="T9" fmla="*/ 2147483646 h 993"/>
              <a:gd name="T10" fmla="*/ 2147483646 w 2727"/>
              <a:gd name="T11" fmla="*/ 2147483646 h 993"/>
              <a:gd name="T12" fmla="*/ 2147483646 w 2727"/>
              <a:gd name="T13" fmla="*/ 2147483646 h 993"/>
              <a:gd name="T14" fmla="*/ 2147483646 w 2727"/>
              <a:gd name="T15" fmla="*/ 2147483646 h 993"/>
              <a:gd name="T16" fmla="*/ 2147483646 w 2727"/>
              <a:gd name="T17" fmla="*/ 2147483646 h 993"/>
              <a:gd name="T18" fmla="*/ 2147483646 w 2727"/>
              <a:gd name="T19" fmla="*/ 2147483646 h 993"/>
              <a:gd name="T20" fmla="*/ 2147483646 w 2727"/>
              <a:gd name="T21" fmla="*/ 2147483646 h 993"/>
              <a:gd name="T22" fmla="*/ 2147483646 w 2727"/>
              <a:gd name="T23" fmla="*/ 2147483646 h 993"/>
              <a:gd name="T24" fmla="*/ 2147483646 w 2727"/>
              <a:gd name="T25" fmla="*/ 2147483646 h 993"/>
              <a:gd name="T26" fmla="*/ 2147483646 w 2727"/>
              <a:gd name="T27" fmla="*/ 2147483646 h 993"/>
              <a:gd name="T28" fmla="*/ 2147483646 w 2727"/>
              <a:gd name="T29" fmla="*/ 0 h 993"/>
              <a:gd name="T30" fmla="*/ 2147483646 w 2727"/>
              <a:gd name="T31" fmla="*/ 2147483646 h 993"/>
              <a:gd name="T32" fmla="*/ 2147483646 w 2727"/>
              <a:gd name="T33" fmla="*/ 2147483646 h 993"/>
              <a:gd name="T34" fmla="*/ 2147483646 w 2727"/>
              <a:gd name="T35" fmla="*/ 2147483646 h 993"/>
              <a:gd name="T36" fmla="*/ 2147483646 w 2727"/>
              <a:gd name="T37" fmla="*/ 2147483646 h 993"/>
              <a:gd name="T38" fmla="*/ 2147483646 w 2727"/>
              <a:gd name="T39" fmla="*/ 2147483646 h 993"/>
              <a:gd name="T40" fmla="*/ 2147483646 w 2727"/>
              <a:gd name="T41" fmla="*/ 2147483646 h 993"/>
              <a:gd name="T42" fmla="*/ 2147483646 w 2727"/>
              <a:gd name="T43" fmla="*/ 2147483646 h 993"/>
              <a:gd name="T44" fmla="*/ 2147483646 w 2727"/>
              <a:gd name="T45" fmla="*/ 2147483646 h 993"/>
              <a:gd name="T46" fmla="*/ 2147483646 w 2727"/>
              <a:gd name="T47" fmla="*/ 2147483646 h 993"/>
              <a:gd name="T48" fmla="*/ 2147483646 w 2727"/>
              <a:gd name="T49" fmla="*/ 2147483646 h 993"/>
              <a:gd name="T50" fmla="*/ 2147483646 w 2727"/>
              <a:gd name="T51" fmla="*/ 2147483646 h 993"/>
              <a:gd name="T52" fmla="*/ 2147483646 w 2727"/>
              <a:gd name="T53" fmla="*/ 2147483646 h 993"/>
              <a:gd name="T54" fmla="*/ 2147483646 w 2727"/>
              <a:gd name="T55" fmla="*/ 2147483646 h 993"/>
              <a:gd name="T56" fmla="*/ 2147483646 w 2727"/>
              <a:gd name="T57" fmla="*/ 2147483646 h 993"/>
              <a:gd name="T58" fmla="*/ 2147483646 w 2727"/>
              <a:gd name="T59" fmla="*/ 2147483646 h 993"/>
              <a:gd name="T60" fmla="*/ 2147483646 w 2727"/>
              <a:gd name="T61" fmla="*/ 2147483646 h 993"/>
              <a:gd name="T62" fmla="*/ 2147483646 w 2727"/>
              <a:gd name="T63" fmla="*/ 2147483646 h 993"/>
              <a:gd name="T64" fmla="*/ 2147483646 w 2727"/>
              <a:gd name="T65" fmla="*/ 2147483646 h 993"/>
              <a:gd name="T66" fmla="*/ 2147483646 w 2727"/>
              <a:gd name="T67" fmla="*/ 2147483646 h 993"/>
              <a:gd name="T68" fmla="*/ 2147483646 w 2727"/>
              <a:gd name="T69" fmla="*/ 2147483646 h 993"/>
              <a:gd name="T70" fmla="*/ 2147483646 w 2727"/>
              <a:gd name="T71" fmla="*/ 2147483646 h 993"/>
              <a:gd name="T72" fmla="*/ 2147483646 w 2727"/>
              <a:gd name="T73" fmla="*/ 2147483646 h 993"/>
              <a:gd name="T74" fmla="*/ 2147483646 w 2727"/>
              <a:gd name="T75" fmla="*/ 2147483646 h 993"/>
              <a:gd name="T76" fmla="*/ 2147483646 w 2727"/>
              <a:gd name="T77" fmla="*/ 2147483646 h 993"/>
              <a:gd name="T78" fmla="*/ 2147483646 w 2727"/>
              <a:gd name="T79" fmla="*/ 2147483646 h 993"/>
              <a:gd name="T80" fmla="*/ 2147483646 w 2727"/>
              <a:gd name="T81" fmla="*/ 2147483646 h 993"/>
              <a:gd name="T82" fmla="*/ 2147483646 w 2727"/>
              <a:gd name="T83" fmla="*/ 2147483646 h 993"/>
              <a:gd name="T84" fmla="*/ 2147483646 w 2727"/>
              <a:gd name="T85" fmla="*/ 2147483646 h 9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27" h="993">
                <a:moveTo>
                  <a:pt x="9" y="906"/>
                </a:moveTo>
                <a:lnTo>
                  <a:pt x="9" y="895"/>
                </a:lnTo>
                <a:lnTo>
                  <a:pt x="9" y="884"/>
                </a:lnTo>
                <a:lnTo>
                  <a:pt x="9" y="872"/>
                </a:lnTo>
                <a:lnTo>
                  <a:pt x="7" y="859"/>
                </a:lnTo>
                <a:lnTo>
                  <a:pt x="7" y="834"/>
                </a:lnTo>
                <a:lnTo>
                  <a:pt x="5" y="806"/>
                </a:lnTo>
                <a:lnTo>
                  <a:pt x="5" y="777"/>
                </a:lnTo>
                <a:lnTo>
                  <a:pt x="3" y="747"/>
                </a:lnTo>
                <a:lnTo>
                  <a:pt x="3" y="714"/>
                </a:lnTo>
                <a:lnTo>
                  <a:pt x="2" y="683"/>
                </a:lnTo>
                <a:lnTo>
                  <a:pt x="0" y="649"/>
                </a:lnTo>
                <a:lnTo>
                  <a:pt x="0" y="614"/>
                </a:lnTo>
                <a:lnTo>
                  <a:pt x="0" y="580"/>
                </a:lnTo>
                <a:lnTo>
                  <a:pt x="0" y="545"/>
                </a:lnTo>
                <a:lnTo>
                  <a:pt x="0" y="509"/>
                </a:lnTo>
                <a:lnTo>
                  <a:pt x="0" y="475"/>
                </a:lnTo>
                <a:lnTo>
                  <a:pt x="2" y="440"/>
                </a:lnTo>
                <a:lnTo>
                  <a:pt x="3" y="404"/>
                </a:lnTo>
                <a:lnTo>
                  <a:pt x="7" y="370"/>
                </a:lnTo>
                <a:lnTo>
                  <a:pt x="11" y="337"/>
                </a:lnTo>
                <a:lnTo>
                  <a:pt x="14" y="303"/>
                </a:lnTo>
                <a:lnTo>
                  <a:pt x="20" y="272"/>
                </a:lnTo>
                <a:lnTo>
                  <a:pt x="25" y="239"/>
                </a:lnTo>
                <a:lnTo>
                  <a:pt x="32" y="210"/>
                </a:lnTo>
                <a:lnTo>
                  <a:pt x="41" y="181"/>
                </a:lnTo>
                <a:lnTo>
                  <a:pt x="51" y="154"/>
                </a:lnTo>
                <a:lnTo>
                  <a:pt x="56" y="141"/>
                </a:lnTo>
                <a:lnTo>
                  <a:pt x="61" y="129"/>
                </a:lnTo>
                <a:lnTo>
                  <a:pt x="69" y="116"/>
                </a:lnTo>
                <a:lnTo>
                  <a:pt x="74" y="105"/>
                </a:lnTo>
                <a:lnTo>
                  <a:pt x="81" y="94"/>
                </a:lnTo>
                <a:lnTo>
                  <a:pt x="89" y="83"/>
                </a:lnTo>
                <a:lnTo>
                  <a:pt x="96" y="72"/>
                </a:lnTo>
                <a:lnTo>
                  <a:pt x="103" y="63"/>
                </a:lnTo>
                <a:lnTo>
                  <a:pt x="112" y="54"/>
                </a:lnTo>
                <a:lnTo>
                  <a:pt x="119" y="47"/>
                </a:lnTo>
                <a:lnTo>
                  <a:pt x="128" y="38"/>
                </a:lnTo>
                <a:lnTo>
                  <a:pt x="139" y="31"/>
                </a:lnTo>
                <a:lnTo>
                  <a:pt x="148" y="25"/>
                </a:lnTo>
                <a:lnTo>
                  <a:pt x="159" y="20"/>
                </a:lnTo>
                <a:lnTo>
                  <a:pt x="170" y="14"/>
                </a:lnTo>
                <a:lnTo>
                  <a:pt x="181" y="11"/>
                </a:lnTo>
                <a:lnTo>
                  <a:pt x="210" y="3"/>
                </a:lnTo>
                <a:lnTo>
                  <a:pt x="241" y="0"/>
                </a:lnTo>
                <a:lnTo>
                  <a:pt x="275" y="0"/>
                </a:lnTo>
                <a:lnTo>
                  <a:pt x="310" y="3"/>
                </a:lnTo>
                <a:lnTo>
                  <a:pt x="348" y="13"/>
                </a:lnTo>
                <a:lnTo>
                  <a:pt x="389" y="23"/>
                </a:lnTo>
                <a:lnTo>
                  <a:pt x="431" y="36"/>
                </a:lnTo>
                <a:lnTo>
                  <a:pt x="475" y="54"/>
                </a:lnTo>
                <a:lnTo>
                  <a:pt x="520" y="72"/>
                </a:lnTo>
                <a:lnTo>
                  <a:pt x="565" y="96"/>
                </a:lnTo>
                <a:lnTo>
                  <a:pt x="614" y="119"/>
                </a:lnTo>
                <a:lnTo>
                  <a:pt x="663" y="147"/>
                </a:lnTo>
                <a:lnTo>
                  <a:pt x="712" y="174"/>
                </a:lnTo>
                <a:lnTo>
                  <a:pt x="763" y="205"/>
                </a:lnTo>
                <a:lnTo>
                  <a:pt x="815" y="235"/>
                </a:lnTo>
                <a:lnTo>
                  <a:pt x="866" y="270"/>
                </a:lnTo>
                <a:lnTo>
                  <a:pt x="973" y="339"/>
                </a:lnTo>
                <a:lnTo>
                  <a:pt x="1078" y="409"/>
                </a:lnTo>
                <a:lnTo>
                  <a:pt x="1183" y="484"/>
                </a:lnTo>
                <a:lnTo>
                  <a:pt x="1287" y="556"/>
                </a:lnTo>
                <a:lnTo>
                  <a:pt x="1388" y="627"/>
                </a:lnTo>
                <a:lnTo>
                  <a:pt x="1437" y="661"/>
                </a:lnTo>
                <a:lnTo>
                  <a:pt x="1484" y="694"/>
                </a:lnTo>
                <a:lnTo>
                  <a:pt x="1531" y="727"/>
                </a:lnTo>
                <a:lnTo>
                  <a:pt x="1577" y="757"/>
                </a:lnTo>
                <a:lnTo>
                  <a:pt x="1620" y="786"/>
                </a:lnTo>
                <a:lnTo>
                  <a:pt x="1662" y="814"/>
                </a:lnTo>
                <a:lnTo>
                  <a:pt x="1691" y="830"/>
                </a:lnTo>
                <a:lnTo>
                  <a:pt x="1718" y="848"/>
                </a:lnTo>
                <a:lnTo>
                  <a:pt x="1743" y="863"/>
                </a:lnTo>
                <a:lnTo>
                  <a:pt x="1769" y="877"/>
                </a:lnTo>
                <a:lnTo>
                  <a:pt x="1794" y="892"/>
                </a:lnTo>
                <a:lnTo>
                  <a:pt x="1819" y="904"/>
                </a:lnTo>
                <a:lnTo>
                  <a:pt x="1841" y="917"/>
                </a:lnTo>
                <a:lnTo>
                  <a:pt x="1865" y="928"/>
                </a:lnTo>
                <a:lnTo>
                  <a:pt x="1886" y="939"/>
                </a:lnTo>
                <a:lnTo>
                  <a:pt x="1908" y="948"/>
                </a:lnTo>
                <a:lnTo>
                  <a:pt x="1928" y="955"/>
                </a:lnTo>
                <a:lnTo>
                  <a:pt x="1948" y="962"/>
                </a:lnTo>
                <a:lnTo>
                  <a:pt x="1968" y="970"/>
                </a:lnTo>
                <a:lnTo>
                  <a:pt x="1986" y="975"/>
                </a:lnTo>
                <a:lnTo>
                  <a:pt x="2006" y="980"/>
                </a:lnTo>
                <a:lnTo>
                  <a:pt x="2022" y="984"/>
                </a:lnTo>
                <a:lnTo>
                  <a:pt x="2040" y="988"/>
                </a:lnTo>
                <a:lnTo>
                  <a:pt x="2057" y="989"/>
                </a:lnTo>
                <a:lnTo>
                  <a:pt x="2073" y="991"/>
                </a:lnTo>
                <a:lnTo>
                  <a:pt x="2089" y="993"/>
                </a:lnTo>
                <a:lnTo>
                  <a:pt x="2104" y="993"/>
                </a:lnTo>
                <a:lnTo>
                  <a:pt x="2120" y="993"/>
                </a:lnTo>
                <a:lnTo>
                  <a:pt x="2135" y="991"/>
                </a:lnTo>
                <a:lnTo>
                  <a:pt x="2149" y="989"/>
                </a:lnTo>
                <a:lnTo>
                  <a:pt x="2162" y="986"/>
                </a:lnTo>
                <a:lnTo>
                  <a:pt x="2176" y="984"/>
                </a:lnTo>
                <a:lnTo>
                  <a:pt x="2189" y="979"/>
                </a:lnTo>
                <a:lnTo>
                  <a:pt x="2204" y="975"/>
                </a:lnTo>
                <a:lnTo>
                  <a:pt x="2216" y="970"/>
                </a:lnTo>
                <a:lnTo>
                  <a:pt x="2229" y="962"/>
                </a:lnTo>
                <a:lnTo>
                  <a:pt x="2242" y="957"/>
                </a:lnTo>
                <a:lnTo>
                  <a:pt x="2254" y="948"/>
                </a:lnTo>
                <a:lnTo>
                  <a:pt x="2267" y="941"/>
                </a:lnTo>
                <a:lnTo>
                  <a:pt x="2280" y="931"/>
                </a:lnTo>
                <a:lnTo>
                  <a:pt x="2291" y="922"/>
                </a:lnTo>
                <a:lnTo>
                  <a:pt x="2303" y="913"/>
                </a:lnTo>
                <a:lnTo>
                  <a:pt x="2316" y="902"/>
                </a:lnTo>
                <a:lnTo>
                  <a:pt x="2329" y="892"/>
                </a:lnTo>
                <a:lnTo>
                  <a:pt x="2339" y="881"/>
                </a:lnTo>
                <a:lnTo>
                  <a:pt x="2352" y="868"/>
                </a:lnTo>
                <a:lnTo>
                  <a:pt x="2365" y="855"/>
                </a:lnTo>
                <a:lnTo>
                  <a:pt x="2378" y="843"/>
                </a:lnTo>
                <a:lnTo>
                  <a:pt x="2390" y="830"/>
                </a:lnTo>
                <a:lnTo>
                  <a:pt x="2403" y="815"/>
                </a:lnTo>
                <a:lnTo>
                  <a:pt x="2416" y="801"/>
                </a:lnTo>
                <a:lnTo>
                  <a:pt x="2428" y="786"/>
                </a:lnTo>
                <a:lnTo>
                  <a:pt x="2455" y="756"/>
                </a:lnTo>
                <a:lnTo>
                  <a:pt x="2484" y="721"/>
                </a:lnTo>
                <a:lnTo>
                  <a:pt x="2513" y="687"/>
                </a:lnTo>
                <a:lnTo>
                  <a:pt x="2544" y="652"/>
                </a:lnTo>
                <a:lnTo>
                  <a:pt x="2561" y="632"/>
                </a:lnTo>
                <a:lnTo>
                  <a:pt x="2577" y="614"/>
                </a:lnTo>
                <a:lnTo>
                  <a:pt x="2593" y="594"/>
                </a:lnTo>
                <a:lnTo>
                  <a:pt x="2611" y="576"/>
                </a:lnTo>
                <a:lnTo>
                  <a:pt x="2628" y="556"/>
                </a:lnTo>
                <a:lnTo>
                  <a:pt x="2648" y="536"/>
                </a:lnTo>
                <a:lnTo>
                  <a:pt x="2666" y="515"/>
                </a:lnTo>
                <a:lnTo>
                  <a:pt x="2686" y="495"/>
                </a:lnTo>
                <a:lnTo>
                  <a:pt x="2706" y="473"/>
                </a:lnTo>
                <a:lnTo>
                  <a:pt x="2727" y="453"/>
                </a:lnTo>
              </a:path>
            </a:pathLst>
          </a:custGeom>
          <a:noFill/>
          <a:ln w="36576">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2948100" name="Group 4">
            <a:extLst>
              <a:ext uri="{FF2B5EF4-FFF2-40B4-BE49-F238E27FC236}">
                <a16:creationId xmlns:a16="http://schemas.microsoft.com/office/drawing/2014/main" id="{145085A8-612A-459D-8D30-BE524A03BBC3}"/>
              </a:ext>
            </a:extLst>
          </p:cNvPr>
          <p:cNvGrpSpPr>
            <a:grpSpLocks/>
          </p:cNvGrpSpPr>
          <p:nvPr/>
        </p:nvGrpSpPr>
        <p:grpSpPr bwMode="auto">
          <a:xfrm>
            <a:off x="1935163" y="4197350"/>
            <a:ext cx="203200" cy="198438"/>
            <a:chOff x="1219" y="2644"/>
            <a:chExt cx="128" cy="125"/>
          </a:xfrm>
        </p:grpSpPr>
        <p:sp>
          <p:nvSpPr>
            <p:cNvPr id="66583" name="Freeform 5">
              <a:extLst>
                <a:ext uri="{FF2B5EF4-FFF2-40B4-BE49-F238E27FC236}">
                  <a16:creationId xmlns:a16="http://schemas.microsoft.com/office/drawing/2014/main" id="{977A3166-98FE-4B69-8CE5-CCBB0A2D311D}"/>
                </a:ext>
              </a:extLst>
            </p:cNvPr>
            <p:cNvSpPr>
              <a:spLocks/>
            </p:cNvSpPr>
            <p:nvPr/>
          </p:nvSpPr>
          <p:spPr bwMode="auto">
            <a:xfrm>
              <a:off x="1219" y="2644"/>
              <a:ext cx="128" cy="125"/>
            </a:xfrm>
            <a:custGeom>
              <a:avLst/>
              <a:gdLst>
                <a:gd name="T0" fmla="*/ 0 w 112"/>
                <a:gd name="T1" fmla="*/ 406 h 112"/>
                <a:gd name="T2" fmla="*/ 0 w 112"/>
                <a:gd name="T3" fmla="*/ 368 h 112"/>
                <a:gd name="T4" fmla="*/ 0 w 112"/>
                <a:gd name="T5" fmla="*/ 326 h 112"/>
                <a:gd name="T6" fmla="*/ 1 w 112"/>
                <a:gd name="T7" fmla="*/ 292 h 112"/>
                <a:gd name="T8" fmla="*/ 3 w 112"/>
                <a:gd name="T9" fmla="*/ 242 h 112"/>
                <a:gd name="T10" fmla="*/ 56 w 112"/>
                <a:gd name="T11" fmla="*/ 211 h 112"/>
                <a:gd name="T12" fmla="*/ 95 w 112"/>
                <a:gd name="T13" fmla="*/ 169 h 112"/>
                <a:gd name="T14" fmla="*/ 177 w 112"/>
                <a:gd name="T15" fmla="*/ 118 h 112"/>
                <a:gd name="T16" fmla="*/ 249 w 112"/>
                <a:gd name="T17" fmla="*/ 63 h 112"/>
                <a:gd name="T18" fmla="*/ 318 w 112"/>
                <a:gd name="T19" fmla="*/ 40 h 112"/>
                <a:gd name="T20" fmla="*/ 373 w 112"/>
                <a:gd name="T21" fmla="*/ 4 h 112"/>
                <a:gd name="T22" fmla="*/ 450 w 112"/>
                <a:gd name="T23" fmla="*/ 2 h 112"/>
                <a:gd name="T24" fmla="*/ 487 w 112"/>
                <a:gd name="T25" fmla="*/ 0 h 112"/>
                <a:gd name="T26" fmla="*/ 551 w 112"/>
                <a:gd name="T27" fmla="*/ 0 h 112"/>
                <a:gd name="T28" fmla="*/ 619 w 112"/>
                <a:gd name="T29" fmla="*/ 0 h 112"/>
                <a:gd name="T30" fmla="*/ 671 w 112"/>
                <a:gd name="T31" fmla="*/ 0 h 112"/>
                <a:gd name="T32" fmla="*/ 742 w 112"/>
                <a:gd name="T33" fmla="*/ 0 h 112"/>
                <a:gd name="T34" fmla="*/ 792 w 112"/>
                <a:gd name="T35" fmla="*/ 2 h 112"/>
                <a:gd name="T36" fmla="*/ 871 w 112"/>
                <a:gd name="T37" fmla="*/ 4 h 112"/>
                <a:gd name="T38" fmla="*/ 923 w 112"/>
                <a:gd name="T39" fmla="*/ 40 h 112"/>
                <a:gd name="T40" fmla="*/ 952 w 112"/>
                <a:gd name="T41" fmla="*/ 63 h 112"/>
                <a:gd name="T42" fmla="*/ 1073 w 112"/>
                <a:gd name="T43" fmla="*/ 118 h 112"/>
                <a:gd name="T44" fmla="*/ 1143 w 112"/>
                <a:gd name="T45" fmla="*/ 169 h 112"/>
                <a:gd name="T46" fmla="*/ 1160 w 112"/>
                <a:gd name="T47" fmla="*/ 211 h 112"/>
                <a:gd name="T48" fmla="*/ 1190 w 112"/>
                <a:gd name="T49" fmla="*/ 242 h 112"/>
                <a:gd name="T50" fmla="*/ 1226 w 112"/>
                <a:gd name="T51" fmla="*/ 292 h 112"/>
                <a:gd name="T52" fmla="*/ 1242 w 112"/>
                <a:gd name="T53" fmla="*/ 326 h 112"/>
                <a:gd name="T54" fmla="*/ 1242 w 112"/>
                <a:gd name="T55" fmla="*/ 368 h 112"/>
                <a:gd name="T56" fmla="*/ 1242 w 112"/>
                <a:gd name="T57" fmla="*/ 406 h 112"/>
                <a:gd name="T58" fmla="*/ 1242 w 112"/>
                <a:gd name="T59" fmla="*/ 406 h 112"/>
                <a:gd name="T60" fmla="*/ 1242 w 112"/>
                <a:gd name="T61" fmla="*/ 443 h 112"/>
                <a:gd name="T62" fmla="*/ 1242 w 112"/>
                <a:gd name="T63" fmla="*/ 490 h 112"/>
                <a:gd name="T64" fmla="*/ 1226 w 112"/>
                <a:gd name="T65" fmla="*/ 513 h 112"/>
                <a:gd name="T66" fmla="*/ 1190 w 112"/>
                <a:gd name="T67" fmla="*/ 565 h 112"/>
                <a:gd name="T68" fmla="*/ 1160 w 112"/>
                <a:gd name="T69" fmla="*/ 600 h 112"/>
                <a:gd name="T70" fmla="*/ 1143 w 112"/>
                <a:gd name="T71" fmla="*/ 631 h 112"/>
                <a:gd name="T72" fmla="*/ 1073 w 112"/>
                <a:gd name="T73" fmla="*/ 686 h 112"/>
                <a:gd name="T74" fmla="*/ 952 w 112"/>
                <a:gd name="T75" fmla="*/ 747 h 112"/>
                <a:gd name="T76" fmla="*/ 923 w 112"/>
                <a:gd name="T77" fmla="*/ 760 h 112"/>
                <a:gd name="T78" fmla="*/ 871 w 112"/>
                <a:gd name="T79" fmla="*/ 794 h 112"/>
                <a:gd name="T80" fmla="*/ 792 w 112"/>
                <a:gd name="T81" fmla="*/ 797 h 112"/>
                <a:gd name="T82" fmla="*/ 742 w 112"/>
                <a:gd name="T83" fmla="*/ 811 h 112"/>
                <a:gd name="T84" fmla="*/ 671 w 112"/>
                <a:gd name="T85" fmla="*/ 811 h 112"/>
                <a:gd name="T86" fmla="*/ 619 w 112"/>
                <a:gd name="T87" fmla="*/ 811 h 112"/>
                <a:gd name="T88" fmla="*/ 551 w 112"/>
                <a:gd name="T89" fmla="*/ 811 h 112"/>
                <a:gd name="T90" fmla="*/ 487 w 112"/>
                <a:gd name="T91" fmla="*/ 811 h 112"/>
                <a:gd name="T92" fmla="*/ 450 w 112"/>
                <a:gd name="T93" fmla="*/ 797 h 112"/>
                <a:gd name="T94" fmla="*/ 373 w 112"/>
                <a:gd name="T95" fmla="*/ 794 h 112"/>
                <a:gd name="T96" fmla="*/ 318 w 112"/>
                <a:gd name="T97" fmla="*/ 760 h 112"/>
                <a:gd name="T98" fmla="*/ 249 w 112"/>
                <a:gd name="T99" fmla="*/ 747 h 112"/>
                <a:gd name="T100" fmla="*/ 177 w 112"/>
                <a:gd name="T101" fmla="*/ 686 h 112"/>
                <a:gd name="T102" fmla="*/ 95 w 112"/>
                <a:gd name="T103" fmla="*/ 631 h 112"/>
                <a:gd name="T104" fmla="*/ 56 w 112"/>
                <a:gd name="T105" fmla="*/ 600 h 112"/>
                <a:gd name="T106" fmla="*/ 3 w 112"/>
                <a:gd name="T107" fmla="*/ 565 h 112"/>
                <a:gd name="T108" fmla="*/ 1 w 112"/>
                <a:gd name="T109" fmla="*/ 513 h 112"/>
                <a:gd name="T110" fmla="*/ 0 w 112"/>
                <a:gd name="T111" fmla="*/ 490 h 112"/>
                <a:gd name="T112" fmla="*/ 0 w 112"/>
                <a:gd name="T113" fmla="*/ 443 h 112"/>
                <a:gd name="T114" fmla="*/ 0 w 112"/>
                <a:gd name="T115" fmla="*/ 406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2" h="112">
                  <a:moveTo>
                    <a:pt x="0" y="56"/>
                  </a:moveTo>
                  <a:lnTo>
                    <a:pt x="0" y="51"/>
                  </a:lnTo>
                  <a:lnTo>
                    <a:pt x="0" y="45"/>
                  </a:lnTo>
                  <a:lnTo>
                    <a:pt x="1" y="40"/>
                  </a:lnTo>
                  <a:lnTo>
                    <a:pt x="3" y="34"/>
                  </a:lnTo>
                  <a:lnTo>
                    <a:pt x="5" y="29"/>
                  </a:lnTo>
                  <a:lnTo>
                    <a:pt x="9" y="23"/>
                  </a:lnTo>
                  <a:lnTo>
                    <a:pt x="16" y="16"/>
                  </a:lnTo>
                  <a:lnTo>
                    <a:pt x="23" y="9"/>
                  </a:lnTo>
                  <a:lnTo>
                    <a:pt x="29" y="5"/>
                  </a:lnTo>
                  <a:lnTo>
                    <a:pt x="34" y="4"/>
                  </a:lnTo>
                  <a:lnTo>
                    <a:pt x="40" y="2"/>
                  </a:lnTo>
                  <a:lnTo>
                    <a:pt x="45" y="0"/>
                  </a:lnTo>
                  <a:lnTo>
                    <a:pt x="50" y="0"/>
                  </a:lnTo>
                  <a:lnTo>
                    <a:pt x="56" y="0"/>
                  </a:lnTo>
                  <a:lnTo>
                    <a:pt x="61" y="0"/>
                  </a:lnTo>
                  <a:lnTo>
                    <a:pt x="67" y="0"/>
                  </a:lnTo>
                  <a:lnTo>
                    <a:pt x="72" y="2"/>
                  </a:lnTo>
                  <a:lnTo>
                    <a:pt x="78" y="4"/>
                  </a:lnTo>
                  <a:lnTo>
                    <a:pt x="83" y="5"/>
                  </a:lnTo>
                  <a:lnTo>
                    <a:pt x="87" y="9"/>
                  </a:lnTo>
                  <a:lnTo>
                    <a:pt x="96" y="16"/>
                  </a:lnTo>
                  <a:lnTo>
                    <a:pt x="103" y="23"/>
                  </a:lnTo>
                  <a:lnTo>
                    <a:pt x="105" y="29"/>
                  </a:lnTo>
                  <a:lnTo>
                    <a:pt x="108" y="34"/>
                  </a:lnTo>
                  <a:lnTo>
                    <a:pt x="110" y="40"/>
                  </a:lnTo>
                  <a:lnTo>
                    <a:pt x="112" y="45"/>
                  </a:lnTo>
                  <a:lnTo>
                    <a:pt x="112" y="51"/>
                  </a:lnTo>
                  <a:lnTo>
                    <a:pt x="112" y="56"/>
                  </a:lnTo>
                  <a:lnTo>
                    <a:pt x="112" y="62"/>
                  </a:lnTo>
                  <a:lnTo>
                    <a:pt x="112" y="67"/>
                  </a:lnTo>
                  <a:lnTo>
                    <a:pt x="110" y="72"/>
                  </a:lnTo>
                  <a:lnTo>
                    <a:pt x="108" y="78"/>
                  </a:lnTo>
                  <a:lnTo>
                    <a:pt x="105" y="83"/>
                  </a:lnTo>
                  <a:lnTo>
                    <a:pt x="103" y="87"/>
                  </a:lnTo>
                  <a:lnTo>
                    <a:pt x="96" y="96"/>
                  </a:lnTo>
                  <a:lnTo>
                    <a:pt x="87" y="103"/>
                  </a:lnTo>
                  <a:lnTo>
                    <a:pt x="83" y="105"/>
                  </a:lnTo>
                  <a:lnTo>
                    <a:pt x="78" y="109"/>
                  </a:lnTo>
                  <a:lnTo>
                    <a:pt x="72" y="110"/>
                  </a:lnTo>
                  <a:lnTo>
                    <a:pt x="67" y="112"/>
                  </a:lnTo>
                  <a:lnTo>
                    <a:pt x="61" y="112"/>
                  </a:lnTo>
                  <a:lnTo>
                    <a:pt x="56" y="112"/>
                  </a:lnTo>
                  <a:lnTo>
                    <a:pt x="50" y="112"/>
                  </a:lnTo>
                  <a:lnTo>
                    <a:pt x="45" y="112"/>
                  </a:lnTo>
                  <a:lnTo>
                    <a:pt x="40" y="110"/>
                  </a:lnTo>
                  <a:lnTo>
                    <a:pt x="34" y="109"/>
                  </a:lnTo>
                  <a:lnTo>
                    <a:pt x="29" y="105"/>
                  </a:lnTo>
                  <a:lnTo>
                    <a:pt x="23" y="103"/>
                  </a:lnTo>
                  <a:lnTo>
                    <a:pt x="16" y="96"/>
                  </a:lnTo>
                  <a:lnTo>
                    <a:pt x="9" y="87"/>
                  </a:lnTo>
                  <a:lnTo>
                    <a:pt x="5" y="83"/>
                  </a:lnTo>
                  <a:lnTo>
                    <a:pt x="3" y="78"/>
                  </a:lnTo>
                  <a:lnTo>
                    <a:pt x="1" y="72"/>
                  </a:lnTo>
                  <a:lnTo>
                    <a:pt x="0" y="67"/>
                  </a:lnTo>
                  <a:lnTo>
                    <a:pt x="0" y="62"/>
                  </a:lnTo>
                  <a:lnTo>
                    <a:pt x="0" y="5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84" name="Freeform 6">
              <a:extLst>
                <a:ext uri="{FF2B5EF4-FFF2-40B4-BE49-F238E27FC236}">
                  <a16:creationId xmlns:a16="http://schemas.microsoft.com/office/drawing/2014/main" id="{50194527-A1BF-4888-8EA9-608ABF7AD1CB}"/>
                </a:ext>
              </a:extLst>
            </p:cNvPr>
            <p:cNvSpPr>
              <a:spLocks/>
            </p:cNvSpPr>
            <p:nvPr/>
          </p:nvSpPr>
          <p:spPr bwMode="auto">
            <a:xfrm>
              <a:off x="1219" y="2644"/>
              <a:ext cx="128" cy="125"/>
            </a:xfrm>
            <a:custGeom>
              <a:avLst/>
              <a:gdLst>
                <a:gd name="T0" fmla="*/ 0 w 112"/>
                <a:gd name="T1" fmla="*/ 406 h 112"/>
                <a:gd name="T2" fmla="*/ 0 w 112"/>
                <a:gd name="T3" fmla="*/ 368 h 112"/>
                <a:gd name="T4" fmla="*/ 0 w 112"/>
                <a:gd name="T5" fmla="*/ 326 h 112"/>
                <a:gd name="T6" fmla="*/ 1 w 112"/>
                <a:gd name="T7" fmla="*/ 292 h 112"/>
                <a:gd name="T8" fmla="*/ 3 w 112"/>
                <a:gd name="T9" fmla="*/ 242 h 112"/>
                <a:gd name="T10" fmla="*/ 56 w 112"/>
                <a:gd name="T11" fmla="*/ 211 h 112"/>
                <a:gd name="T12" fmla="*/ 95 w 112"/>
                <a:gd name="T13" fmla="*/ 169 h 112"/>
                <a:gd name="T14" fmla="*/ 177 w 112"/>
                <a:gd name="T15" fmla="*/ 118 h 112"/>
                <a:gd name="T16" fmla="*/ 249 w 112"/>
                <a:gd name="T17" fmla="*/ 63 h 112"/>
                <a:gd name="T18" fmla="*/ 318 w 112"/>
                <a:gd name="T19" fmla="*/ 40 h 112"/>
                <a:gd name="T20" fmla="*/ 373 w 112"/>
                <a:gd name="T21" fmla="*/ 4 h 112"/>
                <a:gd name="T22" fmla="*/ 450 w 112"/>
                <a:gd name="T23" fmla="*/ 2 h 112"/>
                <a:gd name="T24" fmla="*/ 487 w 112"/>
                <a:gd name="T25" fmla="*/ 0 h 112"/>
                <a:gd name="T26" fmla="*/ 551 w 112"/>
                <a:gd name="T27" fmla="*/ 0 h 112"/>
                <a:gd name="T28" fmla="*/ 619 w 112"/>
                <a:gd name="T29" fmla="*/ 0 h 112"/>
                <a:gd name="T30" fmla="*/ 671 w 112"/>
                <a:gd name="T31" fmla="*/ 0 h 112"/>
                <a:gd name="T32" fmla="*/ 742 w 112"/>
                <a:gd name="T33" fmla="*/ 0 h 112"/>
                <a:gd name="T34" fmla="*/ 792 w 112"/>
                <a:gd name="T35" fmla="*/ 2 h 112"/>
                <a:gd name="T36" fmla="*/ 871 w 112"/>
                <a:gd name="T37" fmla="*/ 4 h 112"/>
                <a:gd name="T38" fmla="*/ 923 w 112"/>
                <a:gd name="T39" fmla="*/ 40 h 112"/>
                <a:gd name="T40" fmla="*/ 952 w 112"/>
                <a:gd name="T41" fmla="*/ 63 h 112"/>
                <a:gd name="T42" fmla="*/ 1073 w 112"/>
                <a:gd name="T43" fmla="*/ 118 h 112"/>
                <a:gd name="T44" fmla="*/ 1143 w 112"/>
                <a:gd name="T45" fmla="*/ 169 h 112"/>
                <a:gd name="T46" fmla="*/ 1160 w 112"/>
                <a:gd name="T47" fmla="*/ 211 h 112"/>
                <a:gd name="T48" fmla="*/ 1190 w 112"/>
                <a:gd name="T49" fmla="*/ 242 h 112"/>
                <a:gd name="T50" fmla="*/ 1226 w 112"/>
                <a:gd name="T51" fmla="*/ 292 h 112"/>
                <a:gd name="T52" fmla="*/ 1242 w 112"/>
                <a:gd name="T53" fmla="*/ 326 h 112"/>
                <a:gd name="T54" fmla="*/ 1242 w 112"/>
                <a:gd name="T55" fmla="*/ 368 h 112"/>
                <a:gd name="T56" fmla="*/ 1242 w 112"/>
                <a:gd name="T57" fmla="*/ 406 h 112"/>
                <a:gd name="T58" fmla="*/ 1242 w 112"/>
                <a:gd name="T59" fmla="*/ 406 h 112"/>
                <a:gd name="T60" fmla="*/ 1242 w 112"/>
                <a:gd name="T61" fmla="*/ 443 h 112"/>
                <a:gd name="T62" fmla="*/ 1242 w 112"/>
                <a:gd name="T63" fmla="*/ 490 h 112"/>
                <a:gd name="T64" fmla="*/ 1226 w 112"/>
                <a:gd name="T65" fmla="*/ 513 h 112"/>
                <a:gd name="T66" fmla="*/ 1190 w 112"/>
                <a:gd name="T67" fmla="*/ 565 h 112"/>
                <a:gd name="T68" fmla="*/ 1160 w 112"/>
                <a:gd name="T69" fmla="*/ 600 h 112"/>
                <a:gd name="T70" fmla="*/ 1143 w 112"/>
                <a:gd name="T71" fmla="*/ 631 h 112"/>
                <a:gd name="T72" fmla="*/ 1073 w 112"/>
                <a:gd name="T73" fmla="*/ 686 h 112"/>
                <a:gd name="T74" fmla="*/ 952 w 112"/>
                <a:gd name="T75" fmla="*/ 747 h 112"/>
                <a:gd name="T76" fmla="*/ 923 w 112"/>
                <a:gd name="T77" fmla="*/ 760 h 112"/>
                <a:gd name="T78" fmla="*/ 871 w 112"/>
                <a:gd name="T79" fmla="*/ 794 h 112"/>
                <a:gd name="T80" fmla="*/ 792 w 112"/>
                <a:gd name="T81" fmla="*/ 797 h 112"/>
                <a:gd name="T82" fmla="*/ 742 w 112"/>
                <a:gd name="T83" fmla="*/ 811 h 112"/>
                <a:gd name="T84" fmla="*/ 671 w 112"/>
                <a:gd name="T85" fmla="*/ 811 h 112"/>
                <a:gd name="T86" fmla="*/ 619 w 112"/>
                <a:gd name="T87" fmla="*/ 811 h 112"/>
                <a:gd name="T88" fmla="*/ 551 w 112"/>
                <a:gd name="T89" fmla="*/ 811 h 112"/>
                <a:gd name="T90" fmla="*/ 487 w 112"/>
                <a:gd name="T91" fmla="*/ 811 h 112"/>
                <a:gd name="T92" fmla="*/ 450 w 112"/>
                <a:gd name="T93" fmla="*/ 797 h 112"/>
                <a:gd name="T94" fmla="*/ 373 w 112"/>
                <a:gd name="T95" fmla="*/ 794 h 112"/>
                <a:gd name="T96" fmla="*/ 318 w 112"/>
                <a:gd name="T97" fmla="*/ 760 h 112"/>
                <a:gd name="T98" fmla="*/ 249 w 112"/>
                <a:gd name="T99" fmla="*/ 747 h 112"/>
                <a:gd name="T100" fmla="*/ 177 w 112"/>
                <a:gd name="T101" fmla="*/ 686 h 112"/>
                <a:gd name="T102" fmla="*/ 95 w 112"/>
                <a:gd name="T103" fmla="*/ 631 h 112"/>
                <a:gd name="T104" fmla="*/ 56 w 112"/>
                <a:gd name="T105" fmla="*/ 600 h 112"/>
                <a:gd name="T106" fmla="*/ 3 w 112"/>
                <a:gd name="T107" fmla="*/ 565 h 112"/>
                <a:gd name="T108" fmla="*/ 1 w 112"/>
                <a:gd name="T109" fmla="*/ 513 h 112"/>
                <a:gd name="T110" fmla="*/ 0 w 112"/>
                <a:gd name="T111" fmla="*/ 490 h 112"/>
                <a:gd name="T112" fmla="*/ 0 w 112"/>
                <a:gd name="T113" fmla="*/ 443 h 112"/>
                <a:gd name="T114" fmla="*/ 0 w 112"/>
                <a:gd name="T115" fmla="*/ 406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2" h="112">
                  <a:moveTo>
                    <a:pt x="0" y="56"/>
                  </a:moveTo>
                  <a:lnTo>
                    <a:pt x="0" y="51"/>
                  </a:lnTo>
                  <a:lnTo>
                    <a:pt x="0" y="45"/>
                  </a:lnTo>
                  <a:lnTo>
                    <a:pt x="1" y="40"/>
                  </a:lnTo>
                  <a:lnTo>
                    <a:pt x="3" y="34"/>
                  </a:lnTo>
                  <a:lnTo>
                    <a:pt x="5" y="29"/>
                  </a:lnTo>
                  <a:lnTo>
                    <a:pt x="9" y="23"/>
                  </a:lnTo>
                  <a:lnTo>
                    <a:pt x="16" y="16"/>
                  </a:lnTo>
                  <a:lnTo>
                    <a:pt x="23" y="9"/>
                  </a:lnTo>
                  <a:lnTo>
                    <a:pt x="29" y="5"/>
                  </a:lnTo>
                  <a:lnTo>
                    <a:pt x="34" y="4"/>
                  </a:lnTo>
                  <a:lnTo>
                    <a:pt x="40" y="2"/>
                  </a:lnTo>
                  <a:lnTo>
                    <a:pt x="45" y="0"/>
                  </a:lnTo>
                  <a:lnTo>
                    <a:pt x="50" y="0"/>
                  </a:lnTo>
                  <a:lnTo>
                    <a:pt x="56" y="0"/>
                  </a:lnTo>
                  <a:lnTo>
                    <a:pt x="61" y="0"/>
                  </a:lnTo>
                  <a:lnTo>
                    <a:pt x="67" y="0"/>
                  </a:lnTo>
                  <a:lnTo>
                    <a:pt x="72" y="2"/>
                  </a:lnTo>
                  <a:lnTo>
                    <a:pt x="78" y="4"/>
                  </a:lnTo>
                  <a:lnTo>
                    <a:pt x="83" y="5"/>
                  </a:lnTo>
                  <a:lnTo>
                    <a:pt x="87" y="9"/>
                  </a:lnTo>
                  <a:lnTo>
                    <a:pt x="96" y="16"/>
                  </a:lnTo>
                  <a:lnTo>
                    <a:pt x="103" y="23"/>
                  </a:lnTo>
                  <a:lnTo>
                    <a:pt x="105" y="29"/>
                  </a:lnTo>
                  <a:lnTo>
                    <a:pt x="108" y="34"/>
                  </a:lnTo>
                  <a:lnTo>
                    <a:pt x="110" y="40"/>
                  </a:lnTo>
                  <a:lnTo>
                    <a:pt x="112" y="45"/>
                  </a:lnTo>
                  <a:lnTo>
                    <a:pt x="112" y="51"/>
                  </a:lnTo>
                  <a:lnTo>
                    <a:pt x="112" y="56"/>
                  </a:lnTo>
                  <a:lnTo>
                    <a:pt x="112" y="62"/>
                  </a:lnTo>
                  <a:lnTo>
                    <a:pt x="112" y="67"/>
                  </a:lnTo>
                  <a:lnTo>
                    <a:pt x="110" y="72"/>
                  </a:lnTo>
                  <a:lnTo>
                    <a:pt x="108" y="78"/>
                  </a:lnTo>
                  <a:lnTo>
                    <a:pt x="105" y="83"/>
                  </a:lnTo>
                  <a:lnTo>
                    <a:pt x="103" y="87"/>
                  </a:lnTo>
                  <a:lnTo>
                    <a:pt x="96" y="96"/>
                  </a:lnTo>
                  <a:lnTo>
                    <a:pt x="87" y="103"/>
                  </a:lnTo>
                  <a:lnTo>
                    <a:pt x="83" y="105"/>
                  </a:lnTo>
                  <a:lnTo>
                    <a:pt x="78" y="109"/>
                  </a:lnTo>
                  <a:lnTo>
                    <a:pt x="72" y="110"/>
                  </a:lnTo>
                  <a:lnTo>
                    <a:pt x="67" y="112"/>
                  </a:lnTo>
                  <a:lnTo>
                    <a:pt x="61" y="112"/>
                  </a:lnTo>
                  <a:lnTo>
                    <a:pt x="56" y="112"/>
                  </a:lnTo>
                  <a:lnTo>
                    <a:pt x="50" y="112"/>
                  </a:lnTo>
                  <a:lnTo>
                    <a:pt x="45" y="112"/>
                  </a:lnTo>
                  <a:lnTo>
                    <a:pt x="40" y="110"/>
                  </a:lnTo>
                  <a:lnTo>
                    <a:pt x="34" y="109"/>
                  </a:lnTo>
                  <a:lnTo>
                    <a:pt x="29" y="105"/>
                  </a:lnTo>
                  <a:lnTo>
                    <a:pt x="23" y="103"/>
                  </a:lnTo>
                  <a:lnTo>
                    <a:pt x="16" y="96"/>
                  </a:lnTo>
                  <a:lnTo>
                    <a:pt x="9" y="87"/>
                  </a:lnTo>
                  <a:lnTo>
                    <a:pt x="5" y="83"/>
                  </a:lnTo>
                  <a:lnTo>
                    <a:pt x="3" y="78"/>
                  </a:lnTo>
                  <a:lnTo>
                    <a:pt x="1" y="72"/>
                  </a:lnTo>
                  <a:lnTo>
                    <a:pt x="0" y="67"/>
                  </a:lnTo>
                  <a:lnTo>
                    <a:pt x="0" y="62"/>
                  </a:lnTo>
                  <a:lnTo>
                    <a:pt x="0" y="5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48103" name="Group 7">
            <a:extLst>
              <a:ext uri="{FF2B5EF4-FFF2-40B4-BE49-F238E27FC236}">
                <a16:creationId xmlns:a16="http://schemas.microsoft.com/office/drawing/2014/main" id="{4A55B543-F444-4B9D-96AD-12308CF69FC3}"/>
              </a:ext>
            </a:extLst>
          </p:cNvPr>
          <p:cNvGrpSpPr>
            <a:grpSpLocks/>
          </p:cNvGrpSpPr>
          <p:nvPr/>
        </p:nvGrpSpPr>
        <p:grpSpPr bwMode="auto">
          <a:xfrm>
            <a:off x="1935163" y="3800475"/>
            <a:ext cx="203200" cy="196850"/>
            <a:chOff x="1219" y="2394"/>
            <a:chExt cx="128" cy="124"/>
          </a:xfrm>
        </p:grpSpPr>
        <p:sp>
          <p:nvSpPr>
            <p:cNvPr id="66581" name="Freeform 8">
              <a:extLst>
                <a:ext uri="{FF2B5EF4-FFF2-40B4-BE49-F238E27FC236}">
                  <a16:creationId xmlns:a16="http://schemas.microsoft.com/office/drawing/2014/main" id="{FA908728-AE71-4F5F-B83B-410B0BDCFCB5}"/>
                </a:ext>
              </a:extLst>
            </p:cNvPr>
            <p:cNvSpPr>
              <a:spLocks/>
            </p:cNvSpPr>
            <p:nvPr/>
          </p:nvSpPr>
          <p:spPr bwMode="auto">
            <a:xfrm>
              <a:off x="1219" y="2394"/>
              <a:ext cx="128" cy="124"/>
            </a:xfrm>
            <a:custGeom>
              <a:avLst/>
              <a:gdLst>
                <a:gd name="T0" fmla="*/ 0 w 112"/>
                <a:gd name="T1" fmla="*/ 308 h 113"/>
                <a:gd name="T2" fmla="*/ 0 w 112"/>
                <a:gd name="T3" fmla="*/ 274 h 113"/>
                <a:gd name="T4" fmla="*/ 0 w 112"/>
                <a:gd name="T5" fmla="*/ 239 h 113"/>
                <a:gd name="T6" fmla="*/ 1 w 112"/>
                <a:gd name="T7" fmla="*/ 213 h 113"/>
                <a:gd name="T8" fmla="*/ 3 w 112"/>
                <a:gd name="T9" fmla="*/ 181 h 113"/>
                <a:gd name="T10" fmla="*/ 56 w 112"/>
                <a:gd name="T11" fmla="*/ 150 h 113"/>
                <a:gd name="T12" fmla="*/ 95 w 112"/>
                <a:gd name="T13" fmla="*/ 125 h 113"/>
                <a:gd name="T14" fmla="*/ 177 w 112"/>
                <a:gd name="T15" fmla="*/ 92 h 113"/>
                <a:gd name="T16" fmla="*/ 249 w 112"/>
                <a:gd name="T17" fmla="*/ 46 h 113"/>
                <a:gd name="T18" fmla="*/ 318 w 112"/>
                <a:gd name="T19" fmla="*/ 35 h 113"/>
                <a:gd name="T20" fmla="*/ 373 w 112"/>
                <a:gd name="T21" fmla="*/ 4 h 113"/>
                <a:gd name="T22" fmla="*/ 450 w 112"/>
                <a:gd name="T23" fmla="*/ 2 h 113"/>
                <a:gd name="T24" fmla="*/ 487 w 112"/>
                <a:gd name="T25" fmla="*/ 0 h 113"/>
                <a:gd name="T26" fmla="*/ 551 w 112"/>
                <a:gd name="T27" fmla="*/ 0 h 113"/>
                <a:gd name="T28" fmla="*/ 619 w 112"/>
                <a:gd name="T29" fmla="*/ 0 h 113"/>
                <a:gd name="T30" fmla="*/ 671 w 112"/>
                <a:gd name="T31" fmla="*/ 0 h 113"/>
                <a:gd name="T32" fmla="*/ 742 w 112"/>
                <a:gd name="T33" fmla="*/ 0 h 113"/>
                <a:gd name="T34" fmla="*/ 792 w 112"/>
                <a:gd name="T35" fmla="*/ 2 h 113"/>
                <a:gd name="T36" fmla="*/ 871 w 112"/>
                <a:gd name="T37" fmla="*/ 4 h 113"/>
                <a:gd name="T38" fmla="*/ 923 w 112"/>
                <a:gd name="T39" fmla="*/ 35 h 113"/>
                <a:gd name="T40" fmla="*/ 952 w 112"/>
                <a:gd name="T41" fmla="*/ 46 h 113"/>
                <a:gd name="T42" fmla="*/ 1073 w 112"/>
                <a:gd name="T43" fmla="*/ 92 h 113"/>
                <a:gd name="T44" fmla="*/ 1143 w 112"/>
                <a:gd name="T45" fmla="*/ 125 h 113"/>
                <a:gd name="T46" fmla="*/ 1160 w 112"/>
                <a:gd name="T47" fmla="*/ 150 h 113"/>
                <a:gd name="T48" fmla="*/ 1190 w 112"/>
                <a:gd name="T49" fmla="*/ 181 h 113"/>
                <a:gd name="T50" fmla="*/ 1226 w 112"/>
                <a:gd name="T51" fmla="*/ 213 h 113"/>
                <a:gd name="T52" fmla="*/ 1242 w 112"/>
                <a:gd name="T53" fmla="*/ 239 h 113"/>
                <a:gd name="T54" fmla="*/ 1242 w 112"/>
                <a:gd name="T55" fmla="*/ 274 h 113"/>
                <a:gd name="T56" fmla="*/ 1242 w 112"/>
                <a:gd name="T57" fmla="*/ 308 h 113"/>
                <a:gd name="T58" fmla="*/ 1242 w 112"/>
                <a:gd name="T59" fmla="*/ 308 h 113"/>
                <a:gd name="T60" fmla="*/ 1242 w 112"/>
                <a:gd name="T61" fmla="*/ 334 h 113"/>
                <a:gd name="T62" fmla="*/ 1242 w 112"/>
                <a:gd name="T63" fmla="*/ 362 h 113"/>
                <a:gd name="T64" fmla="*/ 1226 w 112"/>
                <a:gd name="T65" fmla="*/ 388 h 113"/>
                <a:gd name="T66" fmla="*/ 1190 w 112"/>
                <a:gd name="T67" fmla="*/ 416 h 113"/>
                <a:gd name="T68" fmla="*/ 1160 w 112"/>
                <a:gd name="T69" fmla="*/ 448 h 113"/>
                <a:gd name="T70" fmla="*/ 1143 w 112"/>
                <a:gd name="T71" fmla="*/ 459 h 113"/>
                <a:gd name="T72" fmla="*/ 1073 w 112"/>
                <a:gd name="T73" fmla="*/ 505 h 113"/>
                <a:gd name="T74" fmla="*/ 952 w 112"/>
                <a:gd name="T75" fmla="*/ 553 h 113"/>
                <a:gd name="T76" fmla="*/ 923 w 112"/>
                <a:gd name="T77" fmla="*/ 554 h 113"/>
                <a:gd name="T78" fmla="*/ 871 w 112"/>
                <a:gd name="T79" fmla="*/ 584 h 113"/>
                <a:gd name="T80" fmla="*/ 792 w 112"/>
                <a:gd name="T81" fmla="*/ 593 h 113"/>
                <a:gd name="T82" fmla="*/ 742 w 112"/>
                <a:gd name="T83" fmla="*/ 602 h 113"/>
                <a:gd name="T84" fmla="*/ 671 w 112"/>
                <a:gd name="T85" fmla="*/ 602 h 113"/>
                <a:gd name="T86" fmla="*/ 619 w 112"/>
                <a:gd name="T87" fmla="*/ 602 h 113"/>
                <a:gd name="T88" fmla="*/ 551 w 112"/>
                <a:gd name="T89" fmla="*/ 602 h 113"/>
                <a:gd name="T90" fmla="*/ 487 w 112"/>
                <a:gd name="T91" fmla="*/ 602 h 113"/>
                <a:gd name="T92" fmla="*/ 450 w 112"/>
                <a:gd name="T93" fmla="*/ 593 h 113"/>
                <a:gd name="T94" fmla="*/ 373 w 112"/>
                <a:gd name="T95" fmla="*/ 584 h 113"/>
                <a:gd name="T96" fmla="*/ 318 w 112"/>
                <a:gd name="T97" fmla="*/ 554 h 113"/>
                <a:gd name="T98" fmla="*/ 249 w 112"/>
                <a:gd name="T99" fmla="*/ 553 h 113"/>
                <a:gd name="T100" fmla="*/ 177 w 112"/>
                <a:gd name="T101" fmla="*/ 505 h 113"/>
                <a:gd name="T102" fmla="*/ 95 w 112"/>
                <a:gd name="T103" fmla="*/ 459 h 113"/>
                <a:gd name="T104" fmla="*/ 56 w 112"/>
                <a:gd name="T105" fmla="*/ 448 h 113"/>
                <a:gd name="T106" fmla="*/ 3 w 112"/>
                <a:gd name="T107" fmla="*/ 416 h 113"/>
                <a:gd name="T108" fmla="*/ 1 w 112"/>
                <a:gd name="T109" fmla="*/ 388 h 113"/>
                <a:gd name="T110" fmla="*/ 0 w 112"/>
                <a:gd name="T111" fmla="*/ 362 h 113"/>
                <a:gd name="T112" fmla="*/ 0 w 112"/>
                <a:gd name="T113" fmla="*/ 334 h 113"/>
                <a:gd name="T114" fmla="*/ 0 w 112"/>
                <a:gd name="T115" fmla="*/ 308 h 1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2" h="113">
                  <a:moveTo>
                    <a:pt x="0" y="57"/>
                  </a:moveTo>
                  <a:lnTo>
                    <a:pt x="0" y="51"/>
                  </a:lnTo>
                  <a:lnTo>
                    <a:pt x="0" y="46"/>
                  </a:lnTo>
                  <a:lnTo>
                    <a:pt x="1" y="40"/>
                  </a:lnTo>
                  <a:lnTo>
                    <a:pt x="3" y="35"/>
                  </a:lnTo>
                  <a:lnTo>
                    <a:pt x="5" y="29"/>
                  </a:lnTo>
                  <a:lnTo>
                    <a:pt x="9" y="24"/>
                  </a:lnTo>
                  <a:lnTo>
                    <a:pt x="16" y="17"/>
                  </a:lnTo>
                  <a:lnTo>
                    <a:pt x="23" y="9"/>
                  </a:lnTo>
                  <a:lnTo>
                    <a:pt x="29" y="6"/>
                  </a:lnTo>
                  <a:lnTo>
                    <a:pt x="34" y="4"/>
                  </a:lnTo>
                  <a:lnTo>
                    <a:pt x="40" y="2"/>
                  </a:lnTo>
                  <a:lnTo>
                    <a:pt x="45" y="0"/>
                  </a:lnTo>
                  <a:lnTo>
                    <a:pt x="50" y="0"/>
                  </a:lnTo>
                  <a:lnTo>
                    <a:pt x="56" y="0"/>
                  </a:lnTo>
                  <a:lnTo>
                    <a:pt x="61" y="0"/>
                  </a:lnTo>
                  <a:lnTo>
                    <a:pt x="67" y="0"/>
                  </a:lnTo>
                  <a:lnTo>
                    <a:pt x="72" y="2"/>
                  </a:lnTo>
                  <a:lnTo>
                    <a:pt x="78" y="4"/>
                  </a:lnTo>
                  <a:lnTo>
                    <a:pt x="83" y="6"/>
                  </a:lnTo>
                  <a:lnTo>
                    <a:pt x="87" y="9"/>
                  </a:lnTo>
                  <a:lnTo>
                    <a:pt x="96" y="17"/>
                  </a:lnTo>
                  <a:lnTo>
                    <a:pt x="103" y="24"/>
                  </a:lnTo>
                  <a:lnTo>
                    <a:pt x="105" y="29"/>
                  </a:lnTo>
                  <a:lnTo>
                    <a:pt x="108" y="35"/>
                  </a:lnTo>
                  <a:lnTo>
                    <a:pt x="110" y="40"/>
                  </a:lnTo>
                  <a:lnTo>
                    <a:pt x="112" y="46"/>
                  </a:lnTo>
                  <a:lnTo>
                    <a:pt x="112" y="51"/>
                  </a:lnTo>
                  <a:lnTo>
                    <a:pt x="112" y="57"/>
                  </a:lnTo>
                  <a:lnTo>
                    <a:pt x="112" y="62"/>
                  </a:lnTo>
                  <a:lnTo>
                    <a:pt x="112" y="67"/>
                  </a:lnTo>
                  <a:lnTo>
                    <a:pt x="110" y="73"/>
                  </a:lnTo>
                  <a:lnTo>
                    <a:pt x="108" y="78"/>
                  </a:lnTo>
                  <a:lnTo>
                    <a:pt x="105" y="84"/>
                  </a:lnTo>
                  <a:lnTo>
                    <a:pt x="103" y="87"/>
                  </a:lnTo>
                  <a:lnTo>
                    <a:pt x="96" y="96"/>
                  </a:lnTo>
                  <a:lnTo>
                    <a:pt x="87" y="104"/>
                  </a:lnTo>
                  <a:lnTo>
                    <a:pt x="83" y="105"/>
                  </a:lnTo>
                  <a:lnTo>
                    <a:pt x="78" y="109"/>
                  </a:lnTo>
                  <a:lnTo>
                    <a:pt x="72" y="111"/>
                  </a:lnTo>
                  <a:lnTo>
                    <a:pt x="67" y="113"/>
                  </a:lnTo>
                  <a:lnTo>
                    <a:pt x="61" y="113"/>
                  </a:lnTo>
                  <a:lnTo>
                    <a:pt x="56" y="113"/>
                  </a:lnTo>
                  <a:lnTo>
                    <a:pt x="50" y="113"/>
                  </a:lnTo>
                  <a:lnTo>
                    <a:pt x="45" y="113"/>
                  </a:lnTo>
                  <a:lnTo>
                    <a:pt x="40" y="111"/>
                  </a:lnTo>
                  <a:lnTo>
                    <a:pt x="34" y="109"/>
                  </a:lnTo>
                  <a:lnTo>
                    <a:pt x="29" y="105"/>
                  </a:lnTo>
                  <a:lnTo>
                    <a:pt x="23" y="104"/>
                  </a:lnTo>
                  <a:lnTo>
                    <a:pt x="16" y="96"/>
                  </a:lnTo>
                  <a:lnTo>
                    <a:pt x="9" y="87"/>
                  </a:lnTo>
                  <a:lnTo>
                    <a:pt x="5" y="84"/>
                  </a:lnTo>
                  <a:lnTo>
                    <a:pt x="3" y="78"/>
                  </a:lnTo>
                  <a:lnTo>
                    <a:pt x="1" y="73"/>
                  </a:lnTo>
                  <a:lnTo>
                    <a:pt x="0" y="67"/>
                  </a:lnTo>
                  <a:lnTo>
                    <a:pt x="0" y="62"/>
                  </a:lnTo>
                  <a:lnTo>
                    <a:pt x="0" y="5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82" name="Freeform 9">
              <a:extLst>
                <a:ext uri="{FF2B5EF4-FFF2-40B4-BE49-F238E27FC236}">
                  <a16:creationId xmlns:a16="http://schemas.microsoft.com/office/drawing/2014/main" id="{75D7F691-439C-4598-B397-303386014599}"/>
                </a:ext>
              </a:extLst>
            </p:cNvPr>
            <p:cNvSpPr>
              <a:spLocks/>
            </p:cNvSpPr>
            <p:nvPr/>
          </p:nvSpPr>
          <p:spPr bwMode="auto">
            <a:xfrm>
              <a:off x="1219" y="2394"/>
              <a:ext cx="128" cy="124"/>
            </a:xfrm>
            <a:custGeom>
              <a:avLst/>
              <a:gdLst>
                <a:gd name="T0" fmla="*/ 0 w 112"/>
                <a:gd name="T1" fmla="*/ 308 h 113"/>
                <a:gd name="T2" fmla="*/ 0 w 112"/>
                <a:gd name="T3" fmla="*/ 274 h 113"/>
                <a:gd name="T4" fmla="*/ 0 w 112"/>
                <a:gd name="T5" fmla="*/ 239 h 113"/>
                <a:gd name="T6" fmla="*/ 1 w 112"/>
                <a:gd name="T7" fmla="*/ 213 h 113"/>
                <a:gd name="T8" fmla="*/ 3 w 112"/>
                <a:gd name="T9" fmla="*/ 181 h 113"/>
                <a:gd name="T10" fmla="*/ 56 w 112"/>
                <a:gd name="T11" fmla="*/ 150 h 113"/>
                <a:gd name="T12" fmla="*/ 95 w 112"/>
                <a:gd name="T13" fmla="*/ 125 h 113"/>
                <a:gd name="T14" fmla="*/ 177 w 112"/>
                <a:gd name="T15" fmla="*/ 92 h 113"/>
                <a:gd name="T16" fmla="*/ 249 w 112"/>
                <a:gd name="T17" fmla="*/ 46 h 113"/>
                <a:gd name="T18" fmla="*/ 318 w 112"/>
                <a:gd name="T19" fmla="*/ 35 h 113"/>
                <a:gd name="T20" fmla="*/ 373 w 112"/>
                <a:gd name="T21" fmla="*/ 4 h 113"/>
                <a:gd name="T22" fmla="*/ 450 w 112"/>
                <a:gd name="T23" fmla="*/ 2 h 113"/>
                <a:gd name="T24" fmla="*/ 487 w 112"/>
                <a:gd name="T25" fmla="*/ 0 h 113"/>
                <a:gd name="T26" fmla="*/ 551 w 112"/>
                <a:gd name="T27" fmla="*/ 0 h 113"/>
                <a:gd name="T28" fmla="*/ 619 w 112"/>
                <a:gd name="T29" fmla="*/ 0 h 113"/>
                <a:gd name="T30" fmla="*/ 671 w 112"/>
                <a:gd name="T31" fmla="*/ 0 h 113"/>
                <a:gd name="T32" fmla="*/ 742 w 112"/>
                <a:gd name="T33" fmla="*/ 0 h 113"/>
                <a:gd name="T34" fmla="*/ 792 w 112"/>
                <a:gd name="T35" fmla="*/ 2 h 113"/>
                <a:gd name="T36" fmla="*/ 871 w 112"/>
                <a:gd name="T37" fmla="*/ 4 h 113"/>
                <a:gd name="T38" fmla="*/ 923 w 112"/>
                <a:gd name="T39" fmla="*/ 35 h 113"/>
                <a:gd name="T40" fmla="*/ 952 w 112"/>
                <a:gd name="T41" fmla="*/ 46 h 113"/>
                <a:gd name="T42" fmla="*/ 1073 w 112"/>
                <a:gd name="T43" fmla="*/ 92 h 113"/>
                <a:gd name="T44" fmla="*/ 1143 w 112"/>
                <a:gd name="T45" fmla="*/ 125 h 113"/>
                <a:gd name="T46" fmla="*/ 1160 w 112"/>
                <a:gd name="T47" fmla="*/ 150 h 113"/>
                <a:gd name="T48" fmla="*/ 1190 w 112"/>
                <a:gd name="T49" fmla="*/ 181 h 113"/>
                <a:gd name="T50" fmla="*/ 1226 w 112"/>
                <a:gd name="T51" fmla="*/ 213 h 113"/>
                <a:gd name="T52" fmla="*/ 1242 w 112"/>
                <a:gd name="T53" fmla="*/ 239 h 113"/>
                <a:gd name="T54" fmla="*/ 1242 w 112"/>
                <a:gd name="T55" fmla="*/ 274 h 113"/>
                <a:gd name="T56" fmla="*/ 1242 w 112"/>
                <a:gd name="T57" fmla="*/ 308 h 113"/>
                <a:gd name="T58" fmla="*/ 1242 w 112"/>
                <a:gd name="T59" fmla="*/ 308 h 113"/>
                <a:gd name="T60" fmla="*/ 1242 w 112"/>
                <a:gd name="T61" fmla="*/ 334 h 113"/>
                <a:gd name="T62" fmla="*/ 1242 w 112"/>
                <a:gd name="T63" fmla="*/ 362 h 113"/>
                <a:gd name="T64" fmla="*/ 1226 w 112"/>
                <a:gd name="T65" fmla="*/ 388 h 113"/>
                <a:gd name="T66" fmla="*/ 1190 w 112"/>
                <a:gd name="T67" fmla="*/ 416 h 113"/>
                <a:gd name="T68" fmla="*/ 1160 w 112"/>
                <a:gd name="T69" fmla="*/ 448 h 113"/>
                <a:gd name="T70" fmla="*/ 1143 w 112"/>
                <a:gd name="T71" fmla="*/ 459 h 113"/>
                <a:gd name="T72" fmla="*/ 1073 w 112"/>
                <a:gd name="T73" fmla="*/ 505 h 113"/>
                <a:gd name="T74" fmla="*/ 952 w 112"/>
                <a:gd name="T75" fmla="*/ 553 h 113"/>
                <a:gd name="T76" fmla="*/ 923 w 112"/>
                <a:gd name="T77" fmla="*/ 554 h 113"/>
                <a:gd name="T78" fmla="*/ 871 w 112"/>
                <a:gd name="T79" fmla="*/ 584 h 113"/>
                <a:gd name="T80" fmla="*/ 792 w 112"/>
                <a:gd name="T81" fmla="*/ 593 h 113"/>
                <a:gd name="T82" fmla="*/ 742 w 112"/>
                <a:gd name="T83" fmla="*/ 602 h 113"/>
                <a:gd name="T84" fmla="*/ 671 w 112"/>
                <a:gd name="T85" fmla="*/ 602 h 113"/>
                <a:gd name="T86" fmla="*/ 619 w 112"/>
                <a:gd name="T87" fmla="*/ 602 h 113"/>
                <a:gd name="T88" fmla="*/ 551 w 112"/>
                <a:gd name="T89" fmla="*/ 602 h 113"/>
                <a:gd name="T90" fmla="*/ 487 w 112"/>
                <a:gd name="T91" fmla="*/ 602 h 113"/>
                <a:gd name="T92" fmla="*/ 450 w 112"/>
                <a:gd name="T93" fmla="*/ 593 h 113"/>
                <a:gd name="T94" fmla="*/ 373 w 112"/>
                <a:gd name="T95" fmla="*/ 584 h 113"/>
                <a:gd name="T96" fmla="*/ 318 w 112"/>
                <a:gd name="T97" fmla="*/ 554 h 113"/>
                <a:gd name="T98" fmla="*/ 249 w 112"/>
                <a:gd name="T99" fmla="*/ 553 h 113"/>
                <a:gd name="T100" fmla="*/ 177 w 112"/>
                <a:gd name="T101" fmla="*/ 505 h 113"/>
                <a:gd name="T102" fmla="*/ 95 w 112"/>
                <a:gd name="T103" fmla="*/ 459 h 113"/>
                <a:gd name="T104" fmla="*/ 56 w 112"/>
                <a:gd name="T105" fmla="*/ 448 h 113"/>
                <a:gd name="T106" fmla="*/ 3 w 112"/>
                <a:gd name="T107" fmla="*/ 416 h 113"/>
                <a:gd name="T108" fmla="*/ 1 w 112"/>
                <a:gd name="T109" fmla="*/ 388 h 113"/>
                <a:gd name="T110" fmla="*/ 0 w 112"/>
                <a:gd name="T111" fmla="*/ 362 h 113"/>
                <a:gd name="T112" fmla="*/ 0 w 112"/>
                <a:gd name="T113" fmla="*/ 334 h 113"/>
                <a:gd name="T114" fmla="*/ 0 w 112"/>
                <a:gd name="T115" fmla="*/ 308 h 11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2" h="113">
                  <a:moveTo>
                    <a:pt x="0" y="57"/>
                  </a:moveTo>
                  <a:lnTo>
                    <a:pt x="0" y="51"/>
                  </a:lnTo>
                  <a:lnTo>
                    <a:pt x="0" y="46"/>
                  </a:lnTo>
                  <a:lnTo>
                    <a:pt x="1" y="40"/>
                  </a:lnTo>
                  <a:lnTo>
                    <a:pt x="3" y="35"/>
                  </a:lnTo>
                  <a:lnTo>
                    <a:pt x="5" y="29"/>
                  </a:lnTo>
                  <a:lnTo>
                    <a:pt x="9" y="24"/>
                  </a:lnTo>
                  <a:lnTo>
                    <a:pt x="16" y="17"/>
                  </a:lnTo>
                  <a:lnTo>
                    <a:pt x="23" y="9"/>
                  </a:lnTo>
                  <a:lnTo>
                    <a:pt x="29" y="6"/>
                  </a:lnTo>
                  <a:lnTo>
                    <a:pt x="34" y="4"/>
                  </a:lnTo>
                  <a:lnTo>
                    <a:pt x="40" y="2"/>
                  </a:lnTo>
                  <a:lnTo>
                    <a:pt x="45" y="0"/>
                  </a:lnTo>
                  <a:lnTo>
                    <a:pt x="50" y="0"/>
                  </a:lnTo>
                  <a:lnTo>
                    <a:pt x="56" y="0"/>
                  </a:lnTo>
                  <a:lnTo>
                    <a:pt x="61" y="0"/>
                  </a:lnTo>
                  <a:lnTo>
                    <a:pt x="67" y="0"/>
                  </a:lnTo>
                  <a:lnTo>
                    <a:pt x="72" y="2"/>
                  </a:lnTo>
                  <a:lnTo>
                    <a:pt x="78" y="4"/>
                  </a:lnTo>
                  <a:lnTo>
                    <a:pt x="83" y="6"/>
                  </a:lnTo>
                  <a:lnTo>
                    <a:pt x="87" y="9"/>
                  </a:lnTo>
                  <a:lnTo>
                    <a:pt x="96" y="17"/>
                  </a:lnTo>
                  <a:lnTo>
                    <a:pt x="103" y="24"/>
                  </a:lnTo>
                  <a:lnTo>
                    <a:pt x="105" y="29"/>
                  </a:lnTo>
                  <a:lnTo>
                    <a:pt x="108" y="35"/>
                  </a:lnTo>
                  <a:lnTo>
                    <a:pt x="110" y="40"/>
                  </a:lnTo>
                  <a:lnTo>
                    <a:pt x="112" y="46"/>
                  </a:lnTo>
                  <a:lnTo>
                    <a:pt x="112" y="51"/>
                  </a:lnTo>
                  <a:lnTo>
                    <a:pt x="112" y="57"/>
                  </a:lnTo>
                  <a:lnTo>
                    <a:pt x="112" y="62"/>
                  </a:lnTo>
                  <a:lnTo>
                    <a:pt x="112" y="67"/>
                  </a:lnTo>
                  <a:lnTo>
                    <a:pt x="110" y="73"/>
                  </a:lnTo>
                  <a:lnTo>
                    <a:pt x="108" y="78"/>
                  </a:lnTo>
                  <a:lnTo>
                    <a:pt x="105" y="84"/>
                  </a:lnTo>
                  <a:lnTo>
                    <a:pt x="103" y="87"/>
                  </a:lnTo>
                  <a:lnTo>
                    <a:pt x="96" y="96"/>
                  </a:lnTo>
                  <a:lnTo>
                    <a:pt x="87" y="104"/>
                  </a:lnTo>
                  <a:lnTo>
                    <a:pt x="83" y="105"/>
                  </a:lnTo>
                  <a:lnTo>
                    <a:pt x="78" y="109"/>
                  </a:lnTo>
                  <a:lnTo>
                    <a:pt x="72" y="111"/>
                  </a:lnTo>
                  <a:lnTo>
                    <a:pt x="67" y="113"/>
                  </a:lnTo>
                  <a:lnTo>
                    <a:pt x="61" y="113"/>
                  </a:lnTo>
                  <a:lnTo>
                    <a:pt x="56" y="113"/>
                  </a:lnTo>
                  <a:lnTo>
                    <a:pt x="50" y="113"/>
                  </a:lnTo>
                  <a:lnTo>
                    <a:pt x="45" y="113"/>
                  </a:lnTo>
                  <a:lnTo>
                    <a:pt x="40" y="111"/>
                  </a:lnTo>
                  <a:lnTo>
                    <a:pt x="34" y="109"/>
                  </a:lnTo>
                  <a:lnTo>
                    <a:pt x="29" y="105"/>
                  </a:lnTo>
                  <a:lnTo>
                    <a:pt x="23" y="104"/>
                  </a:lnTo>
                  <a:lnTo>
                    <a:pt x="16" y="96"/>
                  </a:lnTo>
                  <a:lnTo>
                    <a:pt x="9" y="87"/>
                  </a:lnTo>
                  <a:lnTo>
                    <a:pt x="5" y="84"/>
                  </a:lnTo>
                  <a:lnTo>
                    <a:pt x="3" y="78"/>
                  </a:lnTo>
                  <a:lnTo>
                    <a:pt x="1" y="73"/>
                  </a:lnTo>
                  <a:lnTo>
                    <a:pt x="0" y="67"/>
                  </a:lnTo>
                  <a:lnTo>
                    <a:pt x="0" y="62"/>
                  </a:lnTo>
                  <a:lnTo>
                    <a:pt x="0" y="57"/>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48106" name="Group 10">
            <a:extLst>
              <a:ext uri="{FF2B5EF4-FFF2-40B4-BE49-F238E27FC236}">
                <a16:creationId xmlns:a16="http://schemas.microsoft.com/office/drawing/2014/main" id="{E0B16D80-C5D0-4469-B320-782BA4ABDA7B}"/>
              </a:ext>
            </a:extLst>
          </p:cNvPr>
          <p:cNvGrpSpPr>
            <a:grpSpLocks/>
          </p:cNvGrpSpPr>
          <p:nvPr/>
        </p:nvGrpSpPr>
        <p:grpSpPr bwMode="auto">
          <a:xfrm>
            <a:off x="2344738" y="2601913"/>
            <a:ext cx="201612" cy="196850"/>
            <a:chOff x="1477" y="1639"/>
            <a:chExt cx="127" cy="124"/>
          </a:xfrm>
        </p:grpSpPr>
        <p:sp>
          <p:nvSpPr>
            <p:cNvPr id="66579" name="Freeform 11">
              <a:extLst>
                <a:ext uri="{FF2B5EF4-FFF2-40B4-BE49-F238E27FC236}">
                  <a16:creationId xmlns:a16="http://schemas.microsoft.com/office/drawing/2014/main" id="{39CDE468-A1A9-46C0-95AD-B74A5EB46DAC}"/>
                </a:ext>
              </a:extLst>
            </p:cNvPr>
            <p:cNvSpPr>
              <a:spLocks/>
            </p:cNvSpPr>
            <p:nvPr/>
          </p:nvSpPr>
          <p:spPr bwMode="auto">
            <a:xfrm>
              <a:off x="1477" y="1639"/>
              <a:ext cx="127" cy="124"/>
            </a:xfrm>
            <a:custGeom>
              <a:avLst/>
              <a:gdLst>
                <a:gd name="T0" fmla="*/ 0 w 113"/>
                <a:gd name="T1" fmla="*/ 351 h 112"/>
                <a:gd name="T2" fmla="*/ 0 w 113"/>
                <a:gd name="T3" fmla="*/ 311 h 112"/>
                <a:gd name="T4" fmla="*/ 0 w 113"/>
                <a:gd name="T5" fmla="*/ 281 h 112"/>
                <a:gd name="T6" fmla="*/ 2 w 113"/>
                <a:gd name="T7" fmla="*/ 251 h 112"/>
                <a:gd name="T8" fmla="*/ 4 w 113"/>
                <a:gd name="T9" fmla="*/ 216 h 112"/>
                <a:gd name="T10" fmla="*/ 48 w 113"/>
                <a:gd name="T11" fmla="*/ 183 h 112"/>
                <a:gd name="T12" fmla="*/ 69 w 113"/>
                <a:gd name="T13" fmla="*/ 144 h 112"/>
                <a:gd name="T14" fmla="*/ 140 w 113"/>
                <a:gd name="T15" fmla="*/ 102 h 112"/>
                <a:gd name="T16" fmla="*/ 198 w 113"/>
                <a:gd name="T17" fmla="*/ 55 h 112"/>
                <a:gd name="T18" fmla="*/ 242 w 113"/>
                <a:gd name="T19" fmla="*/ 37 h 112"/>
                <a:gd name="T20" fmla="*/ 287 w 113"/>
                <a:gd name="T21" fmla="*/ 3 h 112"/>
                <a:gd name="T22" fmla="*/ 329 w 113"/>
                <a:gd name="T23" fmla="*/ 1 h 112"/>
                <a:gd name="T24" fmla="*/ 371 w 113"/>
                <a:gd name="T25" fmla="*/ 0 h 112"/>
                <a:gd name="T26" fmla="*/ 416 w 113"/>
                <a:gd name="T27" fmla="*/ 0 h 112"/>
                <a:gd name="T28" fmla="*/ 462 w 113"/>
                <a:gd name="T29" fmla="*/ 0 h 112"/>
                <a:gd name="T30" fmla="*/ 516 w 113"/>
                <a:gd name="T31" fmla="*/ 0 h 112"/>
                <a:gd name="T32" fmla="*/ 550 w 113"/>
                <a:gd name="T33" fmla="*/ 0 h 112"/>
                <a:gd name="T34" fmla="*/ 592 w 113"/>
                <a:gd name="T35" fmla="*/ 1 h 112"/>
                <a:gd name="T36" fmla="*/ 639 w 113"/>
                <a:gd name="T37" fmla="*/ 3 h 112"/>
                <a:gd name="T38" fmla="*/ 695 w 113"/>
                <a:gd name="T39" fmla="*/ 37 h 112"/>
                <a:gd name="T40" fmla="*/ 711 w 113"/>
                <a:gd name="T41" fmla="*/ 55 h 112"/>
                <a:gd name="T42" fmla="*/ 783 w 113"/>
                <a:gd name="T43" fmla="*/ 102 h 112"/>
                <a:gd name="T44" fmla="*/ 846 w 113"/>
                <a:gd name="T45" fmla="*/ 144 h 112"/>
                <a:gd name="T46" fmla="*/ 858 w 113"/>
                <a:gd name="T47" fmla="*/ 183 h 112"/>
                <a:gd name="T48" fmla="*/ 893 w 113"/>
                <a:gd name="T49" fmla="*/ 216 h 112"/>
                <a:gd name="T50" fmla="*/ 907 w 113"/>
                <a:gd name="T51" fmla="*/ 251 h 112"/>
                <a:gd name="T52" fmla="*/ 927 w 113"/>
                <a:gd name="T53" fmla="*/ 281 h 112"/>
                <a:gd name="T54" fmla="*/ 927 w 113"/>
                <a:gd name="T55" fmla="*/ 311 h 112"/>
                <a:gd name="T56" fmla="*/ 927 w 113"/>
                <a:gd name="T57" fmla="*/ 351 h 112"/>
                <a:gd name="T58" fmla="*/ 927 w 113"/>
                <a:gd name="T59" fmla="*/ 351 h 112"/>
                <a:gd name="T60" fmla="*/ 927 w 113"/>
                <a:gd name="T61" fmla="*/ 381 h 112"/>
                <a:gd name="T62" fmla="*/ 927 w 113"/>
                <a:gd name="T63" fmla="*/ 420 h 112"/>
                <a:gd name="T64" fmla="*/ 907 w 113"/>
                <a:gd name="T65" fmla="*/ 459 h 112"/>
                <a:gd name="T66" fmla="*/ 893 w 113"/>
                <a:gd name="T67" fmla="*/ 482 h 112"/>
                <a:gd name="T68" fmla="*/ 858 w 113"/>
                <a:gd name="T69" fmla="*/ 517 h 112"/>
                <a:gd name="T70" fmla="*/ 846 w 113"/>
                <a:gd name="T71" fmla="*/ 539 h 112"/>
                <a:gd name="T72" fmla="*/ 783 w 113"/>
                <a:gd name="T73" fmla="*/ 597 h 112"/>
                <a:gd name="T74" fmla="*/ 711 w 113"/>
                <a:gd name="T75" fmla="*/ 648 h 112"/>
                <a:gd name="T76" fmla="*/ 695 w 113"/>
                <a:gd name="T77" fmla="*/ 654 h 112"/>
                <a:gd name="T78" fmla="*/ 639 w 113"/>
                <a:gd name="T79" fmla="*/ 673 h 112"/>
                <a:gd name="T80" fmla="*/ 592 w 113"/>
                <a:gd name="T81" fmla="*/ 689 h 112"/>
                <a:gd name="T82" fmla="*/ 550 w 113"/>
                <a:gd name="T83" fmla="*/ 699 h 112"/>
                <a:gd name="T84" fmla="*/ 516 w 113"/>
                <a:gd name="T85" fmla="*/ 699 h 112"/>
                <a:gd name="T86" fmla="*/ 462 w 113"/>
                <a:gd name="T87" fmla="*/ 699 h 112"/>
                <a:gd name="T88" fmla="*/ 416 w 113"/>
                <a:gd name="T89" fmla="*/ 699 h 112"/>
                <a:gd name="T90" fmla="*/ 371 w 113"/>
                <a:gd name="T91" fmla="*/ 699 h 112"/>
                <a:gd name="T92" fmla="*/ 329 w 113"/>
                <a:gd name="T93" fmla="*/ 689 h 112"/>
                <a:gd name="T94" fmla="*/ 287 w 113"/>
                <a:gd name="T95" fmla="*/ 673 h 112"/>
                <a:gd name="T96" fmla="*/ 242 w 113"/>
                <a:gd name="T97" fmla="*/ 654 h 112"/>
                <a:gd name="T98" fmla="*/ 198 w 113"/>
                <a:gd name="T99" fmla="*/ 648 h 112"/>
                <a:gd name="T100" fmla="*/ 140 w 113"/>
                <a:gd name="T101" fmla="*/ 597 h 112"/>
                <a:gd name="T102" fmla="*/ 69 w 113"/>
                <a:gd name="T103" fmla="*/ 539 h 112"/>
                <a:gd name="T104" fmla="*/ 48 w 113"/>
                <a:gd name="T105" fmla="*/ 517 h 112"/>
                <a:gd name="T106" fmla="*/ 4 w 113"/>
                <a:gd name="T107" fmla="*/ 482 h 112"/>
                <a:gd name="T108" fmla="*/ 2 w 113"/>
                <a:gd name="T109" fmla="*/ 459 h 112"/>
                <a:gd name="T110" fmla="*/ 0 w 113"/>
                <a:gd name="T111" fmla="*/ 420 h 112"/>
                <a:gd name="T112" fmla="*/ 0 w 113"/>
                <a:gd name="T113" fmla="*/ 381 h 112"/>
                <a:gd name="T114" fmla="*/ 0 w 113"/>
                <a:gd name="T115" fmla="*/ 351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3" h="112">
                  <a:moveTo>
                    <a:pt x="0" y="56"/>
                  </a:moveTo>
                  <a:lnTo>
                    <a:pt x="0" y="50"/>
                  </a:lnTo>
                  <a:lnTo>
                    <a:pt x="0" y="45"/>
                  </a:lnTo>
                  <a:lnTo>
                    <a:pt x="2" y="40"/>
                  </a:lnTo>
                  <a:lnTo>
                    <a:pt x="4" y="34"/>
                  </a:lnTo>
                  <a:lnTo>
                    <a:pt x="6" y="29"/>
                  </a:lnTo>
                  <a:lnTo>
                    <a:pt x="9" y="23"/>
                  </a:lnTo>
                  <a:lnTo>
                    <a:pt x="17" y="16"/>
                  </a:lnTo>
                  <a:lnTo>
                    <a:pt x="24" y="9"/>
                  </a:lnTo>
                  <a:lnTo>
                    <a:pt x="29" y="5"/>
                  </a:lnTo>
                  <a:lnTo>
                    <a:pt x="35" y="3"/>
                  </a:lnTo>
                  <a:lnTo>
                    <a:pt x="40" y="1"/>
                  </a:lnTo>
                  <a:lnTo>
                    <a:pt x="46" y="0"/>
                  </a:lnTo>
                  <a:lnTo>
                    <a:pt x="51" y="0"/>
                  </a:lnTo>
                  <a:lnTo>
                    <a:pt x="56" y="0"/>
                  </a:lnTo>
                  <a:lnTo>
                    <a:pt x="62" y="0"/>
                  </a:lnTo>
                  <a:lnTo>
                    <a:pt x="67" y="0"/>
                  </a:lnTo>
                  <a:lnTo>
                    <a:pt x="73" y="1"/>
                  </a:lnTo>
                  <a:lnTo>
                    <a:pt x="78" y="3"/>
                  </a:lnTo>
                  <a:lnTo>
                    <a:pt x="84" y="5"/>
                  </a:lnTo>
                  <a:lnTo>
                    <a:pt x="87" y="9"/>
                  </a:lnTo>
                  <a:lnTo>
                    <a:pt x="96" y="16"/>
                  </a:lnTo>
                  <a:lnTo>
                    <a:pt x="104" y="23"/>
                  </a:lnTo>
                  <a:lnTo>
                    <a:pt x="105" y="29"/>
                  </a:lnTo>
                  <a:lnTo>
                    <a:pt x="109" y="34"/>
                  </a:lnTo>
                  <a:lnTo>
                    <a:pt x="111" y="40"/>
                  </a:lnTo>
                  <a:lnTo>
                    <a:pt x="113" y="45"/>
                  </a:lnTo>
                  <a:lnTo>
                    <a:pt x="113" y="50"/>
                  </a:lnTo>
                  <a:lnTo>
                    <a:pt x="113" y="56"/>
                  </a:lnTo>
                  <a:lnTo>
                    <a:pt x="113" y="61"/>
                  </a:lnTo>
                  <a:lnTo>
                    <a:pt x="113" y="67"/>
                  </a:lnTo>
                  <a:lnTo>
                    <a:pt x="111" y="72"/>
                  </a:lnTo>
                  <a:lnTo>
                    <a:pt x="109" y="78"/>
                  </a:lnTo>
                  <a:lnTo>
                    <a:pt x="105" y="83"/>
                  </a:lnTo>
                  <a:lnTo>
                    <a:pt x="104" y="87"/>
                  </a:lnTo>
                  <a:lnTo>
                    <a:pt x="96" y="96"/>
                  </a:lnTo>
                  <a:lnTo>
                    <a:pt x="87" y="103"/>
                  </a:lnTo>
                  <a:lnTo>
                    <a:pt x="84" y="105"/>
                  </a:lnTo>
                  <a:lnTo>
                    <a:pt x="78" y="108"/>
                  </a:lnTo>
                  <a:lnTo>
                    <a:pt x="73" y="110"/>
                  </a:lnTo>
                  <a:lnTo>
                    <a:pt x="67" y="112"/>
                  </a:lnTo>
                  <a:lnTo>
                    <a:pt x="62" y="112"/>
                  </a:lnTo>
                  <a:lnTo>
                    <a:pt x="56" y="112"/>
                  </a:lnTo>
                  <a:lnTo>
                    <a:pt x="51" y="112"/>
                  </a:lnTo>
                  <a:lnTo>
                    <a:pt x="46" y="112"/>
                  </a:lnTo>
                  <a:lnTo>
                    <a:pt x="40" y="110"/>
                  </a:lnTo>
                  <a:lnTo>
                    <a:pt x="35" y="108"/>
                  </a:lnTo>
                  <a:lnTo>
                    <a:pt x="29" y="105"/>
                  </a:lnTo>
                  <a:lnTo>
                    <a:pt x="24" y="103"/>
                  </a:lnTo>
                  <a:lnTo>
                    <a:pt x="17" y="96"/>
                  </a:lnTo>
                  <a:lnTo>
                    <a:pt x="9" y="87"/>
                  </a:lnTo>
                  <a:lnTo>
                    <a:pt x="6" y="83"/>
                  </a:lnTo>
                  <a:lnTo>
                    <a:pt x="4" y="78"/>
                  </a:lnTo>
                  <a:lnTo>
                    <a:pt x="2" y="72"/>
                  </a:lnTo>
                  <a:lnTo>
                    <a:pt x="0" y="67"/>
                  </a:lnTo>
                  <a:lnTo>
                    <a:pt x="0" y="61"/>
                  </a:lnTo>
                  <a:lnTo>
                    <a:pt x="0" y="5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80" name="Freeform 12">
              <a:extLst>
                <a:ext uri="{FF2B5EF4-FFF2-40B4-BE49-F238E27FC236}">
                  <a16:creationId xmlns:a16="http://schemas.microsoft.com/office/drawing/2014/main" id="{41F9F5B9-6241-4CCD-9C0C-6E478E57AA0B}"/>
                </a:ext>
              </a:extLst>
            </p:cNvPr>
            <p:cNvSpPr>
              <a:spLocks/>
            </p:cNvSpPr>
            <p:nvPr/>
          </p:nvSpPr>
          <p:spPr bwMode="auto">
            <a:xfrm>
              <a:off x="1477" y="1639"/>
              <a:ext cx="127" cy="124"/>
            </a:xfrm>
            <a:custGeom>
              <a:avLst/>
              <a:gdLst>
                <a:gd name="T0" fmla="*/ 0 w 113"/>
                <a:gd name="T1" fmla="*/ 351 h 112"/>
                <a:gd name="T2" fmla="*/ 0 w 113"/>
                <a:gd name="T3" fmla="*/ 311 h 112"/>
                <a:gd name="T4" fmla="*/ 0 w 113"/>
                <a:gd name="T5" fmla="*/ 281 h 112"/>
                <a:gd name="T6" fmla="*/ 2 w 113"/>
                <a:gd name="T7" fmla="*/ 251 h 112"/>
                <a:gd name="T8" fmla="*/ 4 w 113"/>
                <a:gd name="T9" fmla="*/ 216 h 112"/>
                <a:gd name="T10" fmla="*/ 48 w 113"/>
                <a:gd name="T11" fmla="*/ 183 h 112"/>
                <a:gd name="T12" fmla="*/ 69 w 113"/>
                <a:gd name="T13" fmla="*/ 144 h 112"/>
                <a:gd name="T14" fmla="*/ 140 w 113"/>
                <a:gd name="T15" fmla="*/ 102 h 112"/>
                <a:gd name="T16" fmla="*/ 198 w 113"/>
                <a:gd name="T17" fmla="*/ 55 h 112"/>
                <a:gd name="T18" fmla="*/ 242 w 113"/>
                <a:gd name="T19" fmla="*/ 37 h 112"/>
                <a:gd name="T20" fmla="*/ 287 w 113"/>
                <a:gd name="T21" fmla="*/ 3 h 112"/>
                <a:gd name="T22" fmla="*/ 329 w 113"/>
                <a:gd name="T23" fmla="*/ 1 h 112"/>
                <a:gd name="T24" fmla="*/ 371 w 113"/>
                <a:gd name="T25" fmla="*/ 0 h 112"/>
                <a:gd name="T26" fmla="*/ 416 w 113"/>
                <a:gd name="T27" fmla="*/ 0 h 112"/>
                <a:gd name="T28" fmla="*/ 462 w 113"/>
                <a:gd name="T29" fmla="*/ 0 h 112"/>
                <a:gd name="T30" fmla="*/ 516 w 113"/>
                <a:gd name="T31" fmla="*/ 0 h 112"/>
                <a:gd name="T32" fmla="*/ 550 w 113"/>
                <a:gd name="T33" fmla="*/ 0 h 112"/>
                <a:gd name="T34" fmla="*/ 592 w 113"/>
                <a:gd name="T35" fmla="*/ 1 h 112"/>
                <a:gd name="T36" fmla="*/ 639 w 113"/>
                <a:gd name="T37" fmla="*/ 3 h 112"/>
                <a:gd name="T38" fmla="*/ 695 w 113"/>
                <a:gd name="T39" fmla="*/ 37 h 112"/>
                <a:gd name="T40" fmla="*/ 711 w 113"/>
                <a:gd name="T41" fmla="*/ 55 h 112"/>
                <a:gd name="T42" fmla="*/ 783 w 113"/>
                <a:gd name="T43" fmla="*/ 102 h 112"/>
                <a:gd name="T44" fmla="*/ 846 w 113"/>
                <a:gd name="T45" fmla="*/ 144 h 112"/>
                <a:gd name="T46" fmla="*/ 858 w 113"/>
                <a:gd name="T47" fmla="*/ 183 h 112"/>
                <a:gd name="T48" fmla="*/ 893 w 113"/>
                <a:gd name="T49" fmla="*/ 216 h 112"/>
                <a:gd name="T50" fmla="*/ 907 w 113"/>
                <a:gd name="T51" fmla="*/ 251 h 112"/>
                <a:gd name="T52" fmla="*/ 927 w 113"/>
                <a:gd name="T53" fmla="*/ 281 h 112"/>
                <a:gd name="T54" fmla="*/ 927 w 113"/>
                <a:gd name="T55" fmla="*/ 311 h 112"/>
                <a:gd name="T56" fmla="*/ 927 w 113"/>
                <a:gd name="T57" fmla="*/ 351 h 112"/>
                <a:gd name="T58" fmla="*/ 927 w 113"/>
                <a:gd name="T59" fmla="*/ 351 h 112"/>
                <a:gd name="T60" fmla="*/ 927 w 113"/>
                <a:gd name="T61" fmla="*/ 381 h 112"/>
                <a:gd name="T62" fmla="*/ 927 w 113"/>
                <a:gd name="T63" fmla="*/ 420 h 112"/>
                <a:gd name="T64" fmla="*/ 907 w 113"/>
                <a:gd name="T65" fmla="*/ 459 h 112"/>
                <a:gd name="T66" fmla="*/ 893 w 113"/>
                <a:gd name="T67" fmla="*/ 482 h 112"/>
                <a:gd name="T68" fmla="*/ 858 w 113"/>
                <a:gd name="T69" fmla="*/ 517 h 112"/>
                <a:gd name="T70" fmla="*/ 846 w 113"/>
                <a:gd name="T71" fmla="*/ 539 h 112"/>
                <a:gd name="T72" fmla="*/ 783 w 113"/>
                <a:gd name="T73" fmla="*/ 597 h 112"/>
                <a:gd name="T74" fmla="*/ 711 w 113"/>
                <a:gd name="T75" fmla="*/ 648 h 112"/>
                <a:gd name="T76" fmla="*/ 695 w 113"/>
                <a:gd name="T77" fmla="*/ 654 h 112"/>
                <a:gd name="T78" fmla="*/ 639 w 113"/>
                <a:gd name="T79" fmla="*/ 673 h 112"/>
                <a:gd name="T80" fmla="*/ 592 w 113"/>
                <a:gd name="T81" fmla="*/ 689 h 112"/>
                <a:gd name="T82" fmla="*/ 550 w 113"/>
                <a:gd name="T83" fmla="*/ 699 h 112"/>
                <a:gd name="T84" fmla="*/ 516 w 113"/>
                <a:gd name="T85" fmla="*/ 699 h 112"/>
                <a:gd name="T86" fmla="*/ 462 w 113"/>
                <a:gd name="T87" fmla="*/ 699 h 112"/>
                <a:gd name="T88" fmla="*/ 416 w 113"/>
                <a:gd name="T89" fmla="*/ 699 h 112"/>
                <a:gd name="T90" fmla="*/ 371 w 113"/>
                <a:gd name="T91" fmla="*/ 699 h 112"/>
                <a:gd name="T92" fmla="*/ 329 w 113"/>
                <a:gd name="T93" fmla="*/ 689 h 112"/>
                <a:gd name="T94" fmla="*/ 287 w 113"/>
                <a:gd name="T95" fmla="*/ 673 h 112"/>
                <a:gd name="T96" fmla="*/ 242 w 113"/>
                <a:gd name="T97" fmla="*/ 654 h 112"/>
                <a:gd name="T98" fmla="*/ 198 w 113"/>
                <a:gd name="T99" fmla="*/ 648 h 112"/>
                <a:gd name="T100" fmla="*/ 140 w 113"/>
                <a:gd name="T101" fmla="*/ 597 h 112"/>
                <a:gd name="T102" fmla="*/ 69 w 113"/>
                <a:gd name="T103" fmla="*/ 539 h 112"/>
                <a:gd name="T104" fmla="*/ 48 w 113"/>
                <a:gd name="T105" fmla="*/ 517 h 112"/>
                <a:gd name="T106" fmla="*/ 4 w 113"/>
                <a:gd name="T107" fmla="*/ 482 h 112"/>
                <a:gd name="T108" fmla="*/ 2 w 113"/>
                <a:gd name="T109" fmla="*/ 459 h 112"/>
                <a:gd name="T110" fmla="*/ 0 w 113"/>
                <a:gd name="T111" fmla="*/ 420 h 112"/>
                <a:gd name="T112" fmla="*/ 0 w 113"/>
                <a:gd name="T113" fmla="*/ 381 h 112"/>
                <a:gd name="T114" fmla="*/ 0 w 113"/>
                <a:gd name="T115" fmla="*/ 351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3" h="112">
                  <a:moveTo>
                    <a:pt x="0" y="56"/>
                  </a:moveTo>
                  <a:lnTo>
                    <a:pt x="0" y="50"/>
                  </a:lnTo>
                  <a:lnTo>
                    <a:pt x="0" y="45"/>
                  </a:lnTo>
                  <a:lnTo>
                    <a:pt x="2" y="40"/>
                  </a:lnTo>
                  <a:lnTo>
                    <a:pt x="4" y="34"/>
                  </a:lnTo>
                  <a:lnTo>
                    <a:pt x="6" y="29"/>
                  </a:lnTo>
                  <a:lnTo>
                    <a:pt x="9" y="23"/>
                  </a:lnTo>
                  <a:lnTo>
                    <a:pt x="17" y="16"/>
                  </a:lnTo>
                  <a:lnTo>
                    <a:pt x="24" y="9"/>
                  </a:lnTo>
                  <a:lnTo>
                    <a:pt x="29" y="5"/>
                  </a:lnTo>
                  <a:lnTo>
                    <a:pt x="35" y="3"/>
                  </a:lnTo>
                  <a:lnTo>
                    <a:pt x="40" y="1"/>
                  </a:lnTo>
                  <a:lnTo>
                    <a:pt x="46" y="0"/>
                  </a:lnTo>
                  <a:lnTo>
                    <a:pt x="51" y="0"/>
                  </a:lnTo>
                  <a:lnTo>
                    <a:pt x="56" y="0"/>
                  </a:lnTo>
                  <a:lnTo>
                    <a:pt x="62" y="0"/>
                  </a:lnTo>
                  <a:lnTo>
                    <a:pt x="67" y="0"/>
                  </a:lnTo>
                  <a:lnTo>
                    <a:pt x="73" y="1"/>
                  </a:lnTo>
                  <a:lnTo>
                    <a:pt x="78" y="3"/>
                  </a:lnTo>
                  <a:lnTo>
                    <a:pt x="84" y="5"/>
                  </a:lnTo>
                  <a:lnTo>
                    <a:pt x="87" y="9"/>
                  </a:lnTo>
                  <a:lnTo>
                    <a:pt x="96" y="16"/>
                  </a:lnTo>
                  <a:lnTo>
                    <a:pt x="104" y="23"/>
                  </a:lnTo>
                  <a:lnTo>
                    <a:pt x="105" y="29"/>
                  </a:lnTo>
                  <a:lnTo>
                    <a:pt x="109" y="34"/>
                  </a:lnTo>
                  <a:lnTo>
                    <a:pt x="111" y="40"/>
                  </a:lnTo>
                  <a:lnTo>
                    <a:pt x="113" y="45"/>
                  </a:lnTo>
                  <a:lnTo>
                    <a:pt x="113" y="50"/>
                  </a:lnTo>
                  <a:lnTo>
                    <a:pt x="113" y="56"/>
                  </a:lnTo>
                  <a:lnTo>
                    <a:pt x="113" y="61"/>
                  </a:lnTo>
                  <a:lnTo>
                    <a:pt x="113" y="67"/>
                  </a:lnTo>
                  <a:lnTo>
                    <a:pt x="111" y="72"/>
                  </a:lnTo>
                  <a:lnTo>
                    <a:pt x="109" y="78"/>
                  </a:lnTo>
                  <a:lnTo>
                    <a:pt x="105" y="83"/>
                  </a:lnTo>
                  <a:lnTo>
                    <a:pt x="104" y="87"/>
                  </a:lnTo>
                  <a:lnTo>
                    <a:pt x="96" y="96"/>
                  </a:lnTo>
                  <a:lnTo>
                    <a:pt x="87" y="103"/>
                  </a:lnTo>
                  <a:lnTo>
                    <a:pt x="84" y="105"/>
                  </a:lnTo>
                  <a:lnTo>
                    <a:pt x="78" y="108"/>
                  </a:lnTo>
                  <a:lnTo>
                    <a:pt x="73" y="110"/>
                  </a:lnTo>
                  <a:lnTo>
                    <a:pt x="67" y="112"/>
                  </a:lnTo>
                  <a:lnTo>
                    <a:pt x="62" y="112"/>
                  </a:lnTo>
                  <a:lnTo>
                    <a:pt x="56" y="112"/>
                  </a:lnTo>
                  <a:lnTo>
                    <a:pt x="51" y="112"/>
                  </a:lnTo>
                  <a:lnTo>
                    <a:pt x="46" y="112"/>
                  </a:lnTo>
                  <a:lnTo>
                    <a:pt x="40" y="110"/>
                  </a:lnTo>
                  <a:lnTo>
                    <a:pt x="35" y="108"/>
                  </a:lnTo>
                  <a:lnTo>
                    <a:pt x="29" y="105"/>
                  </a:lnTo>
                  <a:lnTo>
                    <a:pt x="24" y="103"/>
                  </a:lnTo>
                  <a:lnTo>
                    <a:pt x="17" y="96"/>
                  </a:lnTo>
                  <a:lnTo>
                    <a:pt x="9" y="87"/>
                  </a:lnTo>
                  <a:lnTo>
                    <a:pt x="6" y="83"/>
                  </a:lnTo>
                  <a:lnTo>
                    <a:pt x="4" y="78"/>
                  </a:lnTo>
                  <a:lnTo>
                    <a:pt x="2" y="72"/>
                  </a:lnTo>
                  <a:lnTo>
                    <a:pt x="0" y="67"/>
                  </a:lnTo>
                  <a:lnTo>
                    <a:pt x="0" y="61"/>
                  </a:lnTo>
                  <a:lnTo>
                    <a:pt x="0" y="5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48109" name="Group 13">
            <a:extLst>
              <a:ext uri="{FF2B5EF4-FFF2-40B4-BE49-F238E27FC236}">
                <a16:creationId xmlns:a16="http://schemas.microsoft.com/office/drawing/2014/main" id="{34712024-875F-4BDE-9CD6-9E4DB85D58A0}"/>
              </a:ext>
            </a:extLst>
          </p:cNvPr>
          <p:cNvGrpSpPr>
            <a:grpSpLocks/>
          </p:cNvGrpSpPr>
          <p:nvPr/>
        </p:nvGrpSpPr>
        <p:grpSpPr bwMode="auto">
          <a:xfrm>
            <a:off x="6038850" y="4197350"/>
            <a:ext cx="201613" cy="198438"/>
            <a:chOff x="3804" y="2644"/>
            <a:chExt cx="127" cy="125"/>
          </a:xfrm>
        </p:grpSpPr>
        <p:sp>
          <p:nvSpPr>
            <p:cNvPr id="66577" name="Freeform 14">
              <a:extLst>
                <a:ext uri="{FF2B5EF4-FFF2-40B4-BE49-F238E27FC236}">
                  <a16:creationId xmlns:a16="http://schemas.microsoft.com/office/drawing/2014/main" id="{777031A8-B714-4B79-B7F7-DE6835E6E1ED}"/>
                </a:ext>
              </a:extLst>
            </p:cNvPr>
            <p:cNvSpPr>
              <a:spLocks/>
            </p:cNvSpPr>
            <p:nvPr/>
          </p:nvSpPr>
          <p:spPr bwMode="auto">
            <a:xfrm>
              <a:off x="3804" y="2644"/>
              <a:ext cx="127" cy="125"/>
            </a:xfrm>
            <a:custGeom>
              <a:avLst/>
              <a:gdLst>
                <a:gd name="T0" fmla="*/ 0 w 112"/>
                <a:gd name="T1" fmla="*/ 406 h 112"/>
                <a:gd name="T2" fmla="*/ 0 w 112"/>
                <a:gd name="T3" fmla="*/ 368 h 112"/>
                <a:gd name="T4" fmla="*/ 0 w 112"/>
                <a:gd name="T5" fmla="*/ 326 h 112"/>
                <a:gd name="T6" fmla="*/ 2 w 112"/>
                <a:gd name="T7" fmla="*/ 292 h 112"/>
                <a:gd name="T8" fmla="*/ 42 w 112"/>
                <a:gd name="T9" fmla="*/ 242 h 112"/>
                <a:gd name="T10" fmla="*/ 54 w 112"/>
                <a:gd name="T11" fmla="*/ 211 h 112"/>
                <a:gd name="T12" fmla="*/ 78 w 112"/>
                <a:gd name="T13" fmla="*/ 169 h 112"/>
                <a:gd name="T14" fmla="*/ 145 w 112"/>
                <a:gd name="T15" fmla="*/ 118 h 112"/>
                <a:gd name="T16" fmla="*/ 232 w 112"/>
                <a:gd name="T17" fmla="*/ 63 h 112"/>
                <a:gd name="T18" fmla="*/ 271 w 112"/>
                <a:gd name="T19" fmla="*/ 40 h 112"/>
                <a:gd name="T20" fmla="*/ 333 w 112"/>
                <a:gd name="T21" fmla="*/ 4 h 112"/>
                <a:gd name="T22" fmla="*/ 383 w 112"/>
                <a:gd name="T23" fmla="*/ 2 h 112"/>
                <a:gd name="T24" fmla="*/ 434 w 112"/>
                <a:gd name="T25" fmla="*/ 0 h 112"/>
                <a:gd name="T26" fmla="*/ 492 w 112"/>
                <a:gd name="T27" fmla="*/ 0 h 112"/>
                <a:gd name="T28" fmla="*/ 545 w 112"/>
                <a:gd name="T29" fmla="*/ 0 h 112"/>
                <a:gd name="T30" fmla="*/ 598 w 112"/>
                <a:gd name="T31" fmla="*/ 0 h 112"/>
                <a:gd name="T32" fmla="*/ 650 w 112"/>
                <a:gd name="T33" fmla="*/ 0 h 112"/>
                <a:gd name="T34" fmla="*/ 701 w 112"/>
                <a:gd name="T35" fmla="*/ 2 h 112"/>
                <a:gd name="T36" fmla="*/ 740 w 112"/>
                <a:gd name="T37" fmla="*/ 4 h 112"/>
                <a:gd name="T38" fmla="*/ 795 w 112"/>
                <a:gd name="T39" fmla="*/ 40 h 112"/>
                <a:gd name="T40" fmla="*/ 837 w 112"/>
                <a:gd name="T41" fmla="*/ 63 h 112"/>
                <a:gd name="T42" fmla="*/ 923 w 112"/>
                <a:gd name="T43" fmla="*/ 118 h 112"/>
                <a:gd name="T44" fmla="*/ 992 w 112"/>
                <a:gd name="T45" fmla="*/ 169 h 112"/>
                <a:gd name="T46" fmla="*/ 1002 w 112"/>
                <a:gd name="T47" fmla="*/ 211 h 112"/>
                <a:gd name="T48" fmla="*/ 1047 w 112"/>
                <a:gd name="T49" fmla="*/ 242 h 112"/>
                <a:gd name="T50" fmla="*/ 1075 w 112"/>
                <a:gd name="T51" fmla="*/ 292 h 112"/>
                <a:gd name="T52" fmla="*/ 1076 w 112"/>
                <a:gd name="T53" fmla="*/ 326 h 112"/>
                <a:gd name="T54" fmla="*/ 1076 w 112"/>
                <a:gd name="T55" fmla="*/ 368 h 112"/>
                <a:gd name="T56" fmla="*/ 1076 w 112"/>
                <a:gd name="T57" fmla="*/ 406 h 112"/>
                <a:gd name="T58" fmla="*/ 1076 w 112"/>
                <a:gd name="T59" fmla="*/ 406 h 112"/>
                <a:gd name="T60" fmla="*/ 1076 w 112"/>
                <a:gd name="T61" fmla="*/ 443 h 112"/>
                <a:gd name="T62" fmla="*/ 1076 w 112"/>
                <a:gd name="T63" fmla="*/ 490 h 112"/>
                <a:gd name="T64" fmla="*/ 1075 w 112"/>
                <a:gd name="T65" fmla="*/ 513 h 112"/>
                <a:gd name="T66" fmla="*/ 1047 w 112"/>
                <a:gd name="T67" fmla="*/ 565 h 112"/>
                <a:gd name="T68" fmla="*/ 1002 w 112"/>
                <a:gd name="T69" fmla="*/ 600 h 112"/>
                <a:gd name="T70" fmla="*/ 992 w 112"/>
                <a:gd name="T71" fmla="*/ 631 h 112"/>
                <a:gd name="T72" fmla="*/ 923 w 112"/>
                <a:gd name="T73" fmla="*/ 686 h 112"/>
                <a:gd name="T74" fmla="*/ 837 w 112"/>
                <a:gd name="T75" fmla="*/ 747 h 112"/>
                <a:gd name="T76" fmla="*/ 795 w 112"/>
                <a:gd name="T77" fmla="*/ 760 h 112"/>
                <a:gd name="T78" fmla="*/ 740 w 112"/>
                <a:gd name="T79" fmla="*/ 794 h 112"/>
                <a:gd name="T80" fmla="*/ 701 w 112"/>
                <a:gd name="T81" fmla="*/ 797 h 112"/>
                <a:gd name="T82" fmla="*/ 650 w 112"/>
                <a:gd name="T83" fmla="*/ 811 h 112"/>
                <a:gd name="T84" fmla="*/ 598 w 112"/>
                <a:gd name="T85" fmla="*/ 811 h 112"/>
                <a:gd name="T86" fmla="*/ 545 w 112"/>
                <a:gd name="T87" fmla="*/ 811 h 112"/>
                <a:gd name="T88" fmla="*/ 492 w 112"/>
                <a:gd name="T89" fmla="*/ 811 h 112"/>
                <a:gd name="T90" fmla="*/ 434 w 112"/>
                <a:gd name="T91" fmla="*/ 811 h 112"/>
                <a:gd name="T92" fmla="*/ 383 w 112"/>
                <a:gd name="T93" fmla="*/ 797 h 112"/>
                <a:gd name="T94" fmla="*/ 333 w 112"/>
                <a:gd name="T95" fmla="*/ 794 h 112"/>
                <a:gd name="T96" fmla="*/ 271 w 112"/>
                <a:gd name="T97" fmla="*/ 760 h 112"/>
                <a:gd name="T98" fmla="*/ 232 w 112"/>
                <a:gd name="T99" fmla="*/ 747 h 112"/>
                <a:gd name="T100" fmla="*/ 145 w 112"/>
                <a:gd name="T101" fmla="*/ 686 h 112"/>
                <a:gd name="T102" fmla="*/ 78 w 112"/>
                <a:gd name="T103" fmla="*/ 631 h 112"/>
                <a:gd name="T104" fmla="*/ 54 w 112"/>
                <a:gd name="T105" fmla="*/ 600 h 112"/>
                <a:gd name="T106" fmla="*/ 42 w 112"/>
                <a:gd name="T107" fmla="*/ 565 h 112"/>
                <a:gd name="T108" fmla="*/ 2 w 112"/>
                <a:gd name="T109" fmla="*/ 513 h 112"/>
                <a:gd name="T110" fmla="*/ 0 w 112"/>
                <a:gd name="T111" fmla="*/ 490 h 112"/>
                <a:gd name="T112" fmla="*/ 0 w 112"/>
                <a:gd name="T113" fmla="*/ 443 h 112"/>
                <a:gd name="T114" fmla="*/ 0 w 112"/>
                <a:gd name="T115" fmla="*/ 406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2" h="112">
                  <a:moveTo>
                    <a:pt x="0" y="56"/>
                  </a:moveTo>
                  <a:lnTo>
                    <a:pt x="0" y="51"/>
                  </a:lnTo>
                  <a:lnTo>
                    <a:pt x="0" y="45"/>
                  </a:lnTo>
                  <a:lnTo>
                    <a:pt x="2" y="40"/>
                  </a:lnTo>
                  <a:lnTo>
                    <a:pt x="4" y="34"/>
                  </a:lnTo>
                  <a:lnTo>
                    <a:pt x="6" y="29"/>
                  </a:lnTo>
                  <a:lnTo>
                    <a:pt x="9" y="23"/>
                  </a:lnTo>
                  <a:lnTo>
                    <a:pt x="16" y="16"/>
                  </a:lnTo>
                  <a:lnTo>
                    <a:pt x="24" y="9"/>
                  </a:lnTo>
                  <a:lnTo>
                    <a:pt x="29" y="5"/>
                  </a:lnTo>
                  <a:lnTo>
                    <a:pt x="34" y="4"/>
                  </a:lnTo>
                  <a:lnTo>
                    <a:pt x="40" y="2"/>
                  </a:lnTo>
                  <a:lnTo>
                    <a:pt x="45" y="0"/>
                  </a:lnTo>
                  <a:lnTo>
                    <a:pt x="51" y="0"/>
                  </a:lnTo>
                  <a:lnTo>
                    <a:pt x="56" y="0"/>
                  </a:lnTo>
                  <a:lnTo>
                    <a:pt x="62" y="0"/>
                  </a:lnTo>
                  <a:lnTo>
                    <a:pt x="67" y="0"/>
                  </a:lnTo>
                  <a:lnTo>
                    <a:pt x="73" y="2"/>
                  </a:lnTo>
                  <a:lnTo>
                    <a:pt x="78" y="4"/>
                  </a:lnTo>
                  <a:lnTo>
                    <a:pt x="83" y="5"/>
                  </a:lnTo>
                  <a:lnTo>
                    <a:pt x="87" y="9"/>
                  </a:lnTo>
                  <a:lnTo>
                    <a:pt x="96" y="16"/>
                  </a:lnTo>
                  <a:lnTo>
                    <a:pt x="103" y="23"/>
                  </a:lnTo>
                  <a:lnTo>
                    <a:pt x="105" y="29"/>
                  </a:lnTo>
                  <a:lnTo>
                    <a:pt x="109" y="34"/>
                  </a:lnTo>
                  <a:lnTo>
                    <a:pt x="111" y="40"/>
                  </a:lnTo>
                  <a:lnTo>
                    <a:pt x="112" y="45"/>
                  </a:lnTo>
                  <a:lnTo>
                    <a:pt x="112" y="51"/>
                  </a:lnTo>
                  <a:lnTo>
                    <a:pt x="112" y="56"/>
                  </a:lnTo>
                  <a:lnTo>
                    <a:pt x="112" y="62"/>
                  </a:lnTo>
                  <a:lnTo>
                    <a:pt x="112" y="67"/>
                  </a:lnTo>
                  <a:lnTo>
                    <a:pt x="111" y="72"/>
                  </a:lnTo>
                  <a:lnTo>
                    <a:pt x="109" y="78"/>
                  </a:lnTo>
                  <a:lnTo>
                    <a:pt x="105" y="83"/>
                  </a:lnTo>
                  <a:lnTo>
                    <a:pt x="103" y="87"/>
                  </a:lnTo>
                  <a:lnTo>
                    <a:pt x="96" y="96"/>
                  </a:lnTo>
                  <a:lnTo>
                    <a:pt x="87" y="103"/>
                  </a:lnTo>
                  <a:lnTo>
                    <a:pt x="83" y="105"/>
                  </a:lnTo>
                  <a:lnTo>
                    <a:pt x="78" y="109"/>
                  </a:lnTo>
                  <a:lnTo>
                    <a:pt x="73" y="110"/>
                  </a:lnTo>
                  <a:lnTo>
                    <a:pt x="67" y="112"/>
                  </a:lnTo>
                  <a:lnTo>
                    <a:pt x="62" y="112"/>
                  </a:lnTo>
                  <a:lnTo>
                    <a:pt x="56" y="112"/>
                  </a:lnTo>
                  <a:lnTo>
                    <a:pt x="51" y="112"/>
                  </a:lnTo>
                  <a:lnTo>
                    <a:pt x="45" y="112"/>
                  </a:lnTo>
                  <a:lnTo>
                    <a:pt x="40" y="110"/>
                  </a:lnTo>
                  <a:lnTo>
                    <a:pt x="34" y="109"/>
                  </a:lnTo>
                  <a:lnTo>
                    <a:pt x="29" y="105"/>
                  </a:lnTo>
                  <a:lnTo>
                    <a:pt x="24" y="103"/>
                  </a:lnTo>
                  <a:lnTo>
                    <a:pt x="16" y="96"/>
                  </a:lnTo>
                  <a:lnTo>
                    <a:pt x="9" y="87"/>
                  </a:lnTo>
                  <a:lnTo>
                    <a:pt x="6" y="83"/>
                  </a:lnTo>
                  <a:lnTo>
                    <a:pt x="4" y="78"/>
                  </a:lnTo>
                  <a:lnTo>
                    <a:pt x="2" y="72"/>
                  </a:lnTo>
                  <a:lnTo>
                    <a:pt x="0" y="67"/>
                  </a:lnTo>
                  <a:lnTo>
                    <a:pt x="0" y="62"/>
                  </a:lnTo>
                  <a:lnTo>
                    <a:pt x="0" y="5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78" name="Freeform 15">
              <a:extLst>
                <a:ext uri="{FF2B5EF4-FFF2-40B4-BE49-F238E27FC236}">
                  <a16:creationId xmlns:a16="http://schemas.microsoft.com/office/drawing/2014/main" id="{C7DF7E6C-7CCB-498B-8194-B2507DF8822D}"/>
                </a:ext>
              </a:extLst>
            </p:cNvPr>
            <p:cNvSpPr>
              <a:spLocks/>
            </p:cNvSpPr>
            <p:nvPr/>
          </p:nvSpPr>
          <p:spPr bwMode="auto">
            <a:xfrm>
              <a:off x="3804" y="2644"/>
              <a:ext cx="127" cy="125"/>
            </a:xfrm>
            <a:custGeom>
              <a:avLst/>
              <a:gdLst>
                <a:gd name="T0" fmla="*/ 0 w 112"/>
                <a:gd name="T1" fmla="*/ 406 h 112"/>
                <a:gd name="T2" fmla="*/ 0 w 112"/>
                <a:gd name="T3" fmla="*/ 368 h 112"/>
                <a:gd name="T4" fmla="*/ 0 w 112"/>
                <a:gd name="T5" fmla="*/ 326 h 112"/>
                <a:gd name="T6" fmla="*/ 2 w 112"/>
                <a:gd name="T7" fmla="*/ 292 h 112"/>
                <a:gd name="T8" fmla="*/ 42 w 112"/>
                <a:gd name="T9" fmla="*/ 242 h 112"/>
                <a:gd name="T10" fmla="*/ 54 w 112"/>
                <a:gd name="T11" fmla="*/ 211 h 112"/>
                <a:gd name="T12" fmla="*/ 78 w 112"/>
                <a:gd name="T13" fmla="*/ 169 h 112"/>
                <a:gd name="T14" fmla="*/ 145 w 112"/>
                <a:gd name="T15" fmla="*/ 118 h 112"/>
                <a:gd name="T16" fmla="*/ 232 w 112"/>
                <a:gd name="T17" fmla="*/ 63 h 112"/>
                <a:gd name="T18" fmla="*/ 271 w 112"/>
                <a:gd name="T19" fmla="*/ 40 h 112"/>
                <a:gd name="T20" fmla="*/ 333 w 112"/>
                <a:gd name="T21" fmla="*/ 4 h 112"/>
                <a:gd name="T22" fmla="*/ 383 w 112"/>
                <a:gd name="T23" fmla="*/ 2 h 112"/>
                <a:gd name="T24" fmla="*/ 434 w 112"/>
                <a:gd name="T25" fmla="*/ 0 h 112"/>
                <a:gd name="T26" fmla="*/ 492 w 112"/>
                <a:gd name="T27" fmla="*/ 0 h 112"/>
                <a:gd name="T28" fmla="*/ 545 w 112"/>
                <a:gd name="T29" fmla="*/ 0 h 112"/>
                <a:gd name="T30" fmla="*/ 598 w 112"/>
                <a:gd name="T31" fmla="*/ 0 h 112"/>
                <a:gd name="T32" fmla="*/ 650 w 112"/>
                <a:gd name="T33" fmla="*/ 0 h 112"/>
                <a:gd name="T34" fmla="*/ 701 w 112"/>
                <a:gd name="T35" fmla="*/ 2 h 112"/>
                <a:gd name="T36" fmla="*/ 740 w 112"/>
                <a:gd name="T37" fmla="*/ 4 h 112"/>
                <a:gd name="T38" fmla="*/ 795 w 112"/>
                <a:gd name="T39" fmla="*/ 40 h 112"/>
                <a:gd name="T40" fmla="*/ 837 w 112"/>
                <a:gd name="T41" fmla="*/ 63 h 112"/>
                <a:gd name="T42" fmla="*/ 923 w 112"/>
                <a:gd name="T43" fmla="*/ 118 h 112"/>
                <a:gd name="T44" fmla="*/ 992 w 112"/>
                <a:gd name="T45" fmla="*/ 169 h 112"/>
                <a:gd name="T46" fmla="*/ 1002 w 112"/>
                <a:gd name="T47" fmla="*/ 211 h 112"/>
                <a:gd name="T48" fmla="*/ 1047 w 112"/>
                <a:gd name="T49" fmla="*/ 242 h 112"/>
                <a:gd name="T50" fmla="*/ 1075 w 112"/>
                <a:gd name="T51" fmla="*/ 292 h 112"/>
                <a:gd name="T52" fmla="*/ 1076 w 112"/>
                <a:gd name="T53" fmla="*/ 326 h 112"/>
                <a:gd name="T54" fmla="*/ 1076 w 112"/>
                <a:gd name="T55" fmla="*/ 368 h 112"/>
                <a:gd name="T56" fmla="*/ 1076 w 112"/>
                <a:gd name="T57" fmla="*/ 406 h 112"/>
                <a:gd name="T58" fmla="*/ 1076 w 112"/>
                <a:gd name="T59" fmla="*/ 406 h 112"/>
                <a:gd name="T60" fmla="*/ 1076 w 112"/>
                <a:gd name="T61" fmla="*/ 443 h 112"/>
                <a:gd name="T62" fmla="*/ 1076 w 112"/>
                <a:gd name="T63" fmla="*/ 490 h 112"/>
                <a:gd name="T64" fmla="*/ 1075 w 112"/>
                <a:gd name="T65" fmla="*/ 513 h 112"/>
                <a:gd name="T66" fmla="*/ 1047 w 112"/>
                <a:gd name="T67" fmla="*/ 565 h 112"/>
                <a:gd name="T68" fmla="*/ 1002 w 112"/>
                <a:gd name="T69" fmla="*/ 600 h 112"/>
                <a:gd name="T70" fmla="*/ 992 w 112"/>
                <a:gd name="T71" fmla="*/ 631 h 112"/>
                <a:gd name="T72" fmla="*/ 923 w 112"/>
                <a:gd name="T73" fmla="*/ 686 h 112"/>
                <a:gd name="T74" fmla="*/ 837 w 112"/>
                <a:gd name="T75" fmla="*/ 747 h 112"/>
                <a:gd name="T76" fmla="*/ 795 w 112"/>
                <a:gd name="T77" fmla="*/ 760 h 112"/>
                <a:gd name="T78" fmla="*/ 740 w 112"/>
                <a:gd name="T79" fmla="*/ 794 h 112"/>
                <a:gd name="T80" fmla="*/ 701 w 112"/>
                <a:gd name="T81" fmla="*/ 797 h 112"/>
                <a:gd name="T82" fmla="*/ 650 w 112"/>
                <a:gd name="T83" fmla="*/ 811 h 112"/>
                <a:gd name="T84" fmla="*/ 598 w 112"/>
                <a:gd name="T85" fmla="*/ 811 h 112"/>
                <a:gd name="T86" fmla="*/ 545 w 112"/>
                <a:gd name="T87" fmla="*/ 811 h 112"/>
                <a:gd name="T88" fmla="*/ 492 w 112"/>
                <a:gd name="T89" fmla="*/ 811 h 112"/>
                <a:gd name="T90" fmla="*/ 434 w 112"/>
                <a:gd name="T91" fmla="*/ 811 h 112"/>
                <a:gd name="T92" fmla="*/ 383 w 112"/>
                <a:gd name="T93" fmla="*/ 797 h 112"/>
                <a:gd name="T94" fmla="*/ 333 w 112"/>
                <a:gd name="T95" fmla="*/ 794 h 112"/>
                <a:gd name="T96" fmla="*/ 271 w 112"/>
                <a:gd name="T97" fmla="*/ 760 h 112"/>
                <a:gd name="T98" fmla="*/ 232 w 112"/>
                <a:gd name="T99" fmla="*/ 747 h 112"/>
                <a:gd name="T100" fmla="*/ 145 w 112"/>
                <a:gd name="T101" fmla="*/ 686 h 112"/>
                <a:gd name="T102" fmla="*/ 78 w 112"/>
                <a:gd name="T103" fmla="*/ 631 h 112"/>
                <a:gd name="T104" fmla="*/ 54 w 112"/>
                <a:gd name="T105" fmla="*/ 600 h 112"/>
                <a:gd name="T106" fmla="*/ 42 w 112"/>
                <a:gd name="T107" fmla="*/ 565 h 112"/>
                <a:gd name="T108" fmla="*/ 2 w 112"/>
                <a:gd name="T109" fmla="*/ 513 h 112"/>
                <a:gd name="T110" fmla="*/ 0 w 112"/>
                <a:gd name="T111" fmla="*/ 490 h 112"/>
                <a:gd name="T112" fmla="*/ 0 w 112"/>
                <a:gd name="T113" fmla="*/ 443 h 112"/>
                <a:gd name="T114" fmla="*/ 0 w 112"/>
                <a:gd name="T115" fmla="*/ 406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2" h="112">
                  <a:moveTo>
                    <a:pt x="0" y="56"/>
                  </a:moveTo>
                  <a:lnTo>
                    <a:pt x="0" y="51"/>
                  </a:lnTo>
                  <a:lnTo>
                    <a:pt x="0" y="45"/>
                  </a:lnTo>
                  <a:lnTo>
                    <a:pt x="2" y="40"/>
                  </a:lnTo>
                  <a:lnTo>
                    <a:pt x="4" y="34"/>
                  </a:lnTo>
                  <a:lnTo>
                    <a:pt x="6" y="29"/>
                  </a:lnTo>
                  <a:lnTo>
                    <a:pt x="9" y="23"/>
                  </a:lnTo>
                  <a:lnTo>
                    <a:pt x="16" y="16"/>
                  </a:lnTo>
                  <a:lnTo>
                    <a:pt x="24" y="9"/>
                  </a:lnTo>
                  <a:lnTo>
                    <a:pt x="29" y="5"/>
                  </a:lnTo>
                  <a:lnTo>
                    <a:pt x="34" y="4"/>
                  </a:lnTo>
                  <a:lnTo>
                    <a:pt x="40" y="2"/>
                  </a:lnTo>
                  <a:lnTo>
                    <a:pt x="45" y="0"/>
                  </a:lnTo>
                  <a:lnTo>
                    <a:pt x="51" y="0"/>
                  </a:lnTo>
                  <a:lnTo>
                    <a:pt x="56" y="0"/>
                  </a:lnTo>
                  <a:lnTo>
                    <a:pt x="62" y="0"/>
                  </a:lnTo>
                  <a:lnTo>
                    <a:pt x="67" y="0"/>
                  </a:lnTo>
                  <a:lnTo>
                    <a:pt x="73" y="2"/>
                  </a:lnTo>
                  <a:lnTo>
                    <a:pt x="78" y="4"/>
                  </a:lnTo>
                  <a:lnTo>
                    <a:pt x="83" y="5"/>
                  </a:lnTo>
                  <a:lnTo>
                    <a:pt x="87" y="9"/>
                  </a:lnTo>
                  <a:lnTo>
                    <a:pt x="96" y="16"/>
                  </a:lnTo>
                  <a:lnTo>
                    <a:pt x="103" y="23"/>
                  </a:lnTo>
                  <a:lnTo>
                    <a:pt x="105" y="29"/>
                  </a:lnTo>
                  <a:lnTo>
                    <a:pt x="109" y="34"/>
                  </a:lnTo>
                  <a:lnTo>
                    <a:pt x="111" y="40"/>
                  </a:lnTo>
                  <a:lnTo>
                    <a:pt x="112" y="45"/>
                  </a:lnTo>
                  <a:lnTo>
                    <a:pt x="112" y="51"/>
                  </a:lnTo>
                  <a:lnTo>
                    <a:pt x="112" y="56"/>
                  </a:lnTo>
                  <a:lnTo>
                    <a:pt x="112" y="62"/>
                  </a:lnTo>
                  <a:lnTo>
                    <a:pt x="112" y="67"/>
                  </a:lnTo>
                  <a:lnTo>
                    <a:pt x="111" y="72"/>
                  </a:lnTo>
                  <a:lnTo>
                    <a:pt x="109" y="78"/>
                  </a:lnTo>
                  <a:lnTo>
                    <a:pt x="105" y="83"/>
                  </a:lnTo>
                  <a:lnTo>
                    <a:pt x="103" y="87"/>
                  </a:lnTo>
                  <a:lnTo>
                    <a:pt x="96" y="96"/>
                  </a:lnTo>
                  <a:lnTo>
                    <a:pt x="87" y="103"/>
                  </a:lnTo>
                  <a:lnTo>
                    <a:pt x="83" y="105"/>
                  </a:lnTo>
                  <a:lnTo>
                    <a:pt x="78" y="109"/>
                  </a:lnTo>
                  <a:lnTo>
                    <a:pt x="73" y="110"/>
                  </a:lnTo>
                  <a:lnTo>
                    <a:pt x="67" y="112"/>
                  </a:lnTo>
                  <a:lnTo>
                    <a:pt x="62" y="112"/>
                  </a:lnTo>
                  <a:lnTo>
                    <a:pt x="56" y="112"/>
                  </a:lnTo>
                  <a:lnTo>
                    <a:pt x="51" y="112"/>
                  </a:lnTo>
                  <a:lnTo>
                    <a:pt x="45" y="112"/>
                  </a:lnTo>
                  <a:lnTo>
                    <a:pt x="40" y="110"/>
                  </a:lnTo>
                  <a:lnTo>
                    <a:pt x="34" y="109"/>
                  </a:lnTo>
                  <a:lnTo>
                    <a:pt x="29" y="105"/>
                  </a:lnTo>
                  <a:lnTo>
                    <a:pt x="24" y="103"/>
                  </a:lnTo>
                  <a:lnTo>
                    <a:pt x="16" y="96"/>
                  </a:lnTo>
                  <a:lnTo>
                    <a:pt x="9" y="87"/>
                  </a:lnTo>
                  <a:lnTo>
                    <a:pt x="6" y="83"/>
                  </a:lnTo>
                  <a:lnTo>
                    <a:pt x="4" y="78"/>
                  </a:lnTo>
                  <a:lnTo>
                    <a:pt x="2" y="72"/>
                  </a:lnTo>
                  <a:lnTo>
                    <a:pt x="0" y="67"/>
                  </a:lnTo>
                  <a:lnTo>
                    <a:pt x="0" y="62"/>
                  </a:lnTo>
                  <a:lnTo>
                    <a:pt x="0" y="5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48112" name="Group 16">
            <a:extLst>
              <a:ext uri="{FF2B5EF4-FFF2-40B4-BE49-F238E27FC236}">
                <a16:creationId xmlns:a16="http://schemas.microsoft.com/office/drawing/2014/main" id="{F0A72CCA-F17A-438A-A5AF-59242C5D798F}"/>
              </a:ext>
            </a:extLst>
          </p:cNvPr>
          <p:cNvGrpSpPr>
            <a:grpSpLocks/>
          </p:cNvGrpSpPr>
          <p:nvPr/>
        </p:nvGrpSpPr>
        <p:grpSpPr bwMode="auto">
          <a:xfrm>
            <a:off x="6856413" y="3397250"/>
            <a:ext cx="203200" cy="201613"/>
            <a:chOff x="4319" y="2140"/>
            <a:chExt cx="128" cy="127"/>
          </a:xfrm>
        </p:grpSpPr>
        <p:sp>
          <p:nvSpPr>
            <p:cNvPr id="66575" name="Freeform 17">
              <a:extLst>
                <a:ext uri="{FF2B5EF4-FFF2-40B4-BE49-F238E27FC236}">
                  <a16:creationId xmlns:a16="http://schemas.microsoft.com/office/drawing/2014/main" id="{AEE0A823-4D6D-473D-8C4E-2C64D21D2351}"/>
                </a:ext>
              </a:extLst>
            </p:cNvPr>
            <p:cNvSpPr>
              <a:spLocks/>
            </p:cNvSpPr>
            <p:nvPr/>
          </p:nvSpPr>
          <p:spPr bwMode="auto">
            <a:xfrm>
              <a:off x="4319" y="2140"/>
              <a:ext cx="128" cy="127"/>
            </a:xfrm>
            <a:custGeom>
              <a:avLst/>
              <a:gdLst>
                <a:gd name="T0" fmla="*/ 0 w 113"/>
                <a:gd name="T1" fmla="*/ 545 h 112"/>
                <a:gd name="T2" fmla="*/ 0 w 113"/>
                <a:gd name="T3" fmla="*/ 492 h 112"/>
                <a:gd name="T4" fmla="*/ 0 w 113"/>
                <a:gd name="T5" fmla="*/ 434 h 112"/>
                <a:gd name="T6" fmla="*/ 2 w 113"/>
                <a:gd name="T7" fmla="*/ 383 h 112"/>
                <a:gd name="T8" fmla="*/ 42 w 113"/>
                <a:gd name="T9" fmla="*/ 333 h 112"/>
                <a:gd name="T10" fmla="*/ 54 w 113"/>
                <a:gd name="T11" fmla="*/ 271 h 112"/>
                <a:gd name="T12" fmla="*/ 78 w 113"/>
                <a:gd name="T13" fmla="*/ 211 h 112"/>
                <a:gd name="T14" fmla="*/ 145 w 113"/>
                <a:gd name="T15" fmla="*/ 145 h 112"/>
                <a:gd name="T16" fmla="*/ 229 w 113"/>
                <a:gd name="T17" fmla="*/ 78 h 112"/>
                <a:gd name="T18" fmla="*/ 271 w 113"/>
                <a:gd name="T19" fmla="*/ 48 h 112"/>
                <a:gd name="T20" fmla="*/ 332 w 113"/>
                <a:gd name="T21" fmla="*/ 3 h 112"/>
                <a:gd name="T22" fmla="*/ 376 w 113"/>
                <a:gd name="T23" fmla="*/ 2 h 112"/>
                <a:gd name="T24" fmla="*/ 426 w 113"/>
                <a:gd name="T25" fmla="*/ 0 h 112"/>
                <a:gd name="T26" fmla="*/ 483 w 113"/>
                <a:gd name="T27" fmla="*/ 0 h 112"/>
                <a:gd name="T28" fmla="*/ 524 w 113"/>
                <a:gd name="T29" fmla="*/ 0 h 112"/>
                <a:gd name="T30" fmla="*/ 573 w 113"/>
                <a:gd name="T31" fmla="*/ 0 h 112"/>
                <a:gd name="T32" fmla="*/ 632 w 113"/>
                <a:gd name="T33" fmla="*/ 0 h 112"/>
                <a:gd name="T34" fmla="*/ 686 w 113"/>
                <a:gd name="T35" fmla="*/ 2 h 112"/>
                <a:gd name="T36" fmla="*/ 734 w 113"/>
                <a:gd name="T37" fmla="*/ 3 h 112"/>
                <a:gd name="T38" fmla="*/ 791 w 113"/>
                <a:gd name="T39" fmla="*/ 48 h 112"/>
                <a:gd name="T40" fmla="*/ 830 w 113"/>
                <a:gd name="T41" fmla="*/ 78 h 112"/>
                <a:gd name="T42" fmla="*/ 901 w 113"/>
                <a:gd name="T43" fmla="*/ 145 h 112"/>
                <a:gd name="T44" fmla="*/ 978 w 113"/>
                <a:gd name="T45" fmla="*/ 211 h 112"/>
                <a:gd name="T46" fmla="*/ 988 w 113"/>
                <a:gd name="T47" fmla="*/ 271 h 112"/>
                <a:gd name="T48" fmla="*/ 1021 w 113"/>
                <a:gd name="T49" fmla="*/ 333 h 112"/>
                <a:gd name="T50" fmla="*/ 1050 w 113"/>
                <a:gd name="T51" fmla="*/ 383 h 112"/>
                <a:gd name="T52" fmla="*/ 1066 w 113"/>
                <a:gd name="T53" fmla="*/ 434 h 112"/>
                <a:gd name="T54" fmla="*/ 1066 w 113"/>
                <a:gd name="T55" fmla="*/ 492 h 112"/>
                <a:gd name="T56" fmla="*/ 1066 w 113"/>
                <a:gd name="T57" fmla="*/ 545 h 112"/>
                <a:gd name="T58" fmla="*/ 1066 w 113"/>
                <a:gd name="T59" fmla="*/ 545 h 112"/>
                <a:gd name="T60" fmla="*/ 1066 w 113"/>
                <a:gd name="T61" fmla="*/ 576 h 112"/>
                <a:gd name="T62" fmla="*/ 1066 w 113"/>
                <a:gd name="T63" fmla="*/ 650 h 112"/>
                <a:gd name="T64" fmla="*/ 1050 w 113"/>
                <a:gd name="T65" fmla="*/ 688 h 112"/>
                <a:gd name="T66" fmla="*/ 1021 w 113"/>
                <a:gd name="T67" fmla="*/ 740 h 112"/>
                <a:gd name="T68" fmla="*/ 988 w 113"/>
                <a:gd name="T69" fmla="*/ 795 h 112"/>
                <a:gd name="T70" fmla="*/ 978 w 113"/>
                <a:gd name="T71" fmla="*/ 837 h 112"/>
                <a:gd name="T72" fmla="*/ 901 w 113"/>
                <a:gd name="T73" fmla="*/ 923 h 112"/>
                <a:gd name="T74" fmla="*/ 830 w 113"/>
                <a:gd name="T75" fmla="*/ 992 h 112"/>
                <a:gd name="T76" fmla="*/ 791 w 113"/>
                <a:gd name="T77" fmla="*/ 1002 h 112"/>
                <a:gd name="T78" fmla="*/ 734 w 113"/>
                <a:gd name="T79" fmla="*/ 1047 h 112"/>
                <a:gd name="T80" fmla="*/ 686 w 113"/>
                <a:gd name="T81" fmla="*/ 1066 h 112"/>
                <a:gd name="T82" fmla="*/ 632 w 113"/>
                <a:gd name="T83" fmla="*/ 1076 h 112"/>
                <a:gd name="T84" fmla="*/ 573 w 113"/>
                <a:gd name="T85" fmla="*/ 1076 h 112"/>
                <a:gd name="T86" fmla="*/ 524 w 113"/>
                <a:gd name="T87" fmla="*/ 1076 h 112"/>
                <a:gd name="T88" fmla="*/ 483 w 113"/>
                <a:gd name="T89" fmla="*/ 1076 h 112"/>
                <a:gd name="T90" fmla="*/ 426 w 113"/>
                <a:gd name="T91" fmla="*/ 1076 h 112"/>
                <a:gd name="T92" fmla="*/ 376 w 113"/>
                <a:gd name="T93" fmla="*/ 1066 h 112"/>
                <a:gd name="T94" fmla="*/ 332 w 113"/>
                <a:gd name="T95" fmla="*/ 1047 h 112"/>
                <a:gd name="T96" fmla="*/ 271 w 113"/>
                <a:gd name="T97" fmla="*/ 1002 h 112"/>
                <a:gd name="T98" fmla="*/ 229 w 113"/>
                <a:gd name="T99" fmla="*/ 992 h 112"/>
                <a:gd name="T100" fmla="*/ 145 w 113"/>
                <a:gd name="T101" fmla="*/ 923 h 112"/>
                <a:gd name="T102" fmla="*/ 78 w 113"/>
                <a:gd name="T103" fmla="*/ 837 h 112"/>
                <a:gd name="T104" fmla="*/ 54 w 113"/>
                <a:gd name="T105" fmla="*/ 795 h 112"/>
                <a:gd name="T106" fmla="*/ 42 w 113"/>
                <a:gd name="T107" fmla="*/ 740 h 112"/>
                <a:gd name="T108" fmla="*/ 2 w 113"/>
                <a:gd name="T109" fmla="*/ 688 h 112"/>
                <a:gd name="T110" fmla="*/ 0 w 113"/>
                <a:gd name="T111" fmla="*/ 650 h 112"/>
                <a:gd name="T112" fmla="*/ 0 w 113"/>
                <a:gd name="T113" fmla="*/ 576 h 112"/>
                <a:gd name="T114" fmla="*/ 0 w 113"/>
                <a:gd name="T115" fmla="*/ 545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3" h="112">
                  <a:moveTo>
                    <a:pt x="0" y="56"/>
                  </a:moveTo>
                  <a:lnTo>
                    <a:pt x="0" y="51"/>
                  </a:lnTo>
                  <a:lnTo>
                    <a:pt x="0" y="45"/>
                  </a:lnTo>
                  <a:lnTo>
                    <a:pt x="2" y="40"/>
                  </a:lnTo>
                  <a:lnTo>
                    <a:pt x="4" y="34"/>
                  </a:lnTo>
                  <a:lnTo>
                    <a:pt x="6" y="29"/>
                  </a:lnTo>
                  <a:lnTo>
                    <a:pt x="9" y="23"/>
                  </a:lnTo>
                  <a:lnTo>
                    <a:pt x="16" y="16"/>
                  </a:lnTo>
                  <a:lnTo>
                    <a:pt x="24" y="9"/>
                  </a:lnTo>
                  <a:lnTo>
                    <a:pt x="29" y="5"/>
                  </a:lnTo>
                  <a:lnTo>
                    <a:pt x="35" y="3"/>
                  </a:lnTo>
                  <a:lnTo>
                    <a:pt x="40" y="2"/>
                  </a:lnTo>
                  <a:lnTo>
                    <a:pt x="45" y="0"/>
                  </a:lnTo>
                  <a:lnTo>
                    <a:pt x="51" y="0"/>
                  </a:lnTo>
                  <a:lnTo>
                    <a:pt x="56" y="0"/>
                  </a:lnTo>
                  <a:lnTo>
                    <a:pt x="62" y="0"/>
                  </a:lnTo>
                  <a:lnTo>
                    <a:pt x="67" y="0"/>
                  </a:lnTo>
                  <a:lnTo>
                    <a:pt x="73" y="2"/>
                  </a:lnTo>
                  <a:lnTo>
                    <a:pt x="78" y="3"/>
                  </a:lnTo>
                  <a:lnTo>
                    <a:pt x="84" y="5"/>
                  </a:lnTo>
                  <a:lnTo>
                    <a:pt x="87" y="9"/>
                  </a:lnTo>
                  <a:lnTo>
                    <a:pt x="96" y="16"/>
                  </a:lnTo>
                  <a:lnTo>
                    <a:pt x="103" y="23"/>
                  </a:lnTo>
                  <a:lnTo>
                    <a:pt x="105" y="29"/>
                  </a:lnTo>
                  <a:lnTo>
                    <a:pt x="109" y="34"/>
                  </a:lnTo>
                  <a:lnTo>
                    <a:pt x="111" y="40"/>
                  </a:lnTo>
                  <a:lnTo>
                    <a:pt x="113" y="45"/>
                  </a:lnTo>
                  <a:lnTo>
                    <a:pt x="113" y="51"/>
                  </a:lnTo>
                  <a:lnTo>
                    <a:pt x="113" y="56"/>
                  </a:lnTo>
                  <a:lnTo>
                    <a:pt x="113" y="61"/>
                  </a:lnTo>
                  <a:lnTo>
                    <a:pt x="113" y="67"/>
                  </a:lnTo>
                  <a:lnTo>
                    <a:pt x="111" y="72"/>
                  </a:lnTo>
                  <a:lnTo>
                    <a:pt x="109" y="78"/>
                  </a:lnTo>
                  <a:lnTo>
                    <a:pt x="105" y="83"/>
                  </a:lnTo>
                  <a:lnTo>
                    <a:pt x="103" y="87"/>
                  </a:lnTo>
                  <a:lnTo>
                    <a:pt x="96" y="96"/>
                  </a:lnTo>
                  <a:lnTo>
                    <a:pt x="87" y="103"/>
                  </a:lnTo>
                  <a:lnTo>
                    <a:pt x="84" y="105"/>
                  </a:lnTo>
                  <a:lnTo>
                    <a:pt x="78" y="109"/>
                  </a:lnTo>
                  <a:lnTo>
                    <a:pt x="73" y="110"/>
                  </a:lnTo>
                  <a:lnTo>
                    <a:pt x="67" y="112"/>
                  </a:lnTo>
                  <a:lnTo>
                    <a:pt x="62" y="112"/>
                  </a:lnTo>
                  <a:lnTo>
                    <a:pt x="56" y="112"/>
                  </a:lnTo>
                  <a:lnTo>
                    <a:pt x="51" y="112"/>
                  </a:lnTo>
                  <a:lnTo>
                    <a:pt x="45" y="112"/>
                  </a:lnTo>
                  <a:lnTo>
                    <a:pt x="40" y="110"/>
                  </a:lnTo>
                  <a:lnTo>
                    <a:pt x="35" y="109"/>
                  </a:lnTo>
                  <a:lnTo>
                    <a:pt x="29" y="105"/>
                  </a:lnTo>
                  <a:lnTo>
                    <a:pt x="24" y="103"/>
                  </a:lnTo>
                  <a:lnTo>
                    <a:pt x="16" y="96"/>
                  </a:lnTo>
                  <a:lnTo>
                    <a:pt x="9" y="87"/>
                  </a:lnTo>
                  <a:lnTo>
                    <a:pt x="6" y="83"/>
                  </a:lnTo>
                  <a:lnTo>
                    <a:pt x="4" y="78"/>
                  </a:lnTo>
                  <a:lnTo>
                    <a:pt x="2" y="72"/>
                  </a:lnTo>
                  <a:lnTo>
                    <a:pt x="0" y="67"/>
                  </a:lnTo>
                  <a:lnTo>
                    <a:pt x="0" y="61"/>
                  </a:lnTo>
                  <a:lnTo>
                    <a:pt x="0" y="5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76" name="Freeform 18">
              <a:extLst>
                <a:ext uri="{FF2B5EF4-FFF2-40B4-BE49-F238E27FC236}">
                  <a16:creationId xmlns:a16="http://schemas.microsoft.com/office/drawing/2014/main" id="{2570ED3D-A821-41E8-AC9B-6C2428770A34}"/>
                </a:ext>
              </a:extLst>
            </p:cNvPr>
            <p:cNvSpPr>
              <a:spLocks/>
            </p:cNvSpPr>
            <p:nvPr/>
          </p:nvSpPr>
          <p:spPr bwMode="auto">
            <a:xfrm>
              <a:off x="4319" y="2140"/>
              <a:ext cx="128" cy="127"/>
            </a:xfrm>
            <a:custGeom>
              <a:avLst/>
              <a:gdLst>
                <a:gd name="T0" fmla="*/ 0 w 113"/>
                <a:gd name="T1" fmla="*/ 545 h 112"/>
                <a:gd name="T2" fmla="*/ 0 w 113"/>
                <a:gd name="T3" fmla="*/ 492 h 112"/>
                <a:gd name="T4" fmla="*/ 0 w 113"/>
                <a:gd name="T5" fmla="*/ 434 h 112"/>
                <a:gd name="T6" fmla="*/ 2 w 113"/>
                <a:gd name="T7" fmla="*/ 383 h 112"/>
                <a:gd name="T8" fmla="*/ 42 w 113"/>
                <a:gd name="T9" fmla="*/ 333 h 112"/>
                <a:gd name="T10" fmla="*/ 54 w 113"/>
                <a:gd name="T11" fmla="*/ 271 h 112"/>
                <a:gd name="T12" fmla="*/ 78 w 113"/>
                <a:gd name="T13" fmla="*/ 211 h 112"/>
                <a:gd name="T14" fmla="*/ 145 w 113"/>
                <a:gd name="T15" fmla="*/ 145 h 112"/>
                <a:gd name="T16" fmla="*/ 229 w 113"/>
                <a:gd name="T17" fmla="*/ 78 h 112"/>
                <a:gd name="T18" fmla="*/ 271 w 113"/>
                <a:gd name="T19" fmla="*/ 48 h 112"/>
                <a:gd name="T20" fmla="*/ 332 w 113"/>
                <a:gd name="T21" fmla="*/ 3 h 112"/>
                <a:gd name="T22" fmla="*/ 376 w 113"/>
                <a:gd name="T23" fmla="*/ 2 h 112"/>
                <a:gd name="T24" fmla="*/ 426 w 113"/>
                <a:gd name="T25" fmla="*/ 0 h 112"/>
                <a:gd name="T26" fmla="*/ 483 w 113"/>
                <a:gd name="T27" fmla="*/ 0 h 112"/>
                <a:gd name="T28" fmla="*/ 524 w 113"/>
                <a:gd name="T29" fmla="*/ 0 h 112"/>
                <a:gd name="T30" fmla="*/ 573 w 113"/>
                <a:gd name="T31" fmla="*/ 0 h 112"/>
                <a:gd name="T32" fmla="*/ 632 w 113"/>
                <a:gd name="T33" fmla="*/ 0 h 112"/>
                <a:gd name="T34" fmla="*/ 686 w 113"/>
                <a:gd name="T35" fmla="*/ 2 h 112"/>
                <a:gd name="T36" fmla="*/ 734 w 113"/>
                <a:gd name="T37" fmla="*/ 3 h 112"/>
                <a:gd name="T38" fmla="*/ 791 w 113"/>
                <a:gd name="T39" fmla="*/ 48 h 112"/>
                <a:gd name="T40" fmla="*/ 830 w 113"/>
                <a:gd name="T41" fmla="*/ 78 h 112"/>
                <a:gd name="T42" fmla="*/ 901 w 113"/>
                <a:gd name="T43" fmla="*/ 145 h 112"/>
                <a:gd name="T44" fmla="*/ 978 w 113"/>
                <a:gd name="T45" fmla="*/ 211 h 112"/>
                <a:gd name="T46" fmla="*/ 988 w 113"/>
                <a:gd name="T47" fmla="*/ 271 h 112"/>
                <a:gd name="T48" fmla="*/ 1021 w 113"/>
                <a:gd name="T49" fmla="*/ 333 h 112"/>
                <a:gd name="T50" fmla="*/ 1050 w 113"/>
                <a:gd name="T51" fmla="*/ 383 h 112"/>
                <a:gd name="T52" fmla="*/ 1066 w 113"/>
                <a:gd name="T53" fmla="*/ 434 h 112"/>
                <a:gd name="T54" fmla="*/ 1066 w 113"/>
                <a:gd name="T55" fmla="*/ 492 h 112"/>
                <a:gd name="T56" fmla="*/ 1066 w 113"/>
                <a:gd name="T57" fmla="*/ 545 h 112"/>
                <a:gd name="T58" fmla="*/ 1066 w 113"/>
                <a:gd name="T59" fmla="*/ 545 h 112"/>
                <a:gd name="T60" fmla="*/ 1066 w 113"/>
                <a:gd name="T61" fmla="*/ 576 h 112"/>
                <a:gd name="T62" fmla="*/ 1066 w 113"/>
                <a:gd name="T63" fmla="*/ 650 h 112"/>
                <a:gd name="T64" fmla="*/ 1050 w 113"/>
                <a:gd name="T65" fmla="*/ 688 h 112"/>
                <a:gd name="T66" fmla="*/ 1021 w 113"/>
                <a:gd name="T67" fmla="*/ 740 h 112"/>
                <a:gd name="T68" fmla="*/ 988 w 113"/>
                <a:gd name="T69" fmla="*/ 795 h 112"/>
                <a:gd name="T70" fmla="*/ 978 w 113"/>
                <a:gd name="T71" fmla="*/ 837 h 112"/>
                <a:gd name="T72" fmla="*/ 901 w 113"/>
                <a:gd name="T73" fmla="*/ 923 h 112"/>
                <a:gd name="T74" fmla="*/ 830 w 113"/>
                <a:gd name="T75" fmla="*/ 992 h 112"/>
                <a:gd name="T76" fmla="*/ 791 w 113"/>
                <a:gd name="T77" fmla="*/ 1002 h 112"/>
                <a:gd name="T78" fmla="*/ 734 w 113"/>
                <a:gd name="T79" fmla="*/ 1047 h 112"/>
                <a:gd name="T80" fmla="*/ 686 w 113"/>
                <a:gd name="T81" fmla="*/ 1066 h 112"/>
                <a:gd name="T82" fmla="*/ 632 w 113"/>
                <a:gd name="T83" fmla="*/ 1076 h 112"/>
                <a:gd name="T84" fmla="*/ 573 w 113"/>
                <a:gd name="T85" fmla="*/ 1076 h 112"/>
                <a:gd name="T86" fmla="*/ 524 w 113"/>
                <a:gd name="T87" fmla="*/ 1076 h 112"/>
                <a:gd name="T88" fmla="*/ 483 w 113"/>
                <a:gd name="T89" fmla="*/ 1076 h 112"/>
                <a:gd name="T90" fmla="*/ 426 w 113"/>
                <a:gd name="T91" fmla="*/ 1076 h 112"/>
                <a:gd name="T92" fmla="*/ 376 w 113"/>
                <a:gd name="T93" fmla="*/ 1066 h 112"/>
                <a:gd name="T94" fmla="*/ 332 w 113"/>
                <a:gd name="T95" fmla="*/ 1047 h 112"/>
                <a:gd name="T96" fmla="*/ 271 w 113"/>
                <a:gd name="T97" fmla="*/ 1002 h 112"/>
                <a:gd name="T98" fmla="*/ 229 w 113"/>
                <a:gd name="T99" fmla="*/ 992 h 112"/>
                <a:gd name="T100" fmla="*/ 145 w 113"/>
                <a:gd name="T101" fmla="*/ 923 h 112"/>
                <a:gd name="T102" fmla="*/ 78 w 113"/>
                <a:gd name="T103" fmla="*/ 837 h 112"/>
                <a:gd name="T104" fmla="*/ 54 w 113"/>
                <a:gd name="T105" fmla="*/ 795 h 112"/>
                <a:gd name="T106" fmla="*/ 42 w 113"/>
                <a:gd name="T107" fmla="*/ 740 h 112"/>
                <a:gd name="T108" fmla="*/ 2 w 113"/>
                <a:gd name="T109" fmla="*/ 688 h 112"/>
                <a:gd name="T110" fmla="*/ 0 w 113"/>
                <a:gd name="T111" fmla="*/ 650 h 112"/>
                <a:gd name="T112" fmla="*/ 0 w 113"/>
                <a:gd name="T113" fmla="*/ 576 h 112"/>
                <a:gd name="T114" fmla="*/ 0 w 113"/>
                <a:gd name="T115" fmla="*/ 545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3" h="112">
                  <a:moveTo>
                    <a:pt x="0" y="56"/>
                  </a:moveTo>
                  <a:lnTo>
                    <a:pt x="0" y="51"/>
                  </a:lnTo>
                  <a:lnTo>
                    <a:pt x="0" y="45"/>
                  </a:lnTo>
                  <a:lnTo>
                    <a:pt x="2" y="40"/>
                  </a:lnTo>
                  <a:lnTo>
                    <a:pt x="4" y="34"/>
                  </a:lnTo>
                  <a:lnTo>
                    <a:pt x="6" y="29"/>
                  </a:lnTo>
                  <a:lnTo>
                    <a:pt x="9" y="23"/>
                  </a:lnTo>
                  <a:lnTo>
                    <a:pt x="16" y="16"/>
                  </a:lnTo>
                  <a:lnTo>
                    <a:pt x="24" y="9"/>
                  </a:lnTo>
                  <a:lnTo>
                    <a:pt x="29" y="5"/>
                  </a:lnTo>
                  <a:lnTo>
                    <a:pt x="35" y="3"/>
                  </a:lnTo>
                  <a:lnTo>
                    <a:pt x="40" y="2"/>
                  </a:lnTo>
                  <a:lnTo>
                    <a:pt x="45" y="0"/>
                  </a:lnTo>
                  <a:lnTo>
                    <a:pt x="51" y="0"/>
                  </a:lnTo>
                  <a:lnTo>
                    <a:pt x="56" y="0"/>
                  </a:lnTo>
                  <a:lnTo>
                    <a:pt x="62" y="0"/>
                  </a:lnTo>
                  <a:lnTo>
                    <a:pt x="67" y="0"/>
                  </a:lnTo>
                  <a:lnTo>
                    <a:pt x="73" y="2"/>
                  </a:lnTo>
                  <a:lnTo>
                    <a:pt x="78" y="3"/>
                  </a:lnTo>
                  <a:lnTo>
                    <a:pt x="84" y="5"/>
                  </a:lnTo>
                  <a:lnTo>
                    <a:pt x="87" y="9"/>
                  </a:lnTo>
                  <a:lnTo>
                    <a:pt x="96" y="16"/>
                  </a:lnTo>
                  <a:lnTo>
                    <a:pt x="103" y="23"/>
                  </a:lnTo>
                  <a:lnTo>
                    <a:pt x="105" y="29"/>
                  </a:lnTo>
                  <a:lnTo>
                    <a:pt x="109" y="34"/>
                  </a:lnTo>
                  <a:lnTo>
                    <a:pt x="111" y="40"/>
                  </a:lnTo>
                  <a:lnTo>
                    <a:pt x="113" y="45"/>
                  </a:lnTo>
                  <a:lnTo>
                    <a:pt x="113" y="51"/>
                  </a:lnTo>
                  <a:lnTo>
                    <a:pt x="113" y="56"/>
                  </a:lnTo>
                  <a:lnTo>
                    <a:pt x="113" y="61"/>
                  </a:lnTo>
                  <a:lnTo>
                    <a:pt x="113" y="67"/>
                  </a:lnTo>
                  <a:lnTo>
                    <a:pt x="111" y="72"/>
                  </a:lnTo>
                  <a:lnTo>
                    <a:pt x="109" y="78"/>
                  </a:lnTo>
                  <a:lnTo>
                    <a:pt x="105" y="83"/>
                  </a:lnTo>
                  <a:lnTo>
                    <a:pt x="103" y="87"/>
                  </a:lnTo>
                  <a:lnTo>
                    <a:pt x="96" y="96"/>
                  </a:lnTo>
                  <a:lnTo>
                    <a:pt x="87" y="103"/>
                  </a:lnTo>
                  <a:lnTo>
                    <a:pt x="84" y="105"/>
                  </a:lnTo>
                  <a:lnTo>
                    <a:pt x="78" y="109"/>
                  </a:lnTo>
                  <a:lnTo>
                    <a:pt x="73" y="110"/>
                  </a:lnTo>
                  <a:lnTo>
                    <a:pt x="67" y="112"/>
                  </a:lnTo>
                  <a:lnTo>
                    <a:pt x="62" y="112"/>
                  </a:lnTo>
                  <a:lnTo>
                    <a:pt x="56" y="112"/>
                  </a:lnTo>
                  <a:lnTo>
                    <a:pt x="51" y="112"/>
                  </a:lnTo>
                  <a:lnTo>
                    <a:pt x="45" y="112"/>
                  </a:lnTo>
                  <a:lnTo>
                    <a:pt x="40" y="110"/>
                  </a:lnTo>
                  <a:lnTo>
                    <a:pt x="35" y="109"/>
                  </a:lnTo>
                  <a:lnTo>
                    <a:pt x="29" y="105"/>
                  </a:lnTo>
                  <a:lnTo>
                    <a:pt x="24" y="103"/>
                  </a:lnTo>
                  <a:lnTo>
                    <a:pt x="16" y="96"/>
                  </a:lnTo>
                  <a:lnTo>
                    <a:pt x="9" y="87"/>
                  </a:lnTo>
                  <a:lnTo>
                    <a:pt x="6" y="83"/>
                  </a:lnTo>
                  <a:lnTo>
                    <a:pt x="4" y="78"/>
                  </a:lnTo>
                  <a:lnTo>
                    <a:pt x="2" y="72"/>
                  </a:lnTo>
                  <a:lnTo>
                    <a:pt x="0" y="67"/>
                  </a:lnTo>
                  <a:lnTo>
                    <a:pt x="0" y="61"/>
                  </a:lnTo>
                  <a:lnTo>
                    <a:pt x="0" y="5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48115" name="Group 19">
            <a:extLst>
              <a:ext uri="{FF2B5EF4-FFF2-40B4-BE49-F238E27FC236}">
                <a16:creationId xmlns:a16="http://schemas.microsoft.com/office/drawing/2014/main" id="{CADA2770-F2AC-402C-88D5-8A691080E0D8}"/>
              </a:ext>
            </a:extLst>
          </p:cNvPr>
          <p:cNvGrpSpPr>
            <a:grpSpLocks/>
          </p:cNvGrpSpPr>
          <p:nvPr/>
        </p:nvGrpSpPr>
        <p:grpSpPr bwMode="auto">
          <a:xfrm>
            <a:off x="5216525" y="4197350"/>
            <a:ext cx="201613" cy="198438"/>
            <a:chOff x="3286" y="2644"/>
            <a:chExt cx="127" cy="125"/>
          </a:xfrm>
        </p:grpSpPr>
        <p:sp>
          <p:nvSpPr>
            <p:cNvPr id="66573" name="Freeform 20">
              <a:extLst>
                <a:ext uri="{FF2B5EF4-FFF2-40B4-BE49-F238E27FC236}">
                  <a16:creationId xmlns:a16="http://schemas.microsoft.com/office/drawing/2014/main" id="{3D61D940-778E-4120-9084-C8009E642086}"/>
                </a:ext>
              </a:extLst>
            </p:cNvPr>
            <p:cNvSpPr>
              <a:spLocks/>
            </p:cNvSpPr>
            <p:nvPr/>
          </p:nvSpPr>
          <p:spPr bwMode="auto">
            <a:xfrm>
              <a:off x="3286" y="2644"/>
              <a:ext cx="127" cy="125"/>
            </a:xfrm>
            <a:custGeom>
              <a:avLst/>
              <a:gdLst>
                <a:gd name="T0" fmla="*/ 0 w 112"/>
                <a:gd name="T1" fmla="*/ 406 h 112"/>
                <a:gd name="T2" fmla="*/ 0 w 112"/>
                <a:gd name="T3" fmla="*/ 368 h 112"/>
                <a:gd name="T4" fmla="*/ 0 w 112"/>
                <a:gd name="T5" fmla="*/ 326 h 112"/>
                <a:gd name="T6" fmla="*/ 2 w 112"/>
                <a:gd name="T7" fmla="*/ 292 h 112"/>
                <a:gd name="T8" fmla="*/ 42 w 112"/>
                <a:gd name="T9" fmla="*/ 242 h 112"/>
                <a:gd name="T10" fmla="*/ 48 w 112"/>
                <a:gd name="T11" fmla="*/ 211 h 112"/>
                <a:gd name="T12" fmla="*/ 78 w 112"/>
                <a:gd name="T13" fmla="*/ 169 h 112"/>
                <a:gd name="T14" fmla="*/ 145 w 112"/>
                <a:gd name="T15" fmla="*/ 118 h 112"/>
                <a:gd name="T16" fmla="*/ 232 w 112"/>
                <a:gd name="T17" fmla="*/ 63 h 112"/>
                <a:gd name="T18" fmla="*/ 271 w 112"/>
                <a:gd name="T19" fmla="*/ 40 h 112"/>
                <a:gd name="T20" fmla="*/ 333 w 112"/>
                <a:gd name="T21" fmla="*/ 4 h 112"/>
                <a:gd name="T22" fmla="*/ 383 w 112"/>
                <a:gd name="T23" fmla="*/ 2 h 112"/>
                <a:gd name="T24" fmla="*/ 434 w 112"/>
                <a:gd name="T25" fmla="*/ 0 h 112"/>
                <a:gd name="T26" fmla="*/ 492 w 112"/>
                <a:gd name="T27" fmla="*/ 0 h 112"/>
                <a:gd name="T28" fmla="*/ 545 w 112"/>
                <a:gd name="T29" fmla="*/ 0 h 112"/>
                <a:gd name="T30" fmla="*/ 598 w 112"/>
                <a:gd name="T31" fmla="*/ 0 h 112"/>
                <a:gd name="T32" fmla="*/ 650 w 112"/>
                <a:gd name="T33" fmla="*/ 0 h 112"/>
                <a:gd name="T34" fmla="*/ 688 w 112"/>
                <a:gd name="T35" fmla="*/ 2 h 112"/>
                <a:gd name="T36" fmla="*/ 740 w 112"/>
                <a:gd name="T37" fmla="*/ 4 h 112"/>
                <a:gd name="T38" fmla="*/ 795 w 112"/>
                <a:gd name="T39" fmla="*/ 40 h 112"/>
                <a:gd name="T40" fmla="*/ 837 w 112"/>
                <a:gd name="T41" fmla="*/ 63 h 112"/>
                <a:gd name="T42" fmla="*/ 923 w 112"/>
                <a:gd name="T43" fmla="*/ 118 h 112"/>
                <a:gd name="T44" fmla="*/ 992 w 112"/>
                <a:gd name="T45" fmla="*/ 169 h 112"/>
                <a:gd name="T46" fmla="*/ 1002 w 112"/>
                <a:gd name="T47" fmla="*/ 211 h 112"/>
                <a:gd name="T48" fmla="*/ 1047 w 112"/>
                <a:gd name="T49" fmla="*/ 242 h 112"/>
                <a:gd name="T50" fmla="*/ 1075 w 112"/>
                <a:gd name="T51" fmla="*/ 292 h 112"/>
                <a:gd name="T52" fmla="*/ 1076 w 112"/>
                <a:gd name="T53" fmla="*/ 326 h 112"/>
                <a:gd name="T54" fmla="*/ 1076 w 112"/>
                <a:gd name="T55" fmla="*/ 368 h 112"/>
                <a:gd name="T56" fmla="*/ 1076 w 112"/>
                <a:gd name="T57" fmla="*/ 406 h 112"/>
                <a:gd name="T58" fmla="*/ 1076 w 112"/>
                <a:gd name="T59" fmla="*/ 406 h 112"/>
                <a:gd name="T60" fmla="*/ 1076 w 112"/>
                <a:gd name="T61" fmla="*/ 443 h 112"/>
                <a:gd name="T62" fmla="*/ 1076 w 112"/>
                <a:gd name="T63" fmla="*/ 490 h 112"/>
                <a:gd name="T64" fmla="*/ 1075 w 112"/>
                <a:gd name="T65" fmla="*/ 513 h 112"/>
                <a:gd name="T66" fmla="*/ 1047 w 112"/>
                <a:gd name="T67" fmla="*/ 565 h 112"/>
                <a:gd name="T68" fmla="*/ 1002 w 112"/>
                <a:gd name="T69" fmla="*/ 600 h 112"/>
                <a:gd name="T70" fmla="*/ 992 w 112"/>
                <a:gd name="T71" fmla="*/ 631 h 112"/>
                <a:gd name="T72" fmla="*/ 923 w 112"/>
                <a:gd name="T73" fmla="*/ 686 h 112"/>
                <a:gd name="T74" fmla="*/ 837 w 112"/>
                <a:gd name="T75" fmla="*/ 747 h 112"/>
                <a:gd name="T76" fmla="*/ 795 w 112"/>
                <a:gd name="T77" fmla="*/ 760 h 112"/>
                <a:gd name="T78" fmla="*/ 740 w 112"/>
                <a:gd name="T79" fmla="*/ 794 h 112"/>
                <a:gd name="T80" fmla="*/ 688 w 112"/>
                <a:gd name="T81" fmla="*/ 797 h 112"/>
                <a:gd name="T82" fmla="*/ 650 w 112"/>
                <a:gd name="T83" fmla="*/ 811 h 112"/>
                <a:gd name="T84" fmla="*/ 598 w 112"/>
                <a:gd name="T85" fmla="*/ 811 h 112"/>
                <a:gd name="T86" fmla="*/ 545 w 112"/>
                <a:gd name="T87" fmla="*/ 811 h 112"/>
                <a:gd name="T88" fmla="*/ 492 w 112"/>
                <a:gd name="T89" fmla="*/ 811 h 112"/>
                <a:gd name="T90" fmla="*/ 434 w 112"/>
                <a:gd name="T91" fmla="*/ 811 h 112"/>
                <a:gd name="T92" fmla="*/ 383 w 112"/>
                <a:gd name="T93" fmla="*/ 797 h 112"/>
                <a:gd name="T94" fmla="*/ 333 w 112"/>
                <a:gd name="T95" fmla="*/ 794 h 112"/>
                <a:gd name="T96" fmla="*/ 271 w 112"/>
                <a:gd name="T97" fmla="*/ 760 h 112"/>
                <a:gd name="T98" fmla="*/ 232 w 112"/>
                <a:gd name="T99" fmla="*/ 747 h 112"/>
                <a:gd name="T100" fmla="*/ 145 w 112"/>
                <a:gd name="T101" fmla="*/ 686 h 112"/>
                <a:gd name="T102" fmla="*/ 78 w 112"/>
                <a:gd name="T103" fmla="*/ 631 h 112"/>
                <a:gd name="T104" fmla="*/ 48 w 112"/>
                <a:gd name="T105" fmla="*/ 600 h 112"/>
                <a:gd name="T106" fmla="*/ 42 w 112"/>
                <a:gd name="T107" fmla="*/ 565 h 112"/>
                <a:gd name="T108" fmla="*/ 2 w 112"/>
                <a:gd name="T109" fmla="*/ 513 h 112"/>
                <a:gd name="T110" fmla="*/ 0 w 112"/>
                <a:gd name="T111" fmla="*/ 490 h 112"/>
                <a:gd name="T112" fmla="*/ 0 w 112"/>
                <a:gd name="T113" fmla="*/ 443 h 112"/>
                <a:gd name="T114" fmla="*/ 0 w 112"/>
                <a:gd name="T115" fmla="*/ 406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2" h="112">
                  <a:moveTo>
                    <a:pt x="0" y="56"/>
                  </a:moveTo>
                  <a:lnTo>
                    <a:pt x="0" y="51"/>
                  </a:lnTo>
                  <a:lnTo>
                    <a:pt x="0" y="45"/>
                  </a:lnTo>
                  <a:lnTo>
                    <a:pt x="2" y="40"/>
                  </a:lnTo>
                  <a:lnTo>
                    <a:pt x="4" y="34"/>
                  </a:lnTo>
                  <a:lnTo>
                    <a:pt x="5" y="29"/>
                  </a:lnTo>
                  <a:lnTo>
                    <a:pt x="9" y="23"/>
                  </a:lnTo>
                  <a:lnTo>
                    <a:pt x="16" y="16"/>
                  </a:lnTo>
                  <a:lnTo>
                    <a:pt x="24" y="9"/>
                  </a:lnTo>
                  <a:lnTo>
                    <a:pt x="29" y="5"/>
                  </a:lnTo>
                  <a:lnTo>
                    <a:pt x="34" y="4"/>
                  </a:lnTo>
                  <a:lnTo>
                    <a:pt x="40" y="2"/>
                  </a:lnTo>
                  <a:lnTo>
                    <a:pt x="45" y="0"/>
                  </a:lnTo>
                  <a:lnTo>
                    <a:pt x="51" y="0"/>
                  </a:lnTo>
                  <a:lnTo>
                    <a:pt x="56" y="0"/>
                  </a:lnTo>
                  <a:lnTo>
                    <a:pt x="62" y="0"/>
                  </a:lnTo>
                  <a:lnTo>
                    <a:pt x="67" y="0"/>
                  </a:lnTo>
                  <a:lnTo>
                    <a:pt x="72" y="2"/>
                  </a:lnTo>
                  <a:lnTo>
                    <a:pt x="78" y="4"/>
                  </a:lnTo>
                  <a:lnTo>
                    <a:pt x="83" y="5"/>
                  </a:lnTo>
                  <a:lnTo>
                    <a:pt x="87" y="9"/>
                  </a:lnTo>
                  <a:lnTo>
                    <a:pt x="96" y="16"/>
                  </a:lnTo>
                  <a:lnTo>
                    <a:pt x="103" y="23"/>
                  </a:lnTo>
                  <a:lnTo>
                    <a:pt x="105" y="29"/>
                  </a:lnTo>
                  <a:lnTo>
                    <a:pt x="109" y="34"/>
                  </a:lnTo>
                  <a:lnTo>
                    <a:pt x="111" y="40"/>
                  </a:lnTo>
                  <a:lnTo>
                    <a:pt x="112" y="45"/>
                  </a:lnTo>
                  <a:lnTo>
                    <a:pt x="112" y="51"/>
                  </a:lnTo>
                  <a:lnTo>
                    <a:pt x="112" y="56"/>
                  </a:lnTo>
                  <a:lnTo>
                    <a:pt x="112" y="62"/>
                  </a:lnTo>
                  <a:lnTo>
                    <a:pt x="112" y="67"/>
                  </a:lnTo>
                  <a:lnTo>
                    <a:pt x="111" y="72"/>
                  </a:lnTo>
                  <a:lnTo>
                    <a:pt x="109" y="78"/>
                  </a:lnTo>
                  <a:lnTo>
                    <a:pt x="105" y="83"/>
                  </a:lnTo>
                  <a:lnTo>
                    <a:pt x="103" y="87"/>
                  </a:lnTo>
                  <a:lnTo>
                    <a:pt x="96" y="96"/>
                  </a:lnTo>
                  <a:lnTo>
                    <a:pt x="87" y="103"/>
                  </a:lnTo>
                  <a:lnTo>
                    <a:pt x="83" y="105"/>
                  </a:lnTo>
                  <a:lnTo>
                    <a:pt x="78" y="109"/>
                  </a:lnTo>
                  <a:lnTo>
                    <a:pt x="72" y="110"/>
                  </a:lnTo>
                  <a:lnTo>
                    <a:pt x="67" y="112"/>
                  </a:lnTo>
                  <a:lnTo>
                    <a:pt x="62" y="112"/>
                  </a:lnTo>
                  <a:lnTo>
                    <a:pt x="56" y="112"/>
                  </a:lnTo>
                  <a:lnTo>
                    <a:pt x="51" y="112"/>
                  </a:lnTo>
                  <a:lnTo>
                    <a:pt x="45" y="112"/>
                  </a:lnTo>
                  <a:lnTo>
                    <a:pt x="40" y="110"/>
                  </a:lnTo>
                  <a:lnTo>
                    <a:pt x="34" y="109"/>
                  </a:lnTo>
                  <a:lnTo>
                    <a:pt x="29" y="105"/>
                  </a:lnTo>
                  <a:lnTo>
                    <a:pt x="24" y="103"/>
                  </a:lnTo>
                  <a:lnTo>
                    <a:pt x="16" y="96"/>
                  </a:lnTo>
                  <a:lnTo>
                    <a:pt x="9" y="87"/>
                  </a:lnTo>
                  <a:lnTo>
                    <a:pt x="5" y="83"/>
                  </a:lnTo>
                  <a:lnTo>
                    <a:pt x="4" y="78"/>
                  </a:lnTo>
                  <a:lnTo>
                    <a:pt x="2" y="72"/>
                  </a:lnTo>
                  <a:lnTo>
                    <a:pt x="0" y="67"/>
                  </a:lnTo>
                  <a:lnTo>
                    <a:pt x="0" y="62"/>
                  </a:lnTo>
                  <a:lnTo>
                    <a:pt x="0" y="5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6574" name="Freeform 21">
              <a:extLst>
                <a:ext uri="{FF2B5EF4-FFF2-40B4-BE49-F238E27FC236}">
                  <a16:creationId xmlns:a16="http://schemas.microsoft.com/office/drawing/2014/main" id="{BA4BA485-FF80-4649-B41C-9FF92B46C84B}"/>
                </a:ext>
              </a:extLst>
            </p:cNvPr>
            <p:cNvSpPr>
              <a:spLocks/>
            </p:cNvSpPr>
            <p:nvPr/>
          </p:nvSpPr>
          <p:spPr bwMode="auto">
            <a:xfrm>
              <a:off x="3286" y="2644"/>
              <a:ext cx="127" cy="125"/>
            </a:xfrm>
            <a:custGeom>
              <a:avLst/>
              <a:gdLst>
                <a:gd name="T0" fmla="*/ 0 w 112"/>
                <a:gd name="T1" fmla="*/ 406 h 112"/>
                <a:gd name="T2" fmla="*/ 0 w 112"/>
                <a:gd name="T3" fmla="*/ 368 h 112"/>
                <a:gd name="T4" fmla="*/ 0 w 112"/>
                <a:gd name="T5" fmla="*/ 326 h 112"/>
                <a:gd name="T6" fmla="*/ 2 w 112"/>
                <a:gd name="T7" fmla="*/ 292 h 112"/>
                <a:gd name="T8" fmla="*/ 42 w 112"/>
                <a:gd name="T9" fmla="*/ 242 h 112"/>
                <a:gd name="T10" fmla="*/ 48 w 112"/>
                <a:gd name="T11" fmla="*/ 211 h 112"/>
                <a:gd name="T12" fmla="*/ 78 w 112"/>
                <a:gd name="T13" fmla="*/ 169 h 112"/>
                <a:gd name="T14" fmla="*/ 145 w 112"/>
                <a:gd name="T15" fmla="*/ 118 h 112"/>
                <a:gd name="T16" fmla="*/ 232 w 112"/>
                <a:gd name="T17" fmla="*/ 63 h 112"/>
                <a:gd name="T18" fmla="*/ 271 w 112"/>
                <a:gd name="T19" fmla="*/ 40 h 112"/>
                <a:gd name="T20" fmla="*/ 333 w 112"/>
                <a:gd name="T21" fmla="*/ 4 h 112"/>
                <a:gd name="T22" fmla="*/ 383 w 112"/>
                <a:gd name="T23" fmla="*/ 2 h 112"/>
                <a:gd name="T24" fmla="*/ 434 w 112"/>
                <a:gd name="T25" fmla="*/ 0 h 112"/>
                <a:gd name="T26" fmla="*/ 492 w 112"/>
                <a:gd name="T27" fmla="*/ 0 h 112"/>
                <a:gd name="T28" fmla="*/ 545 w 112"/>
                <a:gd name="T29" fmla="*/ 0 h 112"/>
                <a:gd name="T30" fmla="*/ 598 w 112"/>
                <a:gd name="T31" fmla="*/ 0 h 112"/>
                <a:gd name="T32" fmla="*/ 650 w 112"/>
                <a:gd name="T33" fmla="*/ 0 h 112"/>
                <a:gd name="T34" fmla="*/ 688 w 112"/>
                <a:gd name="T35" fmla="*/ 2 h 112"/>
                <a:gd name="T36" fmla="*/ 740 w 112"/>
                <a:gd name="T37" fmla="*/ 4 h 112"/>
                <a:gd name="T38" fmla="*/ 795 w 112"/>
                <a:gd name="T39" fmla="*/ 40 h 112"/>
                <a:gd name="T40" fmla="*/ 837 w 112"/>
                <a:gd name="T41" fmla="*/ 63 h 112"/>
                <a:gd name="T42" fmla="*/ 923 w 112"/>
                <a:gd name="T43" fmla="*/ 118 h 112"/>
                <a:gd name="T44" fmla="*/ 992 w 112"/>
                <a:gd name="T45" fmla="*/ 169 h 112"/>
                <a:gd name="T46" fmla="*/ 1002 w 112"/>
                <a:gd name="T47" fmla="*/ 211 h 112"/>
                <a:gd name="T48" fmla="*/ 1047 w 112"/>
                <a:gd name="T49" fmla="*/ 242 h 112"/>
                <a:gd name="T50" fmla="*/ 1075 w 112"/>
                <a:gd name="T51" fmla="*/ 292 h 112"/>
                <a:gd name="T52" fmla="*/ 1076 w 112"/>
                <a:gd name="T53" fmla="*/ 326 h 112"/>
                <a:gd name="T54" fmla="*/ 1076 w 112"/>
                <a:gd name="T55" fmla="*/ 368 h 112"/>
                <a:gd name="T56" fmla="*/ 1076 w 112"/>
                <a:gd name="T57" fmla="*/ 406 h 112"/>
                <a:gd name="T58" fmla="*/ 1076 w 112"/>
                <a:gd name="T59" fmla="*/ 406 h 112"/>
                <a:gd name="T60" fmla="*/ 1076 w 112"/>
                <a:gd name="T61" fmla="*/ 443 h 112"/>
                <a:gd name="T62" fmla="*/ 1076 w 112"/>
                <a:gd name="T63" fmla="*/ 490 h 112"/>
                <a:gd name="T64" fmla="*/ 1075 w 112"/>
                <a:gd name="T65" fmla="*/ 513 h 112"/>
                <a:gd name="T66" fmla="*/ 1047 w 112"/>
                <a:gd name="T67" fmla="*/ 565 h 112"/>
                <a:gd name="T68" fmla="*/ 1002 w 112"/>
                <a:gd name="T69" fmla="*/ 600 h 112"/>
                <a:gd name="T70" fmla="*/ 992 w 112"/>
                <a:gd name="T71" fmla="*/ 631 h 112"/>
                <a:gd name="T72" fmla="*/ 923 w 112"/>
                <a:gd name="T73" fmla="*/ 686 h 112"/>
                <a:gd name="T74" fmla="*/ 837 w 112"/>
                <a:gd name="T75" fmla="*/ 747 h 112"/>
                <a:gd name="T76" fmla="*/ 795 w 112"/>
                <a:gd name="T77" fmla="*/ 760 h 112"/>
                <a:gd name="T78" fmla="*/ 740 w 112"/>
                <a:gd name="T79" fmla="*/ 794 h 112"/>
                <a:gd name="T80" fmla="*/ 688 w 112"/>
                <a:gd name="T81" fmla="*/ 797 h 112"/>
                <a:gd name="T82" fmla="*/ 650 w 112"/>
                <a:gd name="T83" fmla="*/ 811 h 112"/>
                <a:gd name="T84" fmla="*/ 598 w 112"/>
                <a:gd name="T85" fmla="*/ 811 h 112"/>
                <a:gd name="T86" fmla="*/ 545 w 112"/>
                <a:gd name="T87" fmla="*/ 811 h 112"/>
                <a:gd name="T88" fmla="*/ 492 w 112"/>
                <a:gd name="T89" fmla="*/ 811 h 112"/>
                <a:gd name="T90" fmla="*/ 434 w 112"/>
                <a:gd name="T91" fmla="*/ 811 h 112"/>
                <a:gd name="T92" fmla="*/ 383 w 112"/>
                <a:gd name="T93" fmla="*/ 797 h 112"/>
                <a:gd name="T94" fmla="*/ 333 w 112"/>
                <a:gd name="T95" fmla="*/ 794 h 112"/>
                <a:gd name="T96" fmla="*/ 271 w 112"/>
                <a:gd name="T97" fmla="*/ 760 h 112"/>
                <a:gd name="T98" fmla="*/ 232 w 112"/>
                <a:gd name="T99" fmla="*/ 747 h 112"/>
                <a:gd name="T100" fmla="*/ 145 w 112"/>
                <a:gd name="T101" fmla="*/ 686 h 112"/>
                <a:gd name="T102" fmla="*/ 78 w 112"/>
                <a:gd name="T103" fmla="*/ 631 h 112"/>
                <a:gd name="T104" fmla="*/ 48 w 112"/>
                <a:gd name="T105" fmla="*/ 600 h 112"/>
                <a:gd name="T106" fmla="*/ 42 w 112"/>
                <a:gd name="T107" fmla="*/ 565 h 112"/>
                <a:gd name="T108" fmla="*/ 2 w 112"/>
                <a:gd name="T109" fmla="*/ 513 h 112"/>
                <a:gd name="T110" fmla="*/ 0 w 112"/>
                <a:gd name="T111" fmla="*/ 490 h 112"/>
                <a:gd name="T112" fmla="*/ 0 w 112"/>
                <a:gd name="T113" fmla="*/ 443 h 112"/>
                <a:gd name="T114" fmla="*/ 0 w 112"/>
                <a:gd name="T115" fmla="*/ 406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2" h="112">
                  <a:moveTo>
                    <a:pt x="0" y="56"/>
                  </a:moveTo>
                  <a:lnTo>
                    <a:pt x="0" y="51"/>
                  </a:lnTo>
                  <a:lnTo>
                    <a:pt x="0" y="45"/>
                  </a:lnTo>
                  <a:lnTo>
                    <a:pt x="2" y="40"/>
                  </a:lnTo>
                  <a:lnTo>
                    <a:pt x="4" y="34"/>
                  </a:lnTo>
                  <a:lnTo>
                    <a:pt x="5" y="29"/>
                  </a:lnTo>
                  <a:lnTo>
                    <a:pt x="9" y="23"/>
                  </a:lnTo>
                  <a:lnTo>
                    <a:pt x="16" y="16"/>
                  </a:lnTo>
                  <a:lnTo>
                    <a:pt x="24" y="9"/>
                  </a:lnTo>
                  <a:lnTo>
                    <a:pt x="29" y="5"/>
                  </a:lnTo>
                  <a:lnTo>
                    <a:pt x="34" y="4"/>
                  </a:lnTo>
                  <a:lnTo>
                    <a:pt x="40" y="2"/>
                  </a:lnTo>
                  <a:lnTo>
                    <a:pt x="45" y="0"/>
                  </a:lnTo>
                  <a:lnTo>
                    <a:pt x="51" y="0"/>
                  </a:lnTo>
                  <a:lnTo>
                    <a:pt x="56" y="0"/>
                  </a:lnTo>
                  <a:lnTo>
                    <a:pt x="62" y="0"/>
                  </a:lnTo>
                  <a:lnTo>
                    <a:pt x="67" y="0"/>
                  </a:lnTo>
                  <a:lnTo>
                    <a:pt x="72" y="2"/>
                  </a:lnTo>
                  <a:lnTo>
                    <a:pt x="78" y="4"/>
                  </a:lnTo>
                  <a:lnTo>
                    <a:pt x="83" y="5"/>
                  </a:lnTo>
                  <a:lnTo>
                    <a:pt x="87" y="9"/>
                  </a:lnTo>
                  <a:lnTo>
                    <a:pt x="96" y="16"/>
                  </a:lnTo>
                  <a:lnTo>
                    <a:pt x="103" y="23"/>
                  </a:lnTo>
                  <a:lnTo>
                    <a:pt x="105" y="29"/>
                  </a:lnTo>
                  <a:lnTo>
                    <a:pt x="109" y="34"/>
                  </a:lnTo>
                  <a:lnTo>
                    <a:pt x="111" y="40"/>
                  </a:lnTo>
                  <a:lnTo>
                    <a:pt x="112" y="45"/>
                  </a:lnTo>
                  <a:lnTo>
                    <a:pt x="112" y="51"/>
                  </a:lnTo>
                  <a:lnTo>
                    <a:pt x="112" y="56"/>
                  </a:lnTo>
                  <a:lnTo>
                    <a:pt x="112" y="62"/>
                  </a:lnTo>
                  <a:lnTo>
                    <a:pt x="112" y="67"/>
                  </a:lnTo>
                  <a:lnTo>
                    <a:pt x="111" y="72"/>
                  </a:lnTo>
                  <a:lnTo>
                    <a:pt x="109" y="78"/>
                  </a:lnTo>
                  <a:lnTo>
                    <a:pt x="105" y="83"/>
                  </a:lnTo>
                  <a:lnTo>
                    <a:pt x="103" y="87"/>
                  </a:lnTo>
                  <a:lnTo>
                    <a:pt x="96" y="96"/>
                  </a:lnTo>
                  <a:lnTo>
                    <a:pt x="87" y="103"/>
                  </a:lnTo>
                  <a:lnTo>
                    <a:pt x="83" y="105"/>
                  </a:lnTo>
                  <a:lnTo>
                    <a:pt x="78" y="109"/>
                  </a:lnTo>
                  <a:lnTo>
                    <a:pt x="72" y="110"/>
                  </a:lnTo>
                  <a:lnTo>
                    <a:pt x="67" y="112"/>
                  </a:lnTo>
                  <a:lnTo>
                    <a:pt x="62" y="112"/>
                  </a:lnTo>
                  <a:lnTo>
                    <a:pt x="56" y="112"/>
                  </a:lnTo>
                  <a:lnTo>
                    <a:pt x="51" y="112"/>
                  </a:lnTo>
                  <a:lnTo>
                    <a:pt x="45" y="112"/>
                  </a:lnTo>
                  <a:lnTo>
                    <a:pt x="40" y="110"/>
                  </a:lnTo>
                  <a:lnTo>
                    <a:pt x="34" y="109"/>
                  </a:lnTo>
                  <a:lnTo>
                    <a:pt x="29" y="105"/>
                  </a:lnTo>
                  <a:lnTo>
                    <a:pt x="24" y="103"/>
                  </a:lnTo>
                  <a:lnTo>
                    <a:pt x="16" y="96"/>
                  </a:lnTo>
                  <a:lnTo>
                    <a:pt x="9" y="87"/>
                  </a:lnTo>
                  <a:lnTo>
                    <a:pt x="5" y="83"/>
                  </a:lnTo>
                  <a:lnTo>
                    <a:pt x="4" y="78"/>
                  </a:lnTo>
                  <a:lnTo>
                    <a:pt x="2" y="72"/>
                  </a:lnTo>
                  <a:lnTo>
                    <a:pt x="0" y="67"/>
                  </a:lnTo>
                  <a:lnTo>
                    <a:pt x="0" y="62"/>
                  </a:lnTo>
                  <a:lnTo>
                    <a:pt x="0" y="5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48100"/>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500"/>
                                  </p:stCondLst>
                                  <p:childTnLst>
                                    <p:set>
                                      <p:cBhvr>
                                        <p:cTn id="9" dur="1" fill="hold">
                                          <p:stCondLst>
                                            <p:cond delay="0"/>
                                          </p:stCondLst>
                                        </p:cTn>
                                        <p:tgtEl>
                                          <p:spTgt spid="2948103"/>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nodeType="afterEffect">
                                  <p:stCondLst>
                                    <p:cond delay="500"/>
                                  </p:stCondLst>
                                  <p:childTnLst>
                                    <p:set>
                                      <p:cBhvr>
                                        <p:cTn id="12" dur="1" fill="hold">
                                          <p:stCondLst>
                                            <p:cond delay="0"/>
                                          </p:stCondLst>
                                        </p:cTn>
                                        <p:tgtEl>
                                          <p:spTgt spid="2948106"/>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948115"/>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948109"/>
                                        </p:tgtEl>
                                        <p:attrNameLst>
                                          <p:attrName>style.visibility</p:attrName>
                                        </p:attrNameLst>
                                      </p:cBhvr>
                                      <p:to>
                                        <p:strVal val="visible"/>
                                      </p:to>
                                    </p:set>
                                  </p:childTnLst>
                                </p:cTn>
                              </p:par>
                            </p:childTnLst>
                          </p:cTn>
                        </p:par>
                        <p:par>
                          <p:cTn id="19" fill="hold" nodeType="afterGroup">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94811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948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74D96583-E7AF-42CF-9F9D-0CC0486F2AA2}"/>
              </a:ext>
            </a:extLst>
          </p:cNvPr>
          <p:cNvSpPr>
            <a:spLocks noGrp="1"/>
          </p:cNvSpPr>
          <p:nvPr>
            <p:ph type="dt" sz="quarter" idx="10"/>
          </p:nvPr>
        </p:nvSpPr>
        <p:spPr/>
        <p:txBody>
          <a:bodyPr/>
          <a:lstStyle/>
          <a:p>
            <a:pPr>
              <a:defRPr/>
            </a:pPr>
            <a:r>
              <a:rPr lang="en-US" altLang="zh-CN"/>
              <a:t>2023-11-14</a:t>
            </a:r>
          </a:p>
        </p:txBody>
      </p:sp>
      <p:sp>
        <p:nvSpPr>
          <p:cNvPr id="7" name="页脚占位符 4">
            <a:extLst>
              <a:ext uri="{FF2B5EF4-FFF2-40B4-BE49-F238E27FC236}">
                <a16:creationId xmlns:a16="http://schemas.microsoft.com/office/drawing/2014/main" id="{B32A6E87-1083-4143-9D6D-C871276952FD}"/>
              </a:ext>
            </a:extLst>
          </p:cNvPr>
          <p:cNvSpPr>
            <a:spLocks noGrp="1"/>
          </p:cNvSpPr>
          <p:nvPr>
            <p:ph type="ftr" sz="quarter" idx="11"/>
          </p:nvPr>
        </p:nvSpPr>
        <p:spPr/>
        <p:txBody>
          <a:bodyPr/>
          <a:lstStyle/>
          <a:p>
            <a:pPr>
              <a:defRPr/>
            </a:pPr>
            <a:r>
              <a:rPr lang="en-US" altLang="zh-CN"/>
              <a:t>北京林业大学</a:t>
            </a:r>
          </a:p>
        </p:txBody>
      </p:sp>
      <p:sp>
        <p:nvSpPr>
          <p:cNvPr id="8" name="灯片编号占位符 5">
            <a:extLst>
              <a:ext uri="{FF2B5EF4-FFF2-40B4-BE49-F238E27FC236}">
                <a16:creationId xmlns:a16="http://schemas.microsoft.com/office/drawing/2014/main" id="{073164DE-276B-4D33-B1A9-C803A1F587D9}"/>
              </a:ext>
            </a:extLst>
          </p:cNvPr>
          <p:cNvSpPr>
            <a:spLocks noGrp="1"/>
          </p:cNvSpPr>
          <p:nvPr>
            <p:ph type="sldNum" sz="quarter" idx="12"/>
          </p:nvPr>
        </p:nvSpPr>
        <p:spPr/>
        <p:txBody>
          <a:bodyPr/>
          <a:lstStyle/>
          <a:p>
            <a:pPr>
              <a:defRPr/>
            </a:pPr>
            <a:fld id="{149E63D8-68DD-47C0-94E4-20B52ED41204}" type="slidenum">
              <a:rPr lang="en-US" altLang="zh-CN"/>
              <a:pPr>
                <a:defRPr/>
              </a:pPr>
              <a:t>29</a:t>
            </a:fld>
            <a:endParaRPr lang="en-US" altLang="zh-CN"/>
          </a:p>
        </p:txBody>
      </p:sp>
      <p:sp>
        <p:nvSpPr>
          <p:cNvPr id="68613" name="Rectangle 2">
            <a:extLst>
              <a:ext uri="{FF2B5EF4-FFF2-40B4-BE49-F238E27FC236}">
                <a16:creationId xmlns:a16="http://schemas.microsoft.com/office/drawing/2014/main" id="{80DEF554-6186-4D0D-B5FB-52A87B5F55C8}"/>
              </a:ext>
            </a:extLst>
          </p:cNvPr>
          <p:cNvSpPr>
            <a:spLocks noGrp="1" noChangeArrowheads="1"/>
          </p:cNvSpPr>
          <p:nvPr>
            <p:ph type="title"/>
          </p:nvPr>
        </p:nvSpPr>
        <p:spPr>
          <a:xfrm>
            <a:off x="1350963" y="347663"/>
            <a:ext cx="7562850" cy="1462087"/>
          </a:xfrm>
        </p:spPr>
        <p:txBody>
          <a:bodyPr/>
          <a:lstStyle/>
          <a:p>
            <a:pPr eaLnBrk="1" hangingPunct="1"/>
            <a:r>
              <a:rPr lang="en-US" altLang="zh-CN" sz="3200" b="1">
                <a:solidFill>
                  <a:schemeClr val="bg1"/>
                </a:solidFill>
                <a:latin typeface="Times New Roman" panose="02020603050405020304" pitchFamily="18" charset="0"/>
              </a:rPr>
              <a:t>Interpolation and Approximation splines</a:t>
            </a:r>
            <a:br>
              <a:rPr lang="en-US" altLang="zh-CN" sz="3200" b="1">
                <a:solidFill>
                  <a:schemeClr val="bg1"/>
                </a:solidFill>
                <a:latin typeface="Times New Roman" panose="02020603050405020304" pitchFamily="18" charset="0"/>
              </a:rPr>
            </a:br>
            <a:r>
              <a:rPr lang="en-US" altLang="zh-CN" sz="3200" b="1">
                <a:solidFill>
                  <a:schemeClr val="bg1"/>
                </a:solidFill>
                <a:latin typeface="Times New Roman" panose="02020603050405020304" pitchFamily="18" charset="0"/>
              </a:rPr>
              <a:t> (</a:t>
            </a:r>
            <a:r>
              <a:rPr lang="zh-CN" altLang="en-US" sz="3200" b="1">
                <a:solidFill>
                  <a:schemeClr val="bg1"/>
                </a:solidFill>
                <a:latin typeface="Times New Roman" panose="02020603050405020304" pitchFamily="18" charset="0"/>
              </a:rPr>
              <a:t>插值和逼近样条</a:t>
            </a:r>
            <a:r>
              <a:rPr lang="en-US" altLang="zh-CN" sz="3200" b="1">
                <a:solidFill>
                  <a:schemeClr val="bg1"/>
                </a:solidFill>
                <a:latin typeface="Times New Roman" panose="02020603050405020304" pitchFamily="18" charset="0"/>
              </a:rPr>
              <a:t>)</a:t>
            </a:r>
          </a:p>
        </p:txBody>
      </p:sp>
      <p:sp>
        <p:nvSpPr>
          <p:cNvPr id="68614" name="Rectangle 3">
            <a:extLst>
              <a:ext uri="{FF2B5EF4-FFF2-40B4-BE49-F238E27FC236}">
                <a16:creationId xmlns:a16="http://schemas.microsoft.com/office/drawing/2014/main" id="{12AE576C-4355-442B-904A-9C34F2907369}"/>
              </a:ext>
            </a:extLst>
          </p:cNvPr>
          <p:cNvSpPr>
            <a:spLocks noChangeArrowheads="1"/>
          </p:cNvSpPr>
          <p:nvPr/>
        </p:nvSpPr>
        <p:spPr bwMode="auto">
          <a:xfrm>
            <a:off x="649288" y="3035300"/>
            <a:ext cx="7961312" cy="313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Font typeface="Wingdings" panose="05000000000000000000" pitchFamily="2" charset="2"/>
              <a:buNone/>
            </a:pPr>
            <a:r>
              <a:rPr lang="en-US" altLang="zh-CN" sz="2800">
                <a:solidFill>
                  <a:srgbClr val="FFED9F"/>
                </a:solidFill>
                <a:latin typeface="Times New Roman" panose="02020603050405020304" pitchFamily="18" charset="0"/>
              </a:rPr>
              <a:t>Given a set of coordinate positions (control points) to indicate the general shape of the curve/surface, the generated polynomial curve/surface is plotted so that some or all the control points are not on the shape.</a:t>
            </a:r>
          </a:p>
          <a:p>
            <a:pPr algn="just" eaLnBrk="1" hangingPunct="1">
              <a:spcBef>
                <a:spcPct val="0"/>
              </a:spcBef>
              <a:buFont typeface="Wingdings" panose="05000000000000000000" pitchFamily="2" charset="2"/>
              <a:buNone/>
            </a:pPr>
            <a:r>
              <a:rPr lang="en-US" altLang="zh-CN" sz="2800">
                <a:solidFill>
                  <a:srgbClr val="FFED9F"/>
                </a:solidFill>
                <a:latin typeface="Times New Roman" panose="02020603050405020304" pitchFamily="18" charset="0"/>
              </a:rPr>
              <a:t>(</a:t>
            </a:r>
            <a:r>
              <a:rPr lang="zh-CN" altLang="en-US" sz="2800">
                <a:solidFill>
                  <a:srgbClr val="FFED9F"/>
                </a:solidFill>
                <a:latin typeface="Times New Roman" panose="02020603050405020304" pitchFamily="18" charset="0"/>
              </a:rPr>
              <a:t>当用一组控制点来指定曲线曲面的形状时，形状不必通过控制点列</a:t>
            </a:r>
            <a:r>
              <a:rPr lang="en-US" altLang="zh-CN" sz="2800">
                <a:solidFill>
                  <a:srgbClr val="FFED9F"/>
                </a:solidFill>
                <a:latin typeface="Times New Roman" panose="02020603050405020304" pitchFamily="18" charset="0"/>
              </a:rPr>
              <a:t>)</a:t>
            </a:r>
          </a:p>
        </p:txBody>
      </p:sp>
      <p:sp>
        <p:nvSpPr>
          <p:cNvPr id="68615" name="Oval 4">
            <a:extLst>
              <a:ext uri="{FF2B5EF4-FFF2-40B4-BE49-F238E27FC236}">
                <a16:creationId xmlns:a16="http://schemas.microsoft.com/office/drawing/2014/main" id="{1A96D8A3-40E8-4DDB-A02E-112510CC3EB4}"/>
              </a:ext>
            </a:extLst>
          </p:cNvPr>
          <p:cNvSpPr>
            <a:spLocks noChangeArrowheads="1"/>
          </p:cNvSpPr>
          <p:nvPr/>
        </p:nvSpPr>
        <p:spPr bwMode="auto">
          <a:xfrm>
            <a:off x="269875" y="235902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8616" name="Rectangle 5">
            <a:extLst>
              <a:ext uri="{FF2B5EF4-FFF2-40B4-BE49-F238E27FC236}">
                <a16:creationId xmlns:a16="http://schemas.microsoft.com/office/drawing/2014/main" id="{FCFB4882-4EC5-4C7E-A290-79525F4A23D9}"/>
              </a:ext>
            </a:extLst>
          </p:cNvPr>
          <p:cNvSpPr>
            <a:spLocks noChangeArrowheads="1"/>
          </p:cNvSpPr>
          <p:nvPr/>
        </p:nvSpPr>
        <p:spPr bwMode="auto">
          <a:xfrm>
            <a:off x="938213" y="2243138"/>
            <a:ext cx="6819900"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a:solidFill>
                  <a:schemeClr val="accent1"/>
                </a:solidFill>
                <a:latin typeface="Times New Roman" panose="02020603050405020304" pitchFamily="18" charset="0"/>
              </a:rPr>
              <a:t>Approximation (</a:t>
            </a:r>
            <a:r>
              <a:rPr lang="zh-CN" altLang="en-US">
                <a:solidFill>
                  <a:schemeClr val="accent1"/>
                </a:solidFill>
                <a:latin typeface="Times New Roman" panose="02020603050405020304" pitchFamily="18" charset="0"/>
              </a:rPr>
              <a:t>逼近</a:t>
            </a:r>
            <a:r>
              <a:rPr lang="en-US" altLang="zh-CN">
                <a:solidFill>
                  <a:schemeClr val="accent1"/>
                </a:solidFill>
                <a:latin typeface="Times New Roman" panose="02020603050405020304" pitchFamily="18"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134E9F40-113D-4DDB-A666-9D3D21CC644A}"/>
              </a:ext>
            </a:extLst>
          </p:cNvPr>
          <p:cNvSpPr>
            <a:spLocks noGrp="1"/>
          </p:cNvSpPr>
          <p:nvPr>
            <p:ph type="dt" sz="quarter" idx="10"/>
          </p:nvPr>
        </p:nvSpPr>
        <p:spPr/>
        <p:txBody>
          <a:bodyPr/>
          <a:lstStyle/>
          <a:p>
            <a:pPr>
              <a:defRPr/>
            </a:pPr>
            <a:r>
              <a:rPr lang="en-US" altLang="zh-CN"/>
              <a:t>2023-11-14</a:t>
            </a:r>
          </a:p>
        </p:txBody>
      </p:sp>
      <p:sp>
        <p:nvSpPr>
          <p:cNvPr id="8" name="页脚占位符 4">
            <a:extLst>
              <a:ext uri="{FF2B5EF4-FFF2-40B4-BE49-F238E27FC236}">
                <a16:creationId xmlns:a16="http://schemas.microsoft.com/office/drawing/2014/main" id="{DE37E6BC-4E74-4F52-89D8-18D6EB7CAC63}"/>
              </a:ext>
            </a:extLst>
          </p:cNvPr>
          <p:cNvSpPr>
            <a:spLocks noGrp="1"/>
          </p:cNvSpPr>
          <p:nvPr>
            <p:ph type="ftr" sz="quarter" idx="11"/>
          </p:nvPr>
        </p:nvSpPr>
        <p:spPr/>
        <p:txBody>
          <a:bodyPr/>
          <a:lstStyle/>
          <a:p>
            <a:pPr>
              <a:defRPr/>
            </a:pPr>
            <a:r>
              <a:rPr lang="en-US" altLang="zh-CN"/>
              <a:t>北京林业大学</a:t>
            </a:r>
          </a:p>
        </p:txBody>
      </p:sp>
      <p:sp>
        <p:nvSpPr>
          <p:cNvPr id="9" name="灯片编号占位符 5">
            <a:extLst>
              <a:ext uri="{FF2B5EF4-FFF2-40B4-BE49-F238E27FC236}">
                <a16:creationId xmlns:a16="http://schemas.microsoft.com/office/drawing/2014/main" id="{B26A5C12-A439-4076-A1CC-EF101564322C}"/>
              </a:ext>
            </a:extLst>
          </p:cNvPr>
          <p:cNvSpPr>
            <a:spLocks noGrp="1"/>
          </p:cNvSpPr>
          <p:nvPr>
            <p:ph type="sldNum" sz="quarter" idx="12"/>
          </p:nvPr>
        </p:nvSpPr>
        <p:spPr/>
        <p:txBody>
          <a:bodyPr/>
          <a:lstStyle/>
          <a:p>
            <a:pPr>
              <a:defRPr/>
            </a:pPr>
            <a:fld id="{95E95CFF-791C-4AE3-84BD-46B172994C53}" type="slidenum">
              <a:rPr lang="en-US" altLang="zh-CN"/>
              <a:pPr>
                <a:defRPr/>
              </a:pPr>
              <a:t>3</a:t>
            </a:fld>
            <a:endParaRPr lang="en-US" altLang="zh-CN"/>
          </a:p>
        </p:txBody>
      </p:sp>
      <p:sp>
        <p:nvSpPr>
          <p:cNvPr id="15365" name="Rectangle 2">
            <a:extLst>
              <a:ext uri="{FF2B5EF4-FFF2-40B4-BE49-F238E27FC236}">
                <a16:creationId xmlns:a16="http://schemas.microsoft.com/office/drawing/2014/main" id="{89011699-753C-4A97-89DB-3E7A4AC845A9}"/>
              </a:ext>
            </a:extLst>
          </p:cNvPr>
          <p:cNvSpPr>
            <a:spLocks noGrp="1" noChangeArrowheads="1"/>
          </p:cNvSpPr>
          <p:nvPr>
            <p:ph type="title"/>
          </p:nvPr>
        </p:nvSpPr>
        <p:spPr>
          <a:xfrm>
            <a:off x="928688" y="606425"/>
            <a:ext cx="7793037" cy="1062038"/>
          </a:xfrm>
        </p:spPr>
        <p:txBody>
          <a:bodyPr/>
          <a:lstStyle/>
          <a:p>
            <a:pPr eaLnBrk="1" hangingPunct="1"/>
            <a:r>
              <a:rPr lang="en-US" altLang="zh-CN" sz="4000" b="1">
                <a:solidFill>
                  <a:schemeClr val="bg1"/>
                </a:solidFill>
                <a:latin typeface="Times New Roman" panose="02020603050405020304" pitchFamily="18" charset="0"/>
              </a:rPr>
              <a:t>Polyhedra</a:t>
            </a:r>
            <a:r>
              <a:rPr lang="zh-CN" altLang="en-US" sz="4000" b="1">
                <a:solidFill>
                  <a:schemeClr val="bg1"/>
                </a:solidFill>
                <a:latin typeface="Times New Roman" panose="02020603050405020304" pitchFamily="18" charset="0"/>
              </a:rPr>
              <a:t>（多面体</a:t>
            </a:r>
            <a:r>
              <a:rPr lang="en-US" altLang="zh-CN" sz="4000" b="1">
                <a:solidFill>
                  <a:schemeClr val="bg1"/>
                </a:solidFill>
                <a:latin typeface="Times New Roman" panose="02020603050405020304" pitchFamily="18" charset="0"/>
              </a:rPr>
              <a:t>)</a:t>
            </a:r>
          </a:p>
        </p:txBody>
      </p:sp>
      <p:sp>
        <p:nvSpPr>
          <p:cNvPr id="15366" name="Text Box 15">
            <a:extLst>
              <a:ext uri="{FF2B5EF4-FFF2-40B4-BE49-F238E27FC236}">
                <a16:creationId xmlns:a16="http://schemas.microsoft.com/office/drawing/2014/main" id="{606123F9-9717-43E3-BF8B-77064779A2FA}"/>
              </a:ext>
            </a:extLst>
          </p:cNvPr>
          <p:cNvSpPr txBox="1">
            <a:spLocks noChangeArrowheads="1"/>
          </p:cNvSpPr>
          <p:nvPr/>
        </p:nvSpPr>
        <p:spPr bwMode="auto">
          <a:xfrm>
            <a:off x="723900" y="5418138"/>
            <a:ext cx="7416800"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chemeClr val="bg1"/>
                </a:solidFill>
                <a:latin typeface="Times New Roman" panose="02020603050405020304" pitchFamily="18" charset="0"/>
                <a:ea typeface="黑体" panose="02010609060101010101" pitchFamily="49" charset="-122"/>
              </a:rPr>
              <a:t>The model of a mallard(6656 facets, 3474vertices)</a:t>
            </a:r>
          </a:p>
        </p:txBody>
      </p:sp>
      <p:pic>
        <p:nvPicPr>
          <p:cNvPr id="15367" name="Picture 16" descr="Fig2">
            <a:extLst>
              <a:ext uri="{FF2B5EF4-FFF2-40B4-BE49-F238E27FC236}">
                <a16:creationId xmlns:a16="http://schemas.microsoft.com/office/drawing/2014/main" id="{ECA4FEF6-AF21-43F3-85C2-0572E8E6E6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988" y="1963738"/>
            <a:ext cx="2757487"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7" descr="Fig2">
            <a:extLst>
              <a:ext uri="{FF2B5EF4-FFF2-40B4-BE49-F238E27FC236}">
                <a16:creationId xmlns:a16="http://schemas.microsoft.com/office/drawing/2014/main" id="{21D0D868-EEAC-4629-9A1E-2A325B13BB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7688" y="1963738"/>
            <a:ext cx="2757487"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18" descr="Fig2">
            <a:extLst>
              <a:ext uri="{FF2B5EF4-FFF2-40B4-BE49-F238E27FC236}">
                <a16:creationId xmlns:a16="http://schemas.microsoft.com/office/drawing/2014/main" id="{D578BEDF-BC2D-4CD2-9069-629402DEAD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94388" y="1963738"/>
            <a:ext cx="2757487"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8198BC40-2F74-4559-AF5D-2944081EF214}"/>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FE27B78D-3209-4EDC-B753-D01C30D8763F}"/>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CA4769B0-3C28-4D09-B1F3-6F1633D5B970}"/>
              </a:ext>
            </a:extLst>
          </p:cNvPr>
          <p:cNvSpPr>
            <a:spLocks noGrp="1"/>
          </p:cNvSpPr>
          <p:nvPr>
            <p:ph type="sldNum" sz="quarter" idx="12"/>
          </p:nvPr>
        </p:nvSpPr>
        <p:spPr/>
        <p:txBody>
          <a:bodyPr/>
          <a:lstStyle/>
          <a:p>
            <a:pPr>
              <a:defRPr/>
            </a:pPr>
            <a:fld id="{43CFCA33-221C-4E52-9F5B-09C9114BE1CB}" type="slidenum">
              <a:rPr lang="en-US" altLang="zh-CN"/>
              <a:pPr>
                <a:defRPr/>
              </a:pPr>
              <a:t>30</a:t>
            </a:fld>
            <a:endParaRPr lang="en-US" altLang="zh-CN"/>
          </a:p>
        </p:txBody>
      </p:sp>
      <p:sp>
        <p:nvSpPr>
          <p:cNvPr id="70661" name="Rectangle 2">
            <a:extLst>
              <a:ext uri="{FF2B5EF4-FFF2-40B4-BE49-F238E27FC236}">
                <a16:creationId xmlns:a16="http://schemas.microsoft.com/office/drawing/2014/main" id="{07C093EC-4A1E-45B8-897A-D50034FB374F}"/>
              </a:ext>
            </a:extLst>
          </p:cNvPr>
          <p:cNvSpPr>
            <a:spLocks noGrp="1" noChangeArrowheads="1"/>
          </p:cNvSpPr>
          <p:nvPr>
            <p:ph type="title"/>
          </p:nvPr>
        </p:nvSpPr>
        <p:spPr>
          <a:xfrm>
            <a:off x="1350963" y="347663"/>
            <a:ext cx="6859587" cy="1462087"/>
          </a:xfrm>
        </p:spPr>
        <p:txBody>
          <a:bodyPr/>
          <a:lstStyle/>
          <a:p>
            <a:pPr eaLnBrk="1" hangingPunct="1"/>
            <a:r>
              <a:rPr lang="en-US" altLang="zh-CN" sz="4000" b="1">
                <a:solidFill>
                  <a:schemeClr val="bg1"/>
                </a:solidFill>
                <a:latin typeface="Times New Roman" panose="02020603050405020304" pitchFamily="18" charset="0"/>
              </a:rPr>
              <a:t>Approximation(</a:t>
            </a:r>
            <a:r>
              <a:rPr lang="zh-CN" altLang="en-US" sz="4000" b="1">
                <a:solidFill>
                  <a:schemeClr val="bg1"/>
                </a:solidFill>
                <a:latin typeface="Times New Roman" panose="02020603050405020304" pitchFamily="18" charset="0"/>
              </a:rPr>
              <a:t>逼近</a:t>
            </a:r>
            <a:r>
              <a:rPr lang="en-US" altLang="zh-CN" sz="4000" b="1">
                <a:solidFill>
                  <a:schemeClr val="bg1"/>
                </a:solidFill>
                <a:latin typeface="Times New Roman" panose="02020603050405020304" pitchFamily="18" charset="0"/>
              </a:rPr>
              <a:t>)</a:t>
            </a:r>
          </a:p>
        </p:txBody>
      </p:sp>
      <p:sp>
        <p:nvSpPr>
          <p:cNvPr id="2952195" name="Freeform 3">
            <a:extLst>
              <a:ext uri="{FF2B5EF4-FFF2-40B4-BE49-F238E27FC236}">
                <a16:creationId xmlns:a16="http://schemas.microsoft.com/office/drawing/2014/main" id="{AA151DDF-716A-4D9D-8867-8DD0778C4ED0}"/>
              </a:ext>
            </a:extLst>
          </p:cNvPr>
          <p:cNvSpPr>
            <a:spLocks/>
          </p:cNvSpPr>
          <p:nvPr/>
        </p:nvSpPr>
        <p:spPr bwMode="auto">
          <a:xfrm>
            <a:off x="6267450" y="2314575"/>
            <a:ext cx="254000" cy="257175"/>
          </a:xfrm>
          <a:custGeom>
            <a:avLst/>
            <a:gdLst>
              <a:gd name="T0" fmla="*/ 0 w 113"/>
              <a:gd name="T1" fmla="*/ 2147483646 h 113"/>
              <a:gd name="T2" fmla="*/ 2147483646 w 113"/>
              <a:gd name="T3" fmla="*/ 2147483646 h 113"/>
              <a:gd name="T4" fmla="*/ 2147483646 w 113"/>
              <a:gd name="T5" fmla="*/ 2147483646 h 113"/>
              <a:gd name="T6" fmla="*/ 2147483646 w 113"/>
              <a:gd name="T7" fmla="*/ 2147483646 h 113"/>
              <a:gd name="T8" fmla="*/ 2147483646 w 113"/>
              <a:gd name="T9" fmla="*/ 0 h 113"/>
              <a:gd name="T10" fmla="*/ 2147483646 w 113"/>
              <a:gd name="T11" fmla="*/ 0 h 113"/>
              <a:gd name="T12" fmla="*/ 2147483646 w 113"/>
              <a:gd name="T13" fmla="*/ 2147483646 h 113"/>
              <a:gd name="T14" fmla="*/ 2147483646 w 113"/>
              <a:gd name="T15" fmla="*/ 2147483646 h 113"/>
              <a:gd name="T16" fmla="*/ 2147483646 w 113"/>
              <a:gd name="T17" fmla="*/ 2147483646 h 113"/>
              <a:gd name="T18" fmla="*/ 2147483646 w 113"/>
              <a:gd name="T19" fmla="*/ 2147483646 h 113"/>
              <a:gd name="T20" fmla="*/ 2147483646 w 113"/>
              <a:gd name="T21" fmla="*/ 2147483646 h 113"/>
              <a:gd name="T22" fmla="*/ 2147483646 w 113"/>
              <a:gd name="T23" fmla="*/ 2147483646 h 113"/>
              <a:gd name="T24" fmla="*/ 2147483646 w 113"/>
              <a:gd name="T25" fmla="*/ 2147483646 h 113"/>
              <a:gd name="T26" fmla="*/ 2147483646 w 113"/>
              <a:gd name="T27" fmla="*/ 2147483646 h 113"/>
              <a:gd name="T28" fmla="*/ 2147483646 w 113"/>
              <a:gd name="T29" fmla="*/ 2147483646 h 113"/>
              <a:gd name="T30" fmla="*/ 2147483646 w 113"/>
              <a:gd name="T31" fmla="*/ 2147483646 h 113"/>
              <a:gd name="T32" fmla="*/ 2147483646 w 113"/>
              <a:gd name="T33" fmla="*/ 2147483646 h 113"/>
              <a:gd name="T34" fmla="*/ 2147483646 w 113"/>
              <a:gd name="T35" fmla="*/ 2147483646 h 113"/>
              <a:gd name="T36" fmla="*/ 0 w 113"/>
              <a:gd name="T37" fmla="*/ 2147483646 h 1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3" h="113">
                <a:moveTo>
                  <a:pt x="0" y="58"/>
                </a:moveTo>
                <a:lnTo>
                  <a:pt x="4" y="37"/>
                </a:lnTo>
                <a:lnTo>
                  <a:pt x="13" y="21"/>
                </a:lnTo>
                <a:lnTo>
                  <a:pt x="29" y="8"/>
                </a:lnTo>
                <a:lnTo>
                  <a:pt x="48" y="0"/>
                </a:lnTo>
                <a:lnTo>
                  <a:pt x="67" y="0"/>
                </a:lnTo>
                <a:lnTo>
                  <a:pt x="84" y="8"/>
                </a:lnTo>
                <a:lnTo>
                  <a:pt x="100" y="21"/>
                </a:lnTo>
                <a:lnTo>
                  <a:pt x="109" y="37"/>
                </a:lnTo>
                <a:lnTo>
                  <a:pt x="113" y="58"/>
                </a:lnTo>
                <a:lnTo>
                  <a:pt x="109" y="77"/>
                </a:lnTo>
                <a:lnTo>
                  <a:pt x="100" y="94"/>
                </a:lnTo>
                <a:lnTo>
                  <a:pt x="84" y="106"/>
                </a:lnTo>
                <a:lnTo>
                  <a:pt x="67" y="113"/>
                </a:lnTo>
                <a:lnTo>
                  <a:pt x="48" y="113"/>
                </a:lnTo>
                <a:lnTo>
                  <a:pt x="29" y="106"/>
                </a:lnTo>
                <a:lnTo>
                  <a:pt x="13" y="94"/>
                </a:lnTo>
                <a:lnTo>
                  <a:pt x="4" y="77"/>
                </a:lnTo>
                <a:lnTo>
                  <a:pt x="0" y="58"/>
                </a:lnTo>
                <a:close/>
              </a:path>
            </a:pathLst>
          </a:custGeom>
          <a:solidFill>
            <a:srgbClr val="00FF00"/>
          </a:solidFill>
          <a:ln w="9525">
            <a:solidFill>
              <a:srgbClr val="000000"/>
            </a:solidFill>
            <a:prstDash val="solid"/>
            <a:round/>
            <a:headEnd/>
            <a:tailEnd/>
          </a:ln>
        </p:spPr>
        <p:txBody>
          <a:bodyPr/>
          <a:lstStyle/>
          <a:p>
            <a:endParaRPr lang="zh-CN" altLang="en-US"/>
          </a:p>
        </p:txBody>
      </p:sp>
      <p:sp>
        <p:nvSpPr>
          <p:cNvPr id="2952196" name="Freeform 4">
            <a:extLst>
              <a:ext uri="{FF2B5EF4-FFF2-40B4-BE49-F238E27FC236}">
                <a16:creationId xmlns:a16="http://schemas.microsoft.com/office/drawing/2014/main" id="{07DE55EE-E01E-4831-A1D9-C95AA54B0C09}"/>
              </a:ext>
            </a:extLst>
          </p:cNvPr>
          <p:cNvSpPr>
            <a:spLocks/>
          </p:cNvSpPr>
          <p:nvPr/>
        </p:nvSpPr>
        <p:spPr bwMode="auto">
          <a:xfrm>
            <a:off x="2765425" y="2314575"/>
            <a:ext cx="254000" cy="257175"/>
          </a:xfrm>
          <a:custGeom>
            <a:avLst/>
            <a:gdLst>
              <a:gd name="T0" fmla="*/ 0 w 113"/>
              <a:gd name="T1" fmla="*/ 2147483646 h 113"/>
              <a:gd name="T2" fmla="*/ 2147483646 w 113"/>
              <a:gd name="T3" fmla="*/ 2147483646 h 113"/>
              <a:gd name="T4" fmla="*/ 2147483646 w 113"/>
              <a:gd name="T5" fmla="*/ 2147483646 h 113"/>
              <a:gd name="T6" fmla="*/ 2147483646 w 113"/>
              <a:gd name="T7" fmla="*/ 2147483646 h 113"/>
              <a:gd name="T8" fmla="*/ 2147483646 w 113"/>
              <a:gd name="T9" fmla="*/ 0 h 113"/>
              <a:gd name="T10" fmla="*/ 2147483646 w 113"/>
              <a:gd name="T11" fmla="*/ 0 h 113"/>
              <a:gd name="T12" fmla="*/ 2147483646 w 113"/>
              <a:gd name="T13" fmla="*/ 2147483646 h 113"/>
              <a:gd name="T14" fmla="*/ 2147483646 w 113"/>
              <a:gd name="T15" fmla="*/ 2147483646 h 113"/>
              <a:gd name="T16" fmla="*/ 2147483646 w 113"/>
              <a:gd name="T17" fmla="*/ 2147483646 h 113"/>
              <a:gd name="T18" fmla="*/ 2147483646 w 113"/>
              <a:gd name="T19" fmla="*/ 2147483646 h 113"/>
              <a:gd name="T20" fmla="*/ 2147483646 w 113"/>
              <a:gd name="T21" fmla="*/ 2147483646 h 113"/>
              <a:gd name="T22" fmla="*/ 2147483646 w 113"/>
              <a:gd name="T23" fmla="*/ 2147483646 h 113"/>
              <a:gd name="T24" fmla="*/ 2147483646 w 113"/>
              <a:gd name="T25" fmla="*/ 2147483646 h 113"/>
              <a:gd name="T26" fmla="*/ 2147483646 w 113"/>
              <a:gd name="T27" fmla="*/ 2147483646 h 113"/>
              <a:gd name="T28" fmla="*/ 2147483646 w 113"/>
              <a:gd name="T29" fmla="*/ 2147483646 h 113"/>
              <a:gd name="T30" fmla="*/ 2147483646 w 113"/>
              <a:gd name="T31" fmla="*/ 2147483646 h 113"/>
              <a:gd name="T32" fmla="*/ 2147483646 w 113"/>
              <a:gd name="T33" fmla="*/ 2147483646 h 113"/>
              <a:gd name="T34" fmla="*/ 2147483646 w 113"/>
              <a:gd name="T35" fmla="*/ 2147483646 h 113"/>
              <a:gd name="T36" fmla="*/ 0 w 113"/>
              <a:gd name="T37" fmla="*/ 2147483646 h 11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3" h="113">
                <a:moveTo>
                  <a:pt x="0" y="58"/>
                </a:moveTo>
                <a:lnTo>
                  <a:pt x="4" y="37"/>
                </a:lnTo>
                <a:lnTo>
                  <a:pt x="13" y="21"/>
                </a:lnTo>
                <a:lnTo>
                  <a:pt x="29" y="8"/>
                </a:lnTo>
                <a:lnTo>
                  <a:pt x="46" y="0"/>
                </a:lnTo>
                <a:lnTo>
                  <a:pt x="67" y="0"/>
                </a:lnTo>
                <a:lnTo>
                  <a:pt x="84" y="8"/>
                </a:lnTo>
                <a:lnTo>
                  <a:pt x="100" y="21"/>
                </a:lnTo>
                <a:lnTo>
                  <a:pt x="109" y="37"/>
                </a:lnTo>
                <a:lnTo>
                  <a:pt x="113" y="58"/>
                </a:lnTo>
                <a:lnTo>
                  <a:pt x="109" y="77"/>
                </a:lnTo>
                <a:lnTo>
                  <a:pt x="100" y="94"/>
                </a:lnTo>
                <a:lnTo>
                  <a:pt x="84" y="106"/>
                </a:lnTo>
                <a:lnTo>
                  <a:pt x="67" y="113"/>
                </a:lnTo>
                <a:lnTo>
                  <a:pt x="46" y="113"/>
                </a:lnTo>
                <a:lnTo>
                  <a:pt x="29" y="106"/>
                </a:lnTo>
                <a:lnTo>
                  <a:pt x="13" y="94"/>
                </a:lnTo>
                <a:lnTo>
                  <a:pt x="4" y="77"/>
                </a:lnTo>
                <a:lnTo>
                  <a:pt x="0" y="58"/>
                </a:lnTo>
                <a:close/>
              </a:path>
            </a:pathLst>
          </a:custGeom>
          <a:solidFill>
            <a:srgbClr val="00FF00"/>
          </a:solidFill>
          <a:ln w="9525">
            <a:solidFill>
              <a:srgbClr val="000000"/>
            </a:solidFill>
            <a:prstDash val="solid"/>
            <a:round/>
            <a:headEnd/>
            <a:tailEnd/>
          </a:ln>
        </p:spPr>
        <p:txBody>
          <a:bodyPr/>
          <a:lstStyle/>
          <a:p>
            <a:endParaRPr lang="zh-CN" altLang="en-US"/>
          </a:p>
        </p:txBody>
      </p:sp>
      <p:sp>
        <p:nvSpPr>
          <p:cNvPr id="2952197" name="Freeform 5">
            <a:extLst>
              <a:ext uri="{FF2B5EF4-FFF2-40B4-BE49-F238E27FC236}">
                <a16:creationId xmlns:a16="http://schemas.microsoft.com/office/drawing/2014/main" id="{38154ACD-747F-462E-BE74-B79276973B49}"/>
              </a:ext>
            </a:extLst>
          </p:cNvPr>
          <p:cNvSpPr>
            <a:spLocks/>
          </p:cNvSpPr>
          <p:nvPr/>
        </p:nvSpPr>
        <p:spPr bwMode="auto">
          <a:xfrm>
            <a:off x="2765425" y="5775325"/>
            <a:ext cx="254000" cy="254000"/>
          </a:xfrm>
          <a:custGeom>
            <a:avLst/>
            <a:gdLst>
              <a:gd name="T0" fmla="*/ 0 w 113"/>
              <a:gd name="T1" fmla="*/ 2147483646 h 111"/>
              <a:gd name="T2" fmla="*/ 2147483646 w 113"/>
              <a:gd name="T3" fmla="*/ 2147483646 h 111"/>
              <a:gd name="T4" fmla="*/ 2147483646 w 113"/>
              <a:gd name="T5" fmla="*/ 2147483646 h 111"/>
              <a:gd name="T6" fmla="*/ 2147483646 w 113"/>
              <a:gd name="T7" fmla="*/ 2147483646 h 111"/>
              <a:gd name="T8" fmla="*/ 2147483646 w 113"/>
              <a:gd name="T9" fmla="*/ 0 h 111"/>
              <a:gd name="T10" fmla="*/ 2147483646 w 113"/>
              <a:gd name="T11" fmla="*/ 0 h 111"/>
              <a:gd name="T12" fmla="*/ 2147483646 w 113"/>
              <a:gd name="T13" fmla="*/ 2147483646 h 111"/>
              <a:gd name="T14" fmla="*/ 2147483646 w 113"/>
              <a:gd name="T15" fmla="*/ 2147483646 h 111"/>
              <a:gd name="T16" fmla="*/ 2147483646 w 113"/>
              <a:gd name="T17" fmla="*/ 2147483646 h 111"/>
              <a:gd name="T18" fmla="*/ 2147483646 w 113"/>
              <a:gd name="T19" fmla="*/ 2147483646 h 111"/>
              <a:gd name="T20" fmla="*/ 2147483646 w 113"/>
              <a:gd name="T21" fmla="*/ 2147483646 h 111"/>
              <a:gd name="T22" fmla="*/ 2147483646 w 113"/>
              <a:gd name="T23" fmla="*/ 2147483646 h 111"/>
              <a:gd name="T24" fmla="*/ 2147483646 w 113"/>
              <a:gd name="T25" fmla="*/ 2147483646 h 111"/>
              <a:gd name="T26" fmla="*/ 2147483646 w 113"/>
              <a:gd name="T27" fmla="*/ 2147483646 h 111"/>
              <a:gd name="T28" fmla="*/ 2147483646 w 113"/>
              <a:gd name="T29" fmla="*/ 2147483646 h 111"/>
              <a:gd name="T30" fmla="*/ 2147483646 w 113"/>
              <a:gd name="T31" fmla="*/ 2147483646 h 111"/>
              <a:gd name="T32" fmla="*/ 2147483646 w 113"/>
              <a:gd name="T33" fmla="*/ 2147483646 h 111"/>
              <a:gd name="T34" fmla="*/ 2147483646 w 113"/>
              <a:gd name="T35" fmla="*/ 2147483646 h 111"/>
              <a:gd name="T36" fmla="*/ 0 w 113"/>
              <a:gd name="T37" fmla="*/ 2147483646 h 1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3" h="111">
                <a:moveTo>
                  <a:pt x="0" y="56"/>
                </a:moveTo>
                <a:lnTo>
                  <a:pt x="4" y="37"/>
                </a:lnTo>
                <a:lnTo>
                  <a:pt x="13" y="19"/>
                </a:lnTo>
                <a:lnTo>
                  <a:pt x="29" y="6"/>
                </a:lnTo>
                <a:lnTo>
                  <a:pt x="46" y="0"/>
                </a:lnTo>
                <a:lnTo>
                  <a:pt x="67" y="0"/>
                </a:lnTo>
                <a:lnTo>
                  <a:pt x="84" y="6"/>
                </a:lnTo>
                <a:lnTo>
                  <a:pt x="100" y="19"/>
                </a:lnTo>
                <a:lnTo>
                  <a:pt x="109" y="37"/>
                </a:lnTo>
                <a:lnTo>
                  <a:pt x="113" y="56"/>
                </a:lnTo>
                <a:lnTo>
                  <a:pt x="109" y="75"/>
                </a:lnTo>
                <a:lnTo>
                  <a:pt x="100" y="92"/>
                </a:lnTo>
                <a:lnTo>
                  <a:pt x="84" y="104"/>
                </a:lnTo>
                <a:lnTo>
                  <a:pt x="67" y="111"/>
                </a:lnTo>
                <a:lnTo>
                  <a:pt x="46" y="111"/>
                </a:lnTo>
                <a:lnTo>
                  <a:pt x="29" y="104"/>
                </a:lnTo>
                <a:lnTo>
                  <a:pt x="13" y="92"/>
                </a:lnTo>
                <a:lnTo>
                  <a:pt x="4" y="75"/>
                </a:lnTo>
                <a:lnTo>
                  <a:pt x="0" y="56"/>
                </a:lnTo>
                <a:close/>
              </a:path>
            </a:pathLst>
          </a:custGeom>
          <a:solidFill>
            <a:srgbClr val="00FF00"/>
          </a:solidFill>
          <a:ln w="9525">
            <a:solidFill>
              <a:srgbClr val="000000"/>
            </a:solidFill>
            <a:prstDash val="solid"/>
            <a:round/>
            <a:headEnd/>
            <a:tailEnd/>
          </a:ln>
        </p:spPr>
        <p:txBody>
          <a:bodyPr/>
          <a:lstStyle/>
          <a:p>
            <a:endParaRPr lang="zh-CN" altLang="en-US"/>
          </a:p>
        </p:txBody>
      </p:sp>
      <p:sp>
        <p:nvSpPr>
          <p:cNvPr id="2952198" name="Freeform 6">
            <a:extLst>
              <a:ext uri="{FF2B5EF4-FFF2-40B4-BE49-F238E27FC236}">
                <a16:creationId xmlns:a16="http://schemas.microsoft.com/office/drawing/2014/main" id="{C79DF825-1796-430B-AE41-5553B7B21DCD}"/>
              </a:ext>
            </a:extLst>
          </p:cNvPr>
          <p:cNvSpPr>
            <a:spLocks/>
          </p:cNvSpPr>
          <p:nvPr/>
        </p:nvSpPr>
        <p:spPr bwMode="auto">
          <a:xfrm>
            <a:off x="6267450" y="5775325"/>
            <a:ext cx="254000" cy="254000"/>
          </a:xfrm>
          <a:custGeom>
            <a:avLst/>
            <a:gdLst>
              <a:gd name="T0" fmla="*/ 0 w 113"/>
              <a:gd name="T1" fmla="*/ 2147483646 h 111"/>
              <a:gd name="T2" fmla="*/ 2147483646 w 113"/>
              <a:gd name="T3" fmla="*/ 2147483646 h 111"/>
              <a:gd name="T4" fmla="*/ 2147483646 w 113"/>
              <a:gd name="T5" fmla="*/ 2147483646 h 111"/>
              <a:gd name="T6" fmla="*/ 2147483646 w 113"/>
              <a:gd name="T7" fmla="*/ 2147483646 h 111"/>
              <a:gd name="T8" fmla="*/ 2147483646 w 113"/>
              <a:gd name="T9" fmla="*/ 0 h 111"/>
              <a:gd name="T10" fmla="*/ 2147483646 w 113"/>
              <a:gd name="T11" fmla="*/ 0 h 111"/>
              <a:gd name="T12" fmla="*/ 2147483646 w 113"/>
              <a:gd name="T13" fmla="*/ 2147483646 h 111"/>
              <a:gd name="T14" fmla="*/ 2147483646 w 113"/>
              <a:gd name="T15" fmla="*/ 2147483646 h 111"/>
              <a:gd name="T16" fmla="*/ 2147483646 w 113"/>
              <a:gd name="T17" fmla="*/ 2147483646 h 111"/>
              <a:gd name="T18" fmla="*/ 2147483646 w 113"/>
              <a:gd name="T19" fmla="*/ 2147483646 h 111"/>
              <a:gd name="T20" fmla="*/ 2147483646 w 113"/>
              <a:gd name="T21" fmla="*/ 2147483646 h 111"/>
              <a:gd name="T22" fmla="*/ 2147483646 w 113"/>
              <a:gd name="T23" fmla="*/ 2147483646 h 111"/>
              <a:gd name="T24" fmla="*/ 2147483646 w 113"/>
              <a:gd name="T25" fmla="*/ 2147483646 h 111"/>
              <a:gd name="T26" fmla="*/ 2147483646 w 113"/>
              <a:gd name="T27" fmla="*/ 2147483646 h 111"/>
              <a:gd name="T28" fmla="*/ 2147483646 w 113"/>
              <a:gd name="T29" fmla="*/ 2147483646 h 111"/>
              <a:gd name="T30" fmla="*/ 2147483646 w 113"/>
              <a:gd name="T31" fmla="*/ 2147483646 h 111"/>
              <a:gd name="T32" fmla="*/ 2147483646 w 113"/>
              <a:gd name="T33" fmla="*/ 2147483646 h 111"/>
              <a:gd name="T34" fmla="*/ 2147483646 w 113"/>
              <a:gd name="T35" fmla="*/ 2147483646 h 111"/>
              <a:gd name="T36" fmla="*/ 0 w 113"/>
              <a:gd name="T37" fmla="*/ 2147483646 h 1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3" h="111">
                <a:moveTo>
                  <a:pt x="0" y="56"/>
                </a:moveTo>
                <a:lnTo>
                  <a:pt x="4" y="37"/>
                </a:lnTo>
                <a:lnTo>
                  <a:pt x="13" y="19"/>
                </a:lnTo>
                <a:lnTo>
                  <a:pt x="29" y="6"/>
                </a:lnTo>
                <a:lnTo>
                  <a:pt x="48" y="0"/>
                </a:lnTo>
                <a:lnTo>
                  <a:pt x="67" y="0"/>
                </a:lnTo>
                <a:lnTo>
                  <a:pt x="84" y="6"/>
                </a:lnTo>
                <a:lnTo>
                  <a:pt x="100" y="19"/>
                </a:lnTo>
                <a:lnTo>
                  <a:pt x="109" y="37"/>
                </a:lnTo>
                <a:lnTo>
                  <a:pt x="113" y="56"/>
                </a:lnTo>
                <a:lnTo>
                  <a:pt x="109" y="75"/>
                </a:lnTo>
                <a:lnTo>
                  <a:pt x="100" y="92"/>
                </a:lnTo>
                <a:lnTo>
                  <a:pt x="84" y="104"/>
                </a:lnTo>
                <a:lnTo>
                  <a:pt x="67" y="111"/>
                </a:lnTo>
                <a:lnTo>
                  <a:pt x="48" y="111"/>
                </a:lnTo>
                <a:lnTo>
                  <a:pt x="29" y="104"/>
                </a:lnTo>
                <a:lnTo>
                  <a:pt x="13" y="92"/>
                </a:lnTo>
                <a:lnTo>
                  <a:pt x="4" y="75"/>
                </a:lnTo>
                <a:lnTo>
                  <a:pt x="0" y="56"/>
                </a:lnTo>
                <a:close/>
              </a:path>
            </a:pathLst>
          </a:custGeom>
          <a:solidFill>
            <a:srgbClr val="00FF00"/>
          </a:solidFill>
          <a:ln w="9525">
            <a:solidFill>
              <a:srgbClr val="000000"/>
            </a:solidFill>
            <a:prstDash val="solid"/>
            <a:round/>
            <a:headEnd/>
            <a:tailEnd/>
          </a:ln>
        </p:spPr>
        <p:txBody>
          <a:bodyPr/>
          <a:lstStyle/>
          <a:p>
            <a:endParaRPr lang="zh-CN" altLang="en-US"/>
          </a:p>
        </p:txBody>
      </p:sp>
      <p:sp>
        <p:nvSpPr>
          <p:cNvPr id="2952199" name="Freeform 7">
            <a:extLst>
              <a:ext uri="{FF2B5EF4-FFF2-40B4-BE49-F238E27FC236}">
                <a16:creationId xmlns:a16="http://schemas.microsoft.com/office/drawing/2014/main" id="{34BCE515-2467-4612-9447-63DDA1340949}"/>
              </a:ext>
            </a:extLst>
          </p:cNvPr>
          <p:cNvSpPr>
            <a:spLocks/>
          </p:cNvSpPr>
          <p:nvPr/>
        </p:nvSpPr>
        <p:spPr bwMode="auto">
          <a:xfrm>
            <a:off x="6286500" y="4229100"/>
            <a:ext cx="254000" cy="257175"/>
          </a:xfrm>
          <a:custGeom>
            <a:avLst/>
            <a:gdLst>
              <a:gd name="T0" fmla="*/ 0 w 113"/>
              <a:gd name="T1" fmla="*/ 2147483646 h 112"/>
              <a:gd name="T2" fmla="*/ 2147483646 w 113"/>
              <a:gd name="T3" fmla="*/ 2147483646 h 112"/>
              <a:gd name="T4" fmla="*/ 2147483646 w 113"/>
              <a:gd name="T5" fmla="*/ 2147483646 h 112"/>
              <a:gd name="T6" fmla="*/ 2147483646 w 113"/>
              <a:gd name="T7" fmla="*/ 2147483646 h 112"/>
              <a:gd name="T8" fmla="*/ 2147483646 w 113"/>
              <a:gd name="T9" fmla="*/ 0 h 112"/>
              <a:gd name="T10" fmla="*/ 2147483646 w 113"/>
              <a:gd name="T11" fmla="*/ 0 h 112"/>
              <a:gd name="T12" fmla="*/ 2147483646 w 113"/>
              <a:gd name="T13" fmla="*/ 2147483646 h 112"/>
              <a:gd name="T14" fmla="*/ 2147483646 w 113"/>
              <a:gd name="T15" fmla="*/ 2147483646 h 112"/>
              <a:gd name="T16" fmla="*/ 2147483646 w 113"/>
              <a:gd name="T17" fmla="*/ 2147483646 h 112"/>
              <a:gd name="T18" fmla="*/ 2147483646 w 113"/>
              <a:gd name="T19" fmla="*/ 2147483646 h 112"/>
              <a:gd name="T20" fmla="*/ 2147483646 w 113"/>
              <a:gd name="T21" fmla="*/ 2147483646 h 112"/>
              <a:gd name="T22" fmla="*/ 2147483646 w 113"/>
              <a:gd name="T23" fmla="*/ 2147483646 h 112"/>
              <a:gd name="T24" fmla="*/ 2147483646 w 113"/>
              <a:gd name="T25" fmla="*/ 2147483646 h 112"/>
              <a:gd name="T26" fmla="*/ 2147483646 w 113"/>
              <a:gd name="T27" fmla="*/ 2147483646 h 112"/>
              <a:gd name="T28" fmla="*/ 2147483646 w 113"/>
              <a:gd name="T29" fmla="*/ 2147483646 h 112"/>
              <a:gd name="T30" fmla="*/ 2147483646 w 113"/>
              <a:gd name="T31" fmla="*/ 2147483646 h 112"/>
              <a:gd name="T32" fmla="*/ 2147483646 w 113"/>
              <a:gd name="T33" fmla="*/ 2147483646 h 112"/>
              <a:gd name="T34" fmla="*/ 2147483646 w 113"/>
              <a:gd name="T35" fmla="*/ 2147483646 h 112"/>
              <a:gd name="T36" fmla="*/ 0 w 113"/>
              <a:gd name="T37" fmla="*/ 2147483646 h 1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3" h="112">
                <a:moveTo>
                  <a:pt x="0" y="56"/>
                </a:moveTo>
                <a:lnTo>
                  <a:pt x="4" y="37"/>
                </a:lnTo>
                <a:lnTo>
                  <a:pt x="13" y="20"/>
                </a:lnTo>
                <a:lnTo>
                  <a:pt x="29" y="8"/>
                </a:lnTo>
                <a:lnTo>
                  <a:pt x="48" y="0"/>
                </a:lnTo>
                <a:lnTo>
                  <a:pt x="67" y="0"/>
                </a:lnTo>
                <a:lnTo>
                  <a:pt x="84" y="8"/>
                </a:lnTo>
                <a:lnTo>
                  <a:pt x="100" y="20"/>
                </a:lnTo>
                <a:lnTo>
                  <a:pt x="109" y="37"/>
                </a:lnTo>
                <a:lnTo>
                  <a:pt x="113" y="56"/>
                </a:lnTo>
                <a:lnTo>
                  <a:pt x="109" y="75"/>
                </a:lnTo>
                <a:lnTo>
                  <a:pt x="100" y="92"/>
                </a:lnTo>
                <a:lnTo>
                  <a:pt x="84" y="106"/>
                </a:lnTo>
                <a:lnTo>
                  <a:pt x="67" y="112"/>
                </a:lnTo>
                <a:lnTo>
                  <a:pt x="48" y="112"/>
                </a:lnTo>
                <a:lnTo>
                  <a:pt x="29" y="106"/>
                </a:lnTo>
                <a:lnTo>
                  <a:pt x="13" y="92"/>
                </a:lnTo>
                <a:lnTo>
                  <a:pt x="4" y="75"/>
                </a:lnTo>
                <a:lnTo>
                  <a:pt x="0" y="56"/>
                </a:lnTo>
                <a:close/>
              </a:path>
            </a:pathLst>
          </a:custGeom>
          <a:solidFill>
            <a:srgbClr val="00FF00"/>
          </a:solidFill>
          <a:ln w="9525">
            <a:solidFill>
              <a:srgbClr val="000000"/>
            </a:solidFill>
            <a:prstDash val="solid"/>
            <a:round/>
            <a:headEnd/>
            <a:tailEnd/>
          </a:ln>
        </p:spPr>
        <p:txBody>
          <a:bodyPr/>
          <a:lstStyle/>
          <a:p>
            <a:endParaRPr lang="zh-CN" altLang="en-US"/>
          </a:p>
        </p:txBody>
      </p:sp>
      <p:sp>
        <p:nvSpPr>
          <p:cNvPr id="2952200" name="Freeform 8">
            <a:extLst>
              <a:ext uri="{FF2B5EF4-FFF2-40B4-BE49-F238E27FC236}">
                <a16:creationId xmlns:a16="http://schemas.microsoft.com/office/drawing/2014/main" id="{9E79168C-709B-4327-9B49-5D1F58C5907E}"/>
              </a:ext>
            </a:extLst>
          </p:cNvPr>
          <p:cNvSpPr>
            <a:spLocks/>
          </p:cNvSpPr>
          <p:nvPr/>
        </p:nvSpPr>
        <p:spPr bwMode="auto">
          <a:xfrm>
            <a:off x="3198813" y="2465388"/>
            <a:ext cx="3205162" cy="2954337"/>
          </a:xfrm>
          <a:custGeom>
            <a:avLst/>
            <a:gdLst>
              <a:gd name="T0" fmla="*/ 2147483646 w 2073"/>
              <a:gd name="T1" fmla="*/ 0 h 2141"/>
              <a:gd name="T2" fmla="*/ 2147483646 w 2073"/>
              <a:gd name="T3" fmla="*/ 2147483646 h 2141"/>
              <a:gd name="T4" fmla="*/ 2147483646 w 2073"/>
              <a:gd name="T5" fmla="*/ 2147483646 h 2141"/>
              <a:gd name="T6" fmla="*/ 2147483646 w 2073"/>
              <a:gd name="T7" fmla="*/ 2147483646 h 2141"/>
              <a:gd name="T8" fmla="*/ 2147483646 w 2073"/>
              <a:gd name="T9" fmla="*/ 2147483646 h 2141"/>
              <a:gd name="T10" fmla="*/ 2147483646 w 2073"/>
              <a:gd name="T11" fmla="*/ 2147483646 h 2141"/>
              <a:gd name="T12" fmla="*/ 2147483646 w 2073"/>
              <a:gd name="T13" fmla="*/ 2147483646 h 2141"/>
              <a:gd name="T14" fmla="*/ 2147483646 w 2073"/>
              <a:gd name="T15" fmla="*/ 2147483646 h 2141"/>
              <a:gd name="T16" fmla="*/ 2147483646 w 2073"/>
              <a:gd name="T17" fmla="*/ 2147483646 h 2141"/>
              <a:gd name="T18" fmla="*/ 2147483646 w 2073"/>
              <a:gd name="T19" fmla="*/ 2147483646 h 2141"/>
              <a:gd name="T20" fmla="*/ 2147483646 w 2073"/>
              <a:gd name="T21" fmla="*/ 2147483646 h 2141"/>
              <a:gd name="T22" fmla="*/ 2147483646 w 2073"/>
              <a:gd name="T23" fmla="*/ 2147483646 h 2141"/>
              <a:gd name="T24" fmla="*/ 2147483646 w 2073"/>
              <a:gd name="T25" fmla="*/ 2147483646 h 2141"/>
              <a:gd name="T26" fmla="*/ 2147483646 w 2073"/>
              <a:gd name="T27" fmla="*/ 2147483646 h 2141"/>
              <a:gd name="T28" fmla="*/ 2147483646 w 2073"/>
              <a:gd name="T29" fmla="*/ 2147483646 h 2141"/>
              <a:gd name="T30" fmla="*/ 2147483646 w 2073"/>
              <a:gd name="T31" fmla="*/ 2147483646 h 2141"/>
              <a:gd name="T32" fmla="*/ 2147483646 w 2073"/>
              <a:gd name="T33" fmla="*/ 2147483646 h 2141"/>
              <a:gd name="T34" fmla="*/ 2147483646 w 2073"/>
              <a:gd name="T35" fmla="*/ 2147483646 h 2141"/>
              <a:gd name="T36" fmla="*/ 2147483646 w 2073"/>
              <a:gd name="T37" fmla="*/ 2147483646 h 2141"/>
              <a:gd name="T38" fmla="*/ 0 w 2073"/>
              <a:gd name="T39" fmla="*/ 2147483646 h 2141"/>
              <a:gd name="T40" fmla="*/ 2147483646 w 2073"/>
              <a:gd name="T41" fmla="*/ 2147483646 h 2141"/>
              <a:gd name="T42" fmla="*/ 2147483646 w 2073"/>
              <a:gd name="T43" fmla="*/ 2147483646 h 2141"/>
              <a:gd name="T44" fmla="*/ 2147483646 w 2073"/>
              <a:gd name="T45" fmla="*/ 2147483646 h 2141"/>
              <a:gd name="T46" fmla="*/ 2147483646 w 2073"/>
              <a:gd name="T47" fmla="*/ 2147483646 h 2141"/>
              <a:gd name="T48" fmla="*/ 2147483646 w 2073"/>
              <a:gd name="T49" fmla="*/ 2147483646 h 2141"/>
              <a:gd name="T50" fmla="*/ 2147483646 w 2073"/>
              <a:gd name="T51" fmla="*/ 2147483646 h 2141"/>
              <a:gd name="T52" fmla="*/ 2147483646 w 2073"/>
              <a:gd name="T53" fmla="*/ 2147483646 h 2141"/>
              <a:gd name="T54" fmla="*/ 2147483646 w 2073"/>
              <a:gd name="T55" fmla="*/ 2147483646 h 2141"/>
              <a:gd name="T56" fmla="*/ 2147483646 w 2073"/>
              <a:gd name="T57" fmla="*/ 2147483646 h 2141"/>
              <a:gd name="T58" fmla="*/ 2147483646 w 2073"/>
              <a:gd name="T59" fmla="*/ 2147483646 h 2141"/>
              <a:gd name="T60" fmla="*/ 2147483646 w 2073"/>
              <a:gd name="T61" fmla="*/ 2147483646 h 2141"/>
              <a:gd name="T62" fmla="*/ 2147483646 w 2073"/>
              <a:gd name="T63" fmla="*/ 2147483646 h 2141"/>
              <a:gd name="T64" fmla="*/ 2147483646 w 2073"/>
              <a:gd name="T65" fmla="*/ 2147483646 h 2141"/>
              <a:gd name="T66" fmla="*/ 2147483646 w 2073"/>
              <a:gd name="T67" fmla="*/ 2147483646 h 2141"/>
              <a:gd name="T68" fmla="*/ 2147483646 w 2073"/>
              <a:gd name="T69" fmla="*/ 2147483646 h 2141"/>
              <a:gd name="T70" fmla="*/ 2147483646 w 2073"/>
              <a:gd name="T71" fmla="*/ 2147483646 h 2141"/>
              <a:gd name="T72" fmla="*/ 2147483646 w 2073"/>
              <a:gd name="T73" fmla="*/ 2147483646 h 2141"/>
              <a:gd name="T74" fmla="*/ 2147483646 w 2073"/>
              <a:gd name="T75" fmla="*/ 2147483646 h 2141"/>
              <a:gd name="T76" fmla="*/ 2147483646 w 2073"/>
              <a:gd name="T77" fmla="*/ 2147483646 h 2141"/>
              <a:gd name="T78" fmla="*/ 2147483646 w 2073"/>
              <a:gd name="T79" fmla="*/ 2147483646 h 2141"/>
              <a:gd name="T80" fmla="*/ 2147483646 w 2073"/>
              <a:gd name="T81" fmla="*/ 2147483646 h 2141"/>
              <a:gd name="T82" fmla="*/ 2147483646 w 2073"/>
              <a:gd name="T83" fmla="*/ 2147483646 h 2141"/>
              <a:gd name="T84" fmla="*/ 2147483646 w 2073"/>
              <a:gd name="T85" fmla="*/ 2147483646 h 2141"/>
              <a:gd name="T86" fmla="*/ 2147483646 w 2073"/>
              <a:gd name="T87" fmla="*/ 2147483646 h 21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73" h="2141">
                <a:moveTo>
                  <a:pt x="2067" y="2"/>
                </a:moveTo>
                <a:lnTo>
                  <a:pt x="2012" y="2"/>
                </a:lnTo>
                <a:lnTo>
                  <a:pt x="1956" y="0"/>
                </a:lnTo>
                <a:lnTo>
                  <a:pt x="1898" y="0"/>
                </a:lnTo>
                <a:lnTo>
                  <a:pt x="1841" y="2"/>
                </a:lnTo>
                <a:lnTo>
                  <a:pt x="1783" y="2"/>
                </a:lnTo>
                <a:lnTo>
                  <a:pt x="1724" y="2"/>
                </a:lnTo>
                <a:lnTo>
                  <a:pt x="1664" y="4"/>
                </a:lnTo>
                <a:lnTo>
                  <a:pt x="1603" y="5"/>
                </a:lnTo>
                <a:lnTo>
                  <a:pt x="1543" y="7"/>
                </a:lnTo>
                <a:lnTo>
                  <a:pt x="1482" y="11"/>
                </a:lnTo>
                <a:lnTo>
                  <a:pt x="1421" y="15"/>
                </a:lnTo>
                <a:lnTo>
                  <a:pt x="1361" y="21"/>
                </a:lnTo>
                <a:lnTo>
                  <a:pt x="1300" y="27"/>
                </a:lnTo>
                <a:lnTo>
                  <a:pt x="1238" y="34"/>
                </a:lnTo>
                <a:lnTo>
                  <a:pt x="1179" y="42"/>
                </a:lnTo>
                <a:lnTo>
                  <a:pt x="1119" y="52"/>
                </a:lnTo>
                <a:lnTo>
                  <a:pt x="1058" y="63"/>
                </a:lnTo>
                <a:lnTo>
                  <a:pt x="1000" y="77"/>
                </a:lnTo>
                <a:lnTo>
                  <a:pt x="941" y="92"/>
                </a:lnTo>
                <a:lnTo>
                  <a:pt x="883" y="107"/>
                </a:lnTo>
                <a:lnTo>
                  <a:pt x="827" y="126"/>
                </a:lnTo>
                <a:lnTo>
                  <a:pt x="772" y="146"/>
                </a:lnTo>
                <a:lnTo>
                  <a:pt x="716" y="169"/>
                </a:lnTo>
                <a:lnTo>
                  <a:pt x="662" y="194"/>
                </a:lnTo>
                <a:lnTo>
                  <a:pt x="611" y="221"/>
                </a:lnTo>
                <a:lnTo>
                  <a:pt x="582" y="236"/>
                </a:lnTo>
                <a:lnTo>
                  <a:pt x="553" y="253"/>
                </a:lnTo>
                <a:lnTo>
                  <a:pt x="526" y="270"/>
                </a:lnTo>
                <a:lnTo>
                  <a:pt x="497" y="288"/>
                </a:lnTo>
                <a:lnTo>
                  <a:pt x="470" y="307"/>
                </a:lnTo>
                <a:lnTo>
                  <a:pt x="445" y="326"/>
                </a:lnTo>
                <a:lnTo>
                  <a:pt x="419" y="347"/>
                </a:lnTo>
                <a:lnTo>
                  <a:pt x="394" y="366"/>
                </a:lnTo>
                <a:lnTo>
                  <a:pt x="369" y="388"/>
                </a:lnTo>
                <a:lnTo>
                  <a:pt x="346" y="411"/>
                </a:lnTo>
                <a:lnTo>
                  <a:pt x="323" y="432"/>
                </a:lnTo>
                <a:lnTo>
                  <a:pt x="300" y="455"/>
                </a:lnTo>
                <a:lnTo>
                  <a:pt x="277" y="478"/>
                </a:lnTo>
                <a:lnTo>
                  <a:pt x="255" y="501"/>
                </a:lnTo>
                <a:lnTo>
                  <a:pt x="236" y="524"/>
                </a:lnTo>
                <a:lnTo>
                  <a:pt x="215" y="549"/>
                </a:lnTo>
                <a:lnTo>
                  <a:pt x="196" y="572"/>
                </a:lnTo>
                <a:lnTo>
                  <a:pt x="179" y="597"/>
                </a:lnTo>
                <a:lnTo>
                  <a:pt x="161" y="622"/>
                </a:lnTo>
                <a:lnTo>
                  <a:pt x="144" y="647"/>
                </a:lnTo>
                <a:lnTo>
                  <a:pt x="129" y="672"/>
                </a:lnTo>
                <a:lnTo>
                  <a:pt x="113" y="699"/>
                </a:lnTo>
                <a:lnTo>
                  <a:pt x="100" y="724"/>
                </a:lnTo>
                <a:lnTo>
                  <a:pt x="87" y="750"/>
                </a:lnTo>
                <a:lnTo>
                  <a:pt x="73" y="775"/>
                </a:lnTo>
                <a:lnTo>
                  <a:pt x="62" y="802"/>
                </a:lnTo>
                <a:lnTo>
                  <a:pt x="48" y="841"/>
                </a:lnTo>
                <a:lnTo>
                  <a:pt x="35" y="879"/>
                </a:lnTo>
                <a:lnTo>
                  <a:pt x="23" y="917"/>
                </a:lnTo>
                <a:lnTo>
                  <a:pt x="16" y="956"/>
                </a:lnTo>
                <a:lnTo>
                  <a:pt x="8" y="994"/>
                </a:lnTo>
                <a:lnTo>
                  <a:pt x="4" y="1033"/>
                </a:lnTo>
                <a:lnTo>
                  <a:pt x="0" y="1071"/>
                </a:lnTo>
                <a:lnTo>
                  <a:pt x="0" y="1109"/>
                </a:lnTo>
                <a:lnTo>
                  <a:pt x="0" y="1148"/>
                </a:lnTo>
                <a:lnTo>
                  <a:pt x="2" y="1184"/>
                </a:lnTo>
                <a:lnTo>
                  <a:pt x="8" y="1223"/>
                </a:lnTo>
                <a:lnTo>
                  <a:pt x="14" y="1259"/>
                </a:lnTo>
                <a:lnTo>
                  <a:pt x="21" y="1298"/>
                </a:lnTo>
                <a:lnTo>
                  <a:pt x="31" y="1334"/>
                </a:lnTo>
                <a:lnTo>
                  <a:pt x="42" y="1371"/>
                </a:lnTo>
                <a:lnTo>
                  <a:pt x="56" y="1407"/>
                </a:lnTo>
                <a:lnTo>
                  <a:pt x="69" y="1444"/>
                </a:lnTo>
                <a:lnTo>
                  <a:pt x="87" y="1478"/>
                </a:lnTo>
                <a:lnTo>
                  <a:pt x="104" y="1513"/>
                </a:lnTo>
                <a:lnTo>
                  <a:pt x="123" y="1547"/>
                </a:lnTo>
                <a:lnTo>
                  <a:pt x="144" y="1582"/>
                </a:lnTo>
                <a:lnTo>
                  <a:pt x="165" y="1614"/>
                </a:lnTo>
                <a:lnTo>
                  <a:pt x="190" y="1647"/>
                </a:lnTo>
                <a:lnTo>
                  <a:pt x="215" y="1680"/>
                </a:lnTo>
                <a:lnTo>
                  <a:pt x="242" y="1710"/>
                </a:lnTo>
                <a:lnTo>
                  <a:pt x="269" y="1741"/>
                </a:lnTo>
                <a:lnTo>
                  <a:pt x="296" y="1768"/>
                </a:lnTo>
                <a:lnTo>
                  <a:pt x="323" y="1795"/>
                </a:lnTo>
                <a:lnTo>
                  <a:pt x="351" y="1820"/>
                </a:lnTo>
                <a:lnTo>
                  <a:pt x="380" y="1847"/>
                </a:lnTo>
                <a:lnTo>
                  <a:pt x="409" y="1870"/>
                </a:lnTo>
                <a:lnTo>
                  <a:pt x="442" y="1893"/>
                </a:lnTo>
                <a:lnTo>
                  <a:pt x="472" y="1916"/>
                </a:lnTo>
                <a:lnTo>
                  <a:pt x="505" y="1939"/>
                </a:lnTo>
                <a:lnTo>
                  <a:pt x="540" y="1958"/>
                </a:lnTo>
                <a:lnTo>
                  <a:pt x="572" y="1979"/>
                </a:lnTo>
                <a:lnTo>
                  <a:pt x="609" y="1998"/>
                </a:lnTo>
                <a:lnTo>
                  <a:pt x="643" y="2016"/>
                </a:lnTo>
                <a:lnTo>
                  <a:pt x="680" y="2033"/>
                </a:lnTo>
                <a:lnTo>
                  <a:pt x="716" y="2048"/>
                </a:lnTo>
                <a:lnTo>
                  <a:pt x="755" y="2064"/>
                </a:lnTo>
                <a:lnTo>
                  <a:pt x="793" y="2077"/>
                </a:lnTo>
                <a:lnTo>
                  <a:pt x="831" y="2089"/>
                </a:lnTo>
                <a:lnTo>
                  <a:pt x="870" y="2100"/>
                </a:lnTo>
                <a:lnTo>
                  <a:pt x="910" y="2110"/>
                </a:lnTo>
                <a:lnTo>
                  <a:pt x="950" y="2119"/>
                </a:lnTo>
                <a:lnTo>
                  <a:pt x="991" y="2125"/>
                </a:lnTo>
                <a:lnTo>
                  <a:pt x="1031" y="2131"/>
                </a:lnTo>
                <a:lnTo>
                  <a:pt x="1071" y="2137"/>
                </a:lnTo>
                <a:lnTo>
                  <a:pt x="1113" y="2139"/>
                </a:lnTo>
                <a:lnTo>
                  <a:pt x="1156" y="2141"/>
                </a:lnTo>
                <a:lnTo>
                  <a:pt x="1196" y="2139"/>
                </a:lnTo>
                <a:lnTo>
                  <a:pt x="1238" y="2137"/>
                </a:lnTo>
                <a:lnTo>
                  <a:pt x="1288" y="2133"/>
                </a:lnTo>
                <a:lnTo>
                  <a:pt x="1336" y="2127"/>
                </a:lnTo>
                <a:lnTo>
                  <a:pt x="1384" y="2119"/>
                </a:lnTo>
                <a:lnTo>
                  <a:pt x="1432" y="2108"/>
                </a:lnTo>
                <a:lnTo>
                  <a:pt x="1480" y="2094"/>
                </a:lnTo>
                <a:lnTo>
                  <a:pt x="1526" y="2081"/>
                </a:lnTo>
                <a:lnTo>
                  <a:pt x="1572" y="2064"/>
                </a:lnTo>
                <a:lnTo>
                  <a:pt x="1618" y="2046"/>
                </a:lnTo>
                <a:lnTo>
                  <a:pt x="1662" y="2025"/>
                </a:lnTo>
                <a:lnTo>
                  <a:pt x="1705" y="2002"/>
                </a:lnTo>
                <a:lnTo>
                  <a:pt x="1747" y="1979"/>
                </a:lnTo>
                <a:lnTo>
                  <a:pt x="1785" y="1952"/>
                </a:lnTo>
                <a:lnTo>
                  <a:pt x="1824" y="1924"/>
                </a:lnTo>
                <a:lnTo>
                  <a:pt x="1860" y="1895"/>
                </a:lnTo>
                <a:lnTo>
                  <a:pt x="1893" y="1864"/>
                </a:lnTo>
                <a:lnTo>
                  <a:pt x="1923" y="1829"/>
                </a:lnTo>
                <a:lnTo>
                  <a:pt x="1952" y="1795"/>
                </a:lnTo>
                <a:lnTo>
                  <a:pt x="1979" y="1758"/>
                </a:lnTo>
                <a:lnTo>
                  <a:pt x="2002" y="1720"/>
                </a:lnTo>
                <a:lnTo>
                  <a:pt x="2023" y="1682"/>
                </a:lnTo>
                <a:lnTo>
                  <a:pt x="2040" y="1639"/>
                </a:lnTo>
                <a:lnTo>
                  <a:pt x="2054" y="1597"/>
                </a:lnTo>
                <a:lnTo>
                  <a:pt x="2063" y="1553"/>
                </a:lnTo>
                <a:lnTo>
                  <a:pt x="2071" y="1507"/>
                </a:lnTo>
                <a:lnTo>
                  <a:pt x="2073" y="1461"/>
                </a:lnTo>
                <a:lnTo>
                  <a:pt x="2071" y="1411"/>
                </a:lnTo>
                <a:lnTo>
                  <a:pt x="2067" y="1361"/>
                </a:lnTo>
              </a:path>
            </a:pathLst>
          </a:custGeom>
          <a:noFill/>
          <a:ln w="41275">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52201" name="Line 9">
            <a:extLst>
              <a:ext uri="{FF2B5EF4-FFF2-40B4-BE49-F238E27FC236}">
                <a16:creationId xmlns:a16="http://schemas.microsoft.com/office/drawing/2014/main" id="{3116C8B9-DF0F-48CA-9EEA-1F83078C5402}"/>
              </a:ext>
            </a:extLst>
          </p:cNvPr>
          <p:cNvSpPr>
            <a:spLocks noChangeShapeType="1"/>
          </p:cNvSpPr>
          <p:nvPr/>
        </p:nvSpPr>
        <p:spPr bwMode="auto">
          <a:xfrm>
            <a:off x="2967038" y="2459038"/>
            <a:ext cx="3311525" cy="0"/>
          </a:xfrm>
          <a:prstGeom prst="line">
            <a:avLst/>
          </a:prstGeom>
          <a:noFill/>
          <a:ln w="412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52202" name="Line 10">
            <a:extLst>
              <a:ext uri="{FF2B5EF4-FFF2-40B4-BE49-F238E27FC236}">
                <a16:creationId xmlns:a16="http://schemas.microsoft.com/office/drawing/2014/main" id="{4B454889-F38F-4AB8-B4C1-F81E1020C9C8}"/>
              </a:ext>
            </a:extLst>
          </p:cNvPr>
          <p:cNvSpPr>
            <a:spLocks noChangeShapeType="1"/>
          </p:cNvSpPr>
          <p:nvPr/>
        </p:nvSpPr>
        <p:spPr bwMode="auto">
          <a:xfrm>
            <a:off x="3003550" y="5910263"/>
            <a:ext cx="3311525" cy="0"/>
          </a:xfrm>
          <a:prstGeom prst="line">
            <a:avLst/>
          </a:prstGeom>
          <a:noFill/>
          <a:ln w="412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52203" name="Line 11">
            <a:extLst>
              <a:ext uri="{FF2B5EF4-FFF2-40B4-BE49-F238E27FC236}">
                <a16:creationId xmlns:a16="http://schemas.microsoft.com/office/drawing/2014/main" id="{E6C62512-6355-493B-9F96-72DB85A12BDF}"/>
              </a:ext>
            </a:extLst>
          </p:cNvPr>
          <p:cNvSpPr>
            <a:spLocks noChangeShapeType="1"/>
          </p:cNvSpPr>
          <p:nvPr/>
        </p:nvSpPr>
        <p:spPr bwMode="auto">
          <a:xfrm>
            <a:off x="2886075" y="2540000"/>
            <a:ext cx="0" cy="3292475"/>
          </a:xfrm>
          <a:prstGeom prst="line">
            <a:avLst/>
          </a:prstGeom>
          <a:noFill/>
          <a:ln w="412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52204" name="Line 12">
            <a:extLst>
              <a:ext uri="{FF2B5EF4-FFF2-40B4-BE49-F238E27FC236}">
                <a16:creationId xmlns:a16="http://schemas.microsoft.com/office/drawing/2014/main" id="{3EBECD9C-80D8-4E31-B01B-04B8EE62007F}"/>
              </a:ext>
            </a:extLst>
          </p:cNvPr>
          <p:cNvSpPr>
            <a:spLocks noChangeShapeType="1"/>
          </p:cNvSpPr>
          <p:nvPr/>
        </p:nvSpPr>
        <p:spPr bwMode="auto">
          <a:xfrm>
            <a:off x="6418263" y="4365625"/>
            <a:ext cx="0" cy="1482725"/>
          </a:xfrm>
          <a:prstGeom prst="line">
            <a:avLst/>
          </a:prstGeom>
          <a:noFill/>
          <a:ln w="412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52205" name="AutoShape 13">
            <a:extLst>
              <a:ext uri="{FF2B5EF4-FFF2-40B4-BE49-F238E27FC236}">
                <a16:creationId xmlns:a16="http://schemas.microsoft.com/office/drawing/2014/main" id="{1CF0B36C-5E2E-47E7-A554-F48A459BA0E2}"/>
              </a:ext>
            </a:extLst>
          </p:cNvPr>
          <p:cNvSpPr>
            <a:spLocks noChangeArrowheads="1"/>
          </p:cNvSpPr>
          <p:nvPr/>
        </p:nvSpPr>
        <p:spPr bwMode="auto">
          <a:xfrm>
            <a:off x="5559425" y="266700"/>
            <a:ext cx="3302000" cy="1092200"/>
          </a:xfrm>
          <a:prstGeom prst="cloudCallout">
            <a:avLst>
              <a:gd name="adj1" fmla="val -24278"/>
              <a:gd name="adj2" fmla="val 43315"/>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latin typeface="Times New Roman" panose="02020603050405020304" pitchFamily="18" charset="0"/>
            </a:endParaRPr>
          </a:p>
        </p:txBody>
      </p:sp>
      <p:sp>
        <p:nvSpPr>
          <p:cNvPr id="70673" name="Text Box 14">
            <a:extLst>
              <a:ext uri="{FF2B5EF4-FFF2-40B4-BE49-F238E27FC236}">
                <a16:creationId xmlns:a16="http://schemas.microsoft.com/office/drawing/2014/main" id="{BBD065B9-A38B-4717-8B8C-D3F1855B1431}"/>
              </a:ext>
            </a:extLst>
          </p:cNvPr>
          <p:cNvSpPr txBox="1">
            <a:spLocks noChangeArrowheads="1"/>
          </p:cNvSpPr>
          <p:nvPr/>
        </p:nvSpPr>
        <p:spPr bwMode="auto">
          <a:xfrm>
            <a:off x="5864225" y="379413"/>
            <a:ext cx="27781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Control polygon (</a:t>
            </a:r>
            <a:r>
              <a:rPr lang="zh-CN" altLang="en-US" sz="2400">
                <a:latin typeface="Times New Roman" panose="02020603050405020304" pitchFamily="18" charset="0"/>
              </a:rPr>
              <a:t>控制多边形</a:t>
            </a:r>
            <a:r>
              <a:rPr lang="en-US" altLang="zh-CN" sz="2400">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52199"/>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200"/>
                                  </p:stCondLst>
                                  <p:childTnLst>
                                    <p:set>
                                      <p:cBhvr>
                                        <p:cTn id="9" dur="1" fill="hold">
                                          <p:stCondLst>
                                            <p:cond delay="0"/>
                                          </p:stCondLst>
                                        </p:cTn>
                                        <p:tgtEl>
                                          <p:spTgt spid="2952198"/>
                                        </p:tgtEl>
                                        <p:attrNameLst>
                                          <p:attrName>style.visibility</p:attrName>
                                        </p:attrNameLst>
                                      </p:cBhvr>
                                      <p:to>
                                        <p:strVal val="visible"/>
                                      </p:to>
                                    </p:set>
                                  </p:childTnLst>
                                </p:cTn>
                              </p:par>
                            </p:childTnLst>
                          </p:cTn>
                        </p:par>
                        <p:par>
                          <p:cTn id="10" fill="hold" nodeType="afterGroup">
                            <p:stCondLst>
                              <p:cond delay="200"/>
                            </p:stCondLst>
                            <p:childTnLst>
                              <p:par>
                                <p:cTn id="11" presetID="1" presetClass="entr" presetSubtype="0" fill="hold" nodeType="afterEffect">
                                  <p:stCondLst>
                                    <p:cond delay="200"/>
                                  </p:stCondLst>
                                  <p:childTnLst>
                                    <p:set>
                                      <p:cBhvr>
                                        <p:cTn id="12" dur="1" fill="hold">
                                          <p:stCondLst>
                                            <p:cond delay="0"/>
                                          </p:stCondLst>
                                        </p:cTn>
                                        <p:tgtEl>
                                          <p:spTgt spid="2952197"/>
                                        </p:tgtEl>
                                        <p:attrNameLst>
                                          <p:attrName>style.visibility</p:attrName>
                                        </p:attrNameLst>
                                      </p:cBhvr>
                                      <p:to>
                                        <p:strVal val="visible"/>
                                      </p:to>
                                    </p:set>
                                  </p:childTnLst>
                                </p:cTn>
                              </p:par>
                            </p:childTnLst>
                          </p:cTn>
                        </p:par>
                        <p:par>
                          <p:cTn id="13" fill="hold" nodeType="afterGroup">
                            <p:stCondLst>
                              <p:cond delay="400"/>
                            </p:stCondLst>
                            <p:childTnLst>
                              <p:par>
                                <p:cTn id="14" presetID="1" presetClass="entr" presetSubtype="0" fill="hold" nodeType="afterEffect">
                                  <p:stCondLst>
                                    <p:cond delay="200"/>
                                  </p:stCondLst>
                                  <p:childTnLst>
                                    <p:set>
                                      <p:cBhvr>
                                        <p:cTn id="15" dur="1" fill="hold">
                                          <p:stCondLst>
                                            <p:cond delay="0"/>
                                          </p:stCondLst>
                                        </p:cTn>
                                        <p:tgtEl>
                                          <p:spTgt spid="2952196"/>
                                        </p:tgtEl>
                                        <p:attrNameLst>
                                          <p:attrName>style.visibility</p:attrName>
                                        </p:attrNameLst>
                                      </p:cBhvr>
                                      <p:to>
                                        <p:strVal val="visible"/>
                                      </p:to>
                                    </p:set>
                                  </p:childTnLst>
                                </p:cTn>
                              </p:par>
                            </p:childTnLst>
                          </p:cTn>
                        </p:par>
                        <p:par>
                          <p:cTn id="16" fill="hold" nodeType="afterGroup">
                            <p:stCondLst>
                              <p:cond delay="600"/>
                            </p:stCondLst>
                            <p:childTnLst>
                              <p:par>
                                <p:cTn id="17" presetID="1" presetClass="entr" presetSubtype="0" fill="hold" nodeType="afterEffect">
                                  <p:stCondLst>
                                    <p:cond delay="200"/>
                                  </p:stCondLst>
                                  <p:childTnLst>
                                    <p:set>
                                      <p:cBhvr>
                                        <p:cTn id="18" dur="1" fill="hold">
                                          <p:stCondLst>
                                            <p:cond delay="0"/>
                                          </p:stCondLst>
                                        </p:cTn>
                                        <p:tgtEl>
                                          <p:spTgt spid="29521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5220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95220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5220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522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5220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52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220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E2786BAA-FBC9-4DA7-BFE4-C7E788D2EA3D}"/>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78B7130A-B40D-4BCE-A283-0E21611A6F2F}"/>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38B63FD8-8A0D-4FCF-A137-70CC18B2A8B2}"/>
              </a:ext>
            </a:extLst>
          </p:cNvPr>
          <p:cNvSpPr>
            <a:spLocks noGrp="1"/>
          </p:cNvSpPr>
          <p:nvPr>
            <p:ph type="sldNum" sz="quarter" idx="12"/>
          </p:nvPr>
        </p:nvSpPr>
        <p:spPr/>
        <p:txBody>
          <a:bodyPr/>
          <a:lstStyle/>
          <a:p>
            <a:pPr>
              <a:defRPr/>
            </a:pPr>
            <a:fld id="{AD95E064-B65A-4221-A3A3-5CC8836731DE}" type="slidenum">
              <a:rPr lang="en-US" altLang="zh-CN"/>
              <a:pPr>
                <a:defRPr/>
              </a:pPr>
              <a:t>31</a:t>
            </a:fld>
            <a:endParaRPr lang="en-US" altLang="zh-CN"/>
          </a:p>
        </p:txBody>
      </p:sp>
      <p:sp>
        <p:nvSpPr>
          <p:cNvPr id="72709" name="Rectangle 2">
            <a:extLst>
              <a:ext uri="{FF2B5EF4-FFF2-40B4-BE49-F238E27FC236}">
                <a16:creationId xmlns:a16="http://schemas.microsoft.com/office/drawing/2014/main" id="{D3D55ADA-7EA9-4880-9196-CA9283DB13EE}"/>
              </a:ext>
            </a:extLst>
          </p:cNvPr>
          <p:cNvSpPr>
            <a:spLocks noGrp="1" noChangeArrowheads="1"/>
          </p:cNvSpPr>
          <p:nvPr>
            <p:ph type="title"/>
          </p:nvPr>
        </p:nvSpPr>
        <p:spPr>
          <a:xfrm>
            <a:off x="1350963" y="347663"/>
            <a:ext cx="7510462" cy="1462087"/>
          </a:xfrm>
        </p:spPr>
        <p:txBody>
          <a:bodyPr/>
          <a:lstStyle/>
          <a:p>
            <a:pPr eaLnBrk="1" hangingPunct="1"/>
            <a:r>
              <a:rPr lang="en-US" altLang="zh-CN" sz="3600" b="1">
                <a:solidFill>
                  <a:schemeClr val="bg1"/>
                </a:solidFill>
                <a:latin typeface="Times New Roman" panose="02020603050405020304" pitchFamily="18" charset="0"/>
              </a:rPr>
              <a:t>Fundaments of Curves and Surfaces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曲线曲面基础</a:t>
            </a:r>
            <a:r>
              <a:rPr lang="en-US" altLang="zh-CN" sz="3600" b="1">
                <a:solidFill>
                  <a:schemeClr val="bg1"/>
                </a:solidFill>
                <a:latin typeface="Times New Roman" panose="02020603050405020304" pitchFamily="18" charset="0"/>
              </a:rPr>
              <a:t>)</a:t>
            </a:r>
          </a:p>
        </p:txBody>
      </p:sp>
      <p:sp>
        <p:nvSpPr>
          <p:cNvPr id="72710" name="Oval 3">
            <a:extLst>
              <a:ext uri="{FF2B5EF4-FFF2-40B4-BE49-F238E27FC236}">
                <a16:creationId xmlns:a16="http://schemas.microsoft.com/office/drawing/2014/main" id="{7885CE64-0CFF-4959-9189-19C4C3AE2B5C}"/>
              </a:ext>
            </a:extLst>
          </p:cNvPr>
          <p:cNvSpPr>
            <a:spLocks noChangeArrowheads="1"/>
          </p:cNvSpPr>
          <p:nvPr/>
        </p:nvSpPr>
        <p:spPr bwMode="auto">
          <a:xfrm>
            <a:off x="642938" y="18494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2711" name="Rectangle 4">
            <a:extLst>
              <a:ext uri="{FF2B5EF4-FFF2-40B4-BE49-F238E27FC236}">
                <a16:creationId xmlns:a16="http://schemas.microsoft.com/office/drawing/2014/main" id="{7E6D1EDD-AEE7-494D-9030-A1DC5562FB1C}"/>
              </a:ext>
            </a:extLst>
          </p:cNvPr>
          <p:cNvSpPr>
            <a:spLocks noChangeArrowheads="1"/>
          </p:cNvSpPr>
          <p:nvPr/>
        </p:nvSpPr>
        <p:spPr bwMode="auto">
          <a:xfrm>
            <a:off x="1282700" y="1781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Curves and surfaces in Engineering</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工程实践中的曲线曲面</a:t>
            </a:r>
            <a:r>
              <a:rPr lang="en-US" altLang="zh-CN" sz="2400">
                <a:solidFill>
                  <a:schemeClr val="bg1"/>
                </a:solidFill>
                <a:latin typeface="Times New Roman" panose="02020603050405020304" pitchFamily="18" charset="0"/>
              </a:rPr>
              <a:t>)</a:t>
            </a:r>
          </a:p>
        </p:txBody>
      </p:sp>
      <p:sp>
        <p:nvSpPr>
          <p:cNvPr id="72712" name="Oval 5">
            <a:extLst>
              <a:ext uri="{FF2B5EF4-FFF2-40B4-BE49-F238E27FC236}">
                <a16:creationId xmlns:a16="http://schemas.microsoft.com/office/drawing/2014/main" id="{FFBE7BD1-87A6-4FD6-8D52-D9BCABE5BC02}"/>
              </a:ext>
            </a:extLst>
          </p:cNvPr>
          <p:cNvSpPr>
            <a:spLocks noChangeArrowheads="1"/>
          </p:cNvSpPr>
          <p:nvPr/>
        </p:nvSpPr>
        <p:spPr bwMode="auto">
          <a:xfrm>
            <a:off x="642938" y="26622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2713" name="Rectangle 6">
            <a:extLst>
              <a:ext uri="{FF2B5EF4-FFF2-40B4-BE49-F238E27FC236}">
                <a16:creationId xmlns:a16="http://schemas.microsoft.com/office/drawing/2014/main" id="{ACD7FD0C-E1CA-448E-B98B-45A89BB67406}"/>
              </a:ext>
            </a:extLst>
          </p:cNvPr>
          <p:cNvSpPr>
            <a:spLocks noChangeArrowheads="1"/>
          </p:cNvSpPr>
          <p:nvPr/>
        </p:nvSpPr>
        <p:spPr bwMode="auto">
          <a:xfrm>
            <a:off x="1282700" y="2595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The development of the mathematics</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 (</a:t>
            </a:r>
            <a:r>
              <a:rPr lang="zh-CN" altLang="en-US" sz="2400">
                <a:solidFill>
                  <a:schemeClr val="bg1"/>
                </a:solidFill>
                <a:latin typeface="Times New Roman" panose="02020603050405020304" pitchFamily="18" charset="0"/>
              </a:rPr>
              <a:t>曲线曲面数学描述的发展</a:t>
            </a:r>
            <a:r>
              <a:rPr lang="en-US" altLang="zh-CN" sz="2400">
                <a:solidFill>
                  <a:schemeClr val="bg1"/>
                </a:solidFill>
                <a:latin typeface="Times New Roman" panose="02020603050405020304" pitchFamily="18" charset="0"/>
              </a:rPr>
              <a:t>)</a:t>
            </a:r>
          </a:p>
        </p:txBody>
      </p:sp>
      <p:sp>
        <p:nvSpPr>
          <p:cNvPr id="72714" name="Oval 7">
            <a:extLst>
              <a:ext uri="{FF2B5EF4-FFF2-40B4-BE49-F238E27FC236}">
                <a16:creationId xmlns:a16="http://schemas.microsoft.com/office/drawing/2014/main" id="{D08DA61E-3EF7-493C-81D8-14FFE3DB7BAE}"/>
              </a:ext>
            </a:extLst>
          </p:cNvPr>
          <p:cNvSpPr>
            <a:spLocks noChangeArrowheads="1"/>
          </p:cNvSpPr>
          <p:nvPr/>
        </p:nvSpPr>
        <p:spPr bwMode="auto">
          <a:xfrm>
            <a:off x="642938" y="3476625"/>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2715" name="Rectangle 8">
            <a:extLst>
              <a:ext uri="{FF2B5EF4-FFF2-40B4-BE49-F238E27FC236}">
                <a16:creationId xmlns:a16="http://schemas.microsoft.com/office/drawing/2014/main" id="{B3632073-0D96-492D-ACAC-52E4B9270570}"/>
              </a:ext>
            </a:extLst>
          </p:cNvPr>
          <p:cNvSpPr>
            <a:spLocks noChangeArrowheads="1"/>
          </p:cNvSpPr>
          <p:nvPr/>
        </p:nvSpPr>
        <p:spPr bwMode="auto">
          <a:xfrm>
            <a:off x="1282700" y="3409950"/>
            <a:ext cx="6053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Requirements for its representation</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曲线曲面的表示要求</a:t>
            </a:r>
            <a:r>
              <a:rPr lang="en-US" altLang="zh-CN" sz="2400">
                <a:solidFill>
                  <a:schemeClr val="bg1"/>
                </a:solidFill>
                <a:latin typeface="Times New Roman" panose="02020603050405020304" pitchFamily="18" charset="0"/>
              </a:rPr>
              <a:t>)</a:t>
            </a:r>
          </a:p>
        </p:txBody>
      </p:sp>
      <p:sp>
        <p:nvSpPr>
          <p:cNvPr id="72716" name="Oval 9">
            <a:extLst>
              <a:ext uri="{FF2B5EF4-FFF2-40B4-BE49-F238E27FC236}">
                <a16:creationId xmlns:a16="http://schemas.microsoft.com/office/drawing/2014/main" id="{B7B364D1-9DDE-423F-B6CB-A966F4919EAE}"/>
              </a:ext>
            </a:extLst>
          </p:cNvPr>
          <p:cNvSpPr>
            <a:spLocks noChangeArrowheads="1"/>
          </p:cNvSpPr>
          <p:nvPr/>
        </p:nvSpPr>
        <p:spPr bwMode="auto">
          <a:xfrm>
            <a:off x="665163" y="42624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2717" name="Rectangle 10">
            <a:extLst>
              <a:ext uri="{FF2B5EF4-FFF2-40B4-BE49-F238E27FC236}">
                <a16:creationId xmlns:a16="http://schemas.microsoft.com/office/drawing/2014/main" id="{B872EF62-F467-4326-8079-97F6590332F2}"/>
              </a:ext>
            </a:extLst>
          </p:cNvPr>
          <p:cNvSpPr>
            <a:spLocks noChangeArrowheads="1"/>
          </p:cNvSpPr>
          <p:nvPr/>
        </p:nvSpPr>
        <p:spPr bwMode="auto">
          <a:xfrm>
            <a:off x="1304925" y="4194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Representation of curves and surfaces</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曲线曲面的表示</a:t>
            </a:r>
            <a:r>
              <a:rPr lang="en-US" altLang="zh-CN" sz="2400">
                <a:solidFill>
                  <a:schemeClr val="bg1"/>
                </a:solidFill>
                <a:latin typeface="Times New Roman" panose="02020603050405020304" pitchFamily="18" charset="0"/>
              </a:rPr>
              <a:t>)</a:t>
            </a:r>
          </a:p>
        </p:txBody>
      </p:sp>
      <p:sp>
        <p:nvSpPr>
          <p:cNvPr id="72718" name="Oval 11">
            <a:extLst>
              <a:ext uri="{FF2B5EF4-FFF2-40B4-BE49-F238E27FC236}">
                <a16:creationId xmlns:a16="http://schemas.microsoft.com/office/drawing/2014/main" id="{FAE308FA-66D6-4607-822F-4BFDAC964030}"/>
              </a:ext>
            </a:extLst>
          </p:cNvPr>
          <p:cNvSpPr>
            <a:spLocks noChangeArrowheads="1"/>
          </p:cNvSpPr>
          <p:nvPr/>
        </p:nvSpPr>
        <p:spPr bwMode="auto">
          <a:xfrm>
            <a:off x="665163" y="50752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2719" name="Rectangle 12">
            <a:extLst>
              <a:ext uri="{FF2B5EF4-FFF2-40B4-BE49-F238E27FC236}">
                <a16:creationId xmlns:a16="http://schemas.microsoft.com/office/drawing/2014/main" id="{D6D8576B-6393-4953-B7E9-D804FEE1315C}"/>
              </a:ext>
            </a:extLst>
          </p:cNvPr>
          <p:cNvSpPr>
            <a:spLocks noChangeArrowheads="1"/>
          </p:cNvSpPr>
          <p:nvPr/>
        </p:nvSpPr>
        <p:spPr bwMode="auto">
          <a:xfrm>
            <a:off x="1304925" y="5008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Interpolation and Approximation splines</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 (</a:t>
            </a:r>
            <a:r>
              <a:rPr lang="zh-CN" altLang="en-US" sz="2400">
                <a:solidFill>
                  <a:schemeClr val="bg1"/>
                </a:solidFill>
                <a:latin typeface="Times New Roman" panose="02020603050405020304" pitchFamily="18" charset="0"/>
              </a:rPr>
              <a:t>插值和逼近样条</a:t>
            </a:r>
            <a:r>
              <a:rPr lang="en-US" altLang="zh-CN" sz="2400">
                <a:solidFill>
                  <a:schemeClr val="bg1"/>
                </a:solidFill>
                <a:latin typeface="Times New Roman" panose="02020603050405020304" pitchFamily="18" charset="0"/>
              </a:rPr>
              <a:t>)</a:t>
            </a:r>
          </a:p>
        </p:txBody>
      </p:sp>
      <p:sp>
        <p:nvSpPr>
          <p:cNvPr id="72720" name="Oval 13">
            <a:extLst>
              <a:ext uri="{FF2B5EF4-FFF2-40B4-BE49-F238E27FC236}">
                <a16:creationId xmlns:a16="http://schemas.microsoft.com/office/drawing/2014/main" id="{78C50044-B08A-4804-A165-C12E635A94AA}"/>
              </a:ext>
            </a:extLst>
          </p:cNvPr>
          <p:cNvSpPr>
            <a:spLocks noChangeArrowheads="1"/>
          </p:cNvSpPr>
          <p:nvPr/>
        </p:nvSpPr>
        <p:spPr bwMode="auto">
          <a:xfrm>
            <a:off x="665163" y="5889625"/>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2721" name="Rectangle 14">
            <a:extLst>
              <a:ext uri="{FF2B5EF4-FFF2-40B4-BE49-F238E27FC236}">
                <a16:creationId xmlns:a16="http://schemas.microsoft.com/office/drawing/2014/main" id="{D3BA855C-B985-467D-9C63-6C31C7BC7E2F}"/>
              </a:ext>
            </a:extLst>
          </p:cNvPr>
          <p:cNvSpPr>
            <a:spLocks noChangeArrowheads="1"/>
          </p:cNvSpPr>
          <p:nvPr/>
        </p:nvSpPr>
        <p:spPr bwMode="auto">
          <a:xfrm>
            <a:off x="1304925" y="5822950"/>
            <a:ext cx="4979988"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Continuity conditions (</a:t>
            </a:r>
            <a:r>
              <a:rPr lang="zh-CN" altLang="en-US" sz="2400">
                <a:solidFill>
                  <a:schemeClr val="bg1"/>
                </a:solidFill>
                <a:latin typeface="Times New Roman" panose="02020603050405020304" pitchFamily="18" charset="0"/>
              </a:rPr>
              <a:t>连续性条件</a:t>
            </a:r>
            <a:r>
              <a:rPr lang="en-US" altLang="zh-CN" sz="2400">
                <a:solidFill>
                  <a:schemeClr val="bg1"/>
                </a:solidFill>
                <a:latin typeface="Times New Roman" panose="02020603050405020304" pitchFamily="18" charset="0"/>
              </a:rP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342AF978-DB8C-4C18-B659-CCF94717BEA2}"/>
              </a:ext>
            </a:extLst>
          </p:cNvPr>
          <p:cNvSpPr>
            <a:spLocks noGrp="1"/>
          </p:cNvSpPr>
          <p:nvPr>
            <p:ph type="dt" sz="quarter" idx="10"/>
          </p:nvPr>
        </p:nvSpPr>
        <p:spPr/>
        <p:txBody>
          <a:bodyPr/>
          <a:lstStyle/>
          <a:p>
            <a:pPr>
              <a:defRPr/>
            </a:pPr>
            <a:r>
              <a:rPr lang="en-US" altLang="zh-CN"/>
              <a:t>2023-11-14</a:t>
            </a:r>
          </a:p>
        </p:txBody>
      </p:sp>
      <p:sp>
        <p:nvSpPr>
          <p:cNvPr id="9" name="页脚占位符 4">
            <a:extLst>
              <a:ext uri="{FF2B5EF4-FFF2-40B4-BE49-F238E27FC236}">
                <a16:creationId xmlns:a16="http://schemas.microsoft.com/office/drawing/2014/main" id="{0065ADD9-64A5-4ABC-B706-69E7CCE1CA68}"/>
              </a:ext>
            </a:extLst>
          </p:cNvPr>
          <p:cNvSpPr>
            <a:spLocks noGrp="1"/>
          </p:cNvSpPr>
          <p:nvPr>
            <p:ph type="ftr" sz="quarter" idx="11"/>
          </p:nvPr>
        </p:nvSpPr>
        <p:spPr/>
        <p:txBody>
          <a:bodyPr/>
          <a:lstStyle/>
          <a:p>
            <a:pPr>
              <a:defRPr/>
            </a:pPr>
            <a:r>
              <a:rPr lang="en-US" altLang="zh-CN"/>
              <a:t>北京林业大学</a:t>
            </a:r>
          </a:p>
        </p:txBody>
      </p:sp>
      <p:sp>
        <p:nvSpPr>
          <p:cNvPr id="10" name="灯片编号占位符 5">
            <a:extLst>
              <a:ext uri="{FF2B5EF4-FFF2-40B4-BE49-F238E27FC236}">
                <a16:creationId xmlns:a16="http://schemas.microsoft.com/office/drawing/2014/main" id="{B5419D51-2116-4C49-9A04-09D813B84779}"/>
              </a:ext>
            </a:extLst>
          </p:cNvPr>
          <p:cNvSpPr>
            <a:spLocks noGrp="1"/>
          </p:cNvSpPr>
          <p:nvPr>
            <p:ph type="sldNum" sz="quarter" idx="12"/>
          </p:nvPr>
        </p:nvSpPr>
        <p:spPr/>
        <p:txBody>
          <a:bodyPr/>
          <a:lstStyle/>
          <a:p>
            <a:pPr>
              <a:defRPr/>
            </a:pPr>
            <a:fld id="{4FE56A65-2915-4E22-B335-9735817343A4}" type="slidenum">
              <a:rPr lang="en-US" altLang="zh-CN"/>
              <a:pPr>
                <a:defRPr/>
              </a:pPr>
              <a:t>32</a:t>
            </a:fld>
            <a:endParaRPr lang="en-US" altLang="zh-CN"/>
          </a:p>
        </p:txBody>
      </p:sp>
      <p:sp>
        <p:nvSpPr>
          <p:cNvPr id="74757" name="Rectangle 2">
            <a:extLst>
              <a:ext uri="{FF2B5EF4-FFF2-40B4-BE49-F238E27FC236}">
                <a16:creationId xmlns:a16="http://schemas.microsoft.com/office/drawing/2014/main" id="{D8FE2E94-2BC1-4453-989B-5165AD975A08}"/>
              </a:ext>
            </a:extLst>
          </p:cNvPr>
          <p:cNvSpPr>
            <a:spLocks noGrp="1" noChangeArrowheads="1"/>
          </p:cNvSpPr>
          <p:nvPr>
            <p:ph type="title"/>
          </p:nvPr>
        </p:nvSpPr>
        <p:spPr>
          <a:xfrm>
            <a:off x="1350963" y="347663"/>
            <a:ext cx="6859587" cy="1462087"/>
          </a:xfrm>
        </p:spPr>
        <p:txBody>
          <a:bodyPr/>
          <a:lstStyle/>
          <a:p>
            <a:pPr eaLnBrk="1" hangingPunct="1"/>
            <a:r>
              <a:rPr lang="en-US" altLang="zh-CN" sz="4000" b="1">
                <a:solidFill>
                  <a:schemeClr val="bg1"/>
                </a:solidFill>
                <a:latin typeface="Times New Roman" panose="02020603050405020304" pitchFamily="18" charset="0"/>
              </a:rPr>
              <a:t>Continuity conditions</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连续性条件</a:t>
            </a:r>
            <a:r>
              <a:rPr lang="en-US" altLang="zh-CN" sz="4000" b="1">
                <a:solidFill>
                  <a:schemeClr val="bg1"/>
                </a:solidFill>
                <a:latin typeface="Times New Roman" panose="02020603050405020304" pitchFamily="18" charset="0"/>
              </a:rPr>
              <a:t>)</a:t>
            </a:r>
          </a:p>
        </p:txBody>
      </p:sp>
      <p:sp>
        <p:nvSpPr>
          <p:cNvPr id="74758" name="Rectangle 3">
            <a:extLst>
              <a:ext uri="{FF2B5EF4-FFF2-40B4-BE49-F238E27FC236}">
                <a16:creationId xmlns:a16="http://schemas.microsoft.com/office/drawing/2014/main" id="{E89FACD3-7BD7-4E53-AA25-F3189E1A4ABE}"/>
              </a:ext>
            </a:extLst>
          </p:cNvPr>
          <p:cNvSpPr>
            <a:spLocks noChangeArrowheads="1"/>
          </p:cNvSpPr>
          <p:nvPr/>
        </p:nvSpPr>
        <p:spPr bwMode="auto">
          <a:xfrm>
            <a:off x="1117600" y="2395538"/>
            <a:ext cx="7223125" cy="544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800">
                <a:solidFill>
                  <a:schemeClr val="accent1"/>
                </a:solidFill>
                <a:latin typeface="Times New Roman" panose="02020603050405020304" pitchFamily="18" charset="0"/>
              </a:rPr>
              <a:t>Parametric curve section(</a:t>
            </a:r>
            <a:r>
              <a:rPr lang="zh-CN" altLang="en-US" sz="2800">
                <a:solidFill>
                  <a:schemeClr val="accent1"/>
                </a:solidFill>
                <a:latin typeface="Times New Roman" panose="02020603050405020304" pitchFamily="18" charset="0"/>
              </a:rPr>
              <a:t>参数曲线段</a:t>
            </a:r>
            <a:r>
              <a:rPr lang="en-US" altLang="zh-CN" sz="2800">
                <a:solidFill>
                  <a:schemeClr val="accent1"/>
                </a:solidFill>
                <a:latin typeface="Times New Roman" panose="02020603050405020304" pitchFamily="18" charset="0"/>
              </a:rPr>
              <a:t>)p</a:t>
            </a:r>
            <a:r>
              <a:rPr lang="en-US" altLang="zh-CN" sz="2800" baseline="-30000">
                <a:solidFill>
                  <a:schemeClr val="accent1"/>
                </a:solidFill>
                <a:latin typeface="Times New Roman" panose="02020603050405020304" pitchFamily="18" charset="0"/>
              </a:rPr>
              <a:t>i</a:t>
            </a:r>
            <a:endParaRPr lang="en-US" altLang="zh-CN" sz="2800">
              <a:solidFill>
                <a:schemeClr val="accent1"/>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74759" name="Object 4">
                <a:extLst>
                  <a:ext uri="{FF2B5EF4-FFF2-40B4-BE49-F238E27FC236}">
                    <a16:creationId xmlns:a16="http://schemas.microsoft.com/office/drawing/2014/main" id="{A5178B8B-FBAD-44BF-B6E7-735E991EB4DF}"/>
                  </a:ext>
                </a:extLst>
              </p:cNvPr>
              <p:cNvSpPr txBox="1"/>
              <p:nvPr/>
            </p:nvSpPr>
            <p:spPr bwMode="auto">
              <a:xfrm>
                <a:off x="2446337" y="3092450"/>
                <a:ext cx="5231171" cy="433388"/>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sSub>
                        <m:sSubPr>
                          <m:ctrlPr>
                            <a:rPr lang="zh-CN" altLang="en-US" sz="2800" i="1" smtClean="0">
                              <a:solidFill>
                                <a:schemeClr val="accent1">
                                  <a:lumMod val="60000"/>
                                  <a:lumOff val="40000"/>
                                </a:schemeClr>
                              </a:solidFill>
                              <a:latin typeface="Cambria Math" panose="02040503050406030204" pitchFamily="18" charset="0"/>
                            </a:rPr>
                          </m:ctrlPr>
                        </m:sSubPr>
                        <m:e>
                          <m:r>
                            <a:rPr lang="zh-CN" altLang="en-US" sz="2800" i="1">
                              <a:solidFill>
                                <a:schemeClr val="accent1">
                                  <a:lumMod val="60000"/>
                                  <a:lumOff val="40000"/>
                                </a:schemeClr>
                              </a:solidFill>
                              <a:latin typeface="Cambria Math" panose="02040503050406030204" pitchFamily="18" charset="0"/>
                            </a:rPr>
                            <m:t>𝑝</m:t>
                          </m:r>
                        </m:e>
                        <m:sub>
                          <m:r>
                            <a:rPr lang="zh-CN" altLang="en-US" sz="2800" i="1">
                              <a:solidFill>
                                <a:schemeClr val="accent1">
                                  <a:lumMod val="60000"/>
                                  <a:lumOff val="40000"/>
                                </a:schemeClr>
                              </a:solidFill>
                              <a:latin typeface="Cambria Math" panose="02040503050406030204" pitchFamily="18" charset="0"/>
                            </a:rPr>
                            <m:t>𝑖</m:t>
                          </m:r>
                        </m:sub>
                      </m:sSub>
                      <m:r>
                        <a:rPr lang="zh-CN" altLang="en-US" sz="2800" i="1">
                          <a:solidFill>
                            <a:schemeClr val="accent1">
                              <a:lumMod val="60000"/>
                              <a:lumOff val="40000"/>
                            </a:schemeClr>
                          </a:solidFill>
                          <a:latin typeface="Cambria Math" panose="02040503050406030204" pitchFamily="18" charset="0"/>
                        </a:rPr>
                        <m:t>=</m:t>
                      </m:r>
                      <m:sSub>
                        <m:sSubPr>
                          <m:ctrlPr>
                            <a:rPr lang="zh-CN" altLang="en-US" sz="2800" i="1">
                              <a:solidFill>
                                <a:schemeClr val="accent1">
                                  <a:lumMod val="60000"/>
                                  <a:lumOff val="40000"/>
                                </a:schemeClr>
                              </a:solidFill>
                              <a:latin typeface="Cambria Math" panose="02040503050406030204" pitchFamily="18" charset="0"/>
                            </a:rPr>
                          </m:ctrlPr>
                        </m:sSubPr>
                        <m:e>
                          <m:r>
                            <a:rPr lang="zh-CN" altLang="en-US" sz="2800" i="1">
                              <a:solidFill>
                                <a:schemeClr val="accent1">
                                  <a:lumMod val="60000"/>
                                  <a:lumOff val="40000"/>
                                </a:schemeClr>
                              </a:solidFill>
                              <a:latin typeface="Cambria Math" panose="02040503050406030204" pitchFamily="18" charset="0"/>
                            </a:rPr>
                            <m:t>𝑝</m:t>
                          </m:r>
                        </m:e>
                        <m:sub>
                          <m:r>
                            <a:rPr lang="zh-CN" altLang="en-US" sz="2800" i="1">
                              <a:solidFill>
                                <a:schemeClr val="accent1">
                                  <a:lumMod val="60000"/>
                                  <a:lumOff val="40000"/>
                                </a:schemeClr>
                              </a:solidFill>
                              <a:latin typeface="Cambria Math" panose="02040503050406030204" pitchFamily="18" charset="0"/>
                            </a:rPr>
                            <m:t>𝑖</m:t>
                          </m:r>
                        </m:sub>
                      </m:sSub>
                      <m:r>
                        <a:rPr lang="zh-CN" altLang="en-US" sz="2800" i="1">
                          <a:solidFill>
                            <a:schemeClr val="accent1">
                              <a:lumMod val="60000"/>
                              <a:lumOff val="40000"/>
                            </a:schemeClr>
                          </a:solidFill>
                          <a:latin typeface="Cambria Math" panose="02040503050406030204" pitchFamily="18" charset="0"/>
                        </a:rPr>
                        <m:t>(</m:t>
                      </m:r>
                      <m:r>
                        <a:rPr lang="zh-CN" altLang="en-US" sz="2800" i="1">
                          <a:solidFill>
                            <a:schemeClr val="accent1">
                              <a:lumMod val="60000"/>
                              <a:lumOff val="40000"/>
                            </a:schemeClr>
                          </a:solidFill>
                          <a:latin typeface="Cambria Math" panose="02040503050406030204" pitchFamily="18" charset="0"/>
                        </a:rPr>
                        <m:t>𝑡</m:t>
                      </m:r>
                      <m:r>
                        <a:rPr lang="zh-CN" altLang="en-US" sz="2800" i="1">
                          <a:solidFill>
                            <a:schemeClr val="accent1">
                              <a:lumMod val="60000"/>
                              <a:lumOff val="40000"/>
                            </a:schemeClr>
                          </a:solidFill>
                          <a:latin typeface="Cambria Math" panose="02040503050406030204" pitchFamily="18" charset="0"/>
                        </a:rPr>
                        <m:t>)</m:t>
                      </m:r>
                      <m:r>
                        <m:rPr>
                          <m:nor/>
                        </m:rPr>
                        <a:rPr lang="zh-CN" altLang="en-US" sz="2800" i="0">
                          <a:solidFill>
                            <a:schemeClr val="accent1">
                              <a:lumMod val="60000"/>
                              <a:lumOff val="40000"/>
                            </a:schemeClr>
                          </a:solidFill>
                          <a:latin typeface="Cambria Math" panose="02040503050406030204" pitchFamily="18" charset="0"/>
                        </a:rPr>
                        <m:t>        </m:t>
                      </m:r>
                      <m:r>
                        <m:rPr>
                          <m:nor/>
                        </m:rPr>
                        <a:rPr lang="zh-CN" altLang="en-US" sz="2800" i="0">
                          <a:solidFill>
                            <a:schemeClr val="accent1">
                              <a:lumMod val="60000"/>
                              <a:lumOff val="40000"/>
                            </a:schemeClr>
                          </a:solidFill>
                          <a:latin typeface="Cambria Math" panose="02040503050406030204" pitchFamily="18" charset="0"/>
                        </a:rPr>
                        <m:t>t</m:t>
                      </m:r>
                      <m:r>
                        <a:rPr lang="zh-CN" altLang="en-US" sz="2800" i="1">
                          <a:solidFill>
                            <a:schemeClr val="accent1">
                              <a:lumMod val="60000"/>
                              <a:lumOff val="40000"/>
                            </a:schemeClr>
                          </a:solidFill>
                          <a:latin typeface="Cambria Math" panose="02040503050406030204" pitchFamily="18" charset="0"/>
                        </a:rPr>
                        <m:t>∈[</m:t>
                      </m:r>
                      <m:sSub>
                        <m:sSubPr>
                          <m:ctrlPr>
                            <a:rPr lang="zh-CN" altLang="en-US" sz="2800" i="1">
                              <a:solidFill>
                                <a:schemeClr val="accent1">
                                  <a:lumMod val="60000"/>
                                  <a:lumOff val="40000"/>
                                </a:schemeClr>
                              </a:solidFill>
                              <a:latin typeface="Cambria Math" panose="02040503050406030204" pitchFamily="18" charset="0"/>
                            </a:rPr>
                          </m:ctrlPr>
                        </m:sSubPr>
                        <m:e>
                          <m:r>
                            <m:rPr>
                              <m:sty m:val="p"/>
                            </m:rPr>
                            <a:rPr lang="zh-CN" altLang="en-US" sz="2800" i="0">
                              <a:solidFill>
                                <a:schemeClr val="accent1">
                                  <a:lumMod val="60000"/>
                                  <a:lumOff val="40000"/>
                                </a:schemeClr>
                              </a:solidFill>
                              <a:latin typeface="Cambria Math" panose="02040503050406030204" pitchFamily="18" charset="0"/>
                            </a:rPr>
                            <m:t>t</m:t>
                          </m:r>
                        </m:e>
                        <m:sub>
                          <m:r>
                            <m:rPr>
                              <m:nor/>
                            </m:rPr>
                            <a:rPr lang="zh-CN" altLang="en-US" sz="2800" i="0">
                              <a:solidFill>
                                <a:schemeClr val="accent1">
                                  <a:lumMod val="60000"/>
                                  <a:lumOff val="40000"/>
                                </a:schemeClr>
                              </a:solidFill>
                              <a:latin typeface="Cambria Math" panose="02040503050406030204" pitchFamily="18" charset="0"/>
                            </a:rPr>
                            <m:t>i</m:t>
                          </m:r>
                          <m:r>
                            <m:rPr>
                              <m:nor/>
                            </m:rPr>
                            <a:rPr lang="zh-CN" altLang="en-US" sz="2800" i="0">
                              <a:solidFill>
                                <a:schemeClr val="accent1">
                                  <a:lumMod val="60000"/>
                                  <a:lumOff val="40000"/>
                                </a:schemeClr>
                              </a:solidFill>
                              <a:latin typeface="Cambria Math" panose="02040503050406030204" pitchFamily="18" charset="0"/>
                            </a:rPr>
                            <m:t>0</m:t>
                          </m:r>
                        </m:sub>
                      </m:sSub>
                      <m:r>
                        <m:rPr>
                          <m:nor/>
                        </m:rPr>
                        <a:rPr lang="zh-CN" altLang="en-US" sz="2800" i="0">
                          <a:solidFill>
                            <a:schemeClr val="accent1">
                              <a:lumMod val="60000"/>
                              <a:lumOff val="40000"/>
                            </a:schemeClr>
                          </a:solidFill>
                          <a:latin typeface="Cambria Math" panose="02040503050406030204" pitchFamily="18" charset="0"/>
                        </a:rPr>
                        <m:t>,</m:t>
                      </m:r>
                      <m:sSub>
                        <m:sSubPr>
                          <m:ctrlPr>
                            <a:rPr lang="zh-CN" altLang="en-US" sz="2800" i="1">
                              <a:solidFill>
                                <a:schemeClr val="accent1">
                                  <a:lumMod val="60000"/>
                                  <a:lumOff val="40000"/>
                                </a:schemeClr>
                              </a:solidFill>
                              <a:latin typeface="Cambria Math" panose="02040503050406030204" pitchFamily="18" charset="0"/>
                            </a:rPr>
                          </m:ctrlPr>
                        </m:sSubPr>
                        <m:e>
                          <m:r>
                            <m:rPr>
                              <m:nor/>
                            </m:rPr>
                            <a:rPr lang="zh-CN" altLang="en-US" sz="2800" i="0">
                              <a:solidFill>
                                <a:schemeClr val="accent1">
                                  <a:lumMod val="60000"/>
                                  <a:lumOff val="40000"/>
                                </a:schemeClr>
                              </a:solidFill>
                              <a:latin typeface="Cambria Math" panose="02040503050406030204" pitchFamily="18" charset="0"/>
                            </a:rPr>
                            <m:t>t</m:t>
                          </m:r>
                        </m:e>
                        <m:sub>
                          <m:r>
                            <m:rPr>
                              <m:nor/>
                            </m:rPr>
                            <a:rPr lang="zh-CN" altLang="en-US" sz="2800" i="0">
                              <a:solidFill>
                                <a:schemeClr val="accent1">
                                  <a:lumMod val="60000"/>
                                  <a:lumOff val="40000"/>
                                </a:schemeClr>
                              </a:solidFill>
                              <a:latin typeface="Cambria Math" panose="02040503050406030204" pitchFamily="18" charset="0"/>
                            </a:rPr>
                            <m:t>i</m:t>
                          </m:r>
                          <m:r>
                            <m:rPr>
                              <m:nor/>
                            </m:rPr>
                            <a:rPr lang="zh-CN" altLang="en-US" sz="2800" i="0">
                              <a:solidFill>
                                <a:schemeClr val="accent1">
                                  <a:lumMod val="60000"/>
                                  <a:lumOff val="40000"/>
                                </a:schemeClr>
                              </a:solidFill>
                              <a:latin typeface="Cambria Math" panose="02040503050406030204" pitchFamily="18" charset="0"/>
                            </a:rPr>
                            <m:t>1</m:t>
                          </m:r>
                        </m:sub>
                      </m:sSub>
                      <m:r>
                        <a:rPr lang="zh-CN" altLang="en-US" sz="2800" i="1">
                          <a:solidFill>
                            <a:schemeClr val="accent1">
                              <a:lumMod val="60000"/>
                              <a:lumOff val="40000"/>
                            </a:schemeClr>
                          </a:solidFill>
                          <a:latin typeface="Cambria Math" panose="02040503050406030204" pitchFamily="18" charset="0"/>
                        </a:rPr>
                        <m:t>]</m:t>
                      </m:r>
                    </m:oMath>
                  </m:oMathPara>
                </a14:m>
                <a:endParaRPr lang="zh-CN" altLang="en-US" sz="2800" dirty="0">
                  <a:solidFill>
                    <a:schemeClr val="accent1">
                      <a:lumMod val="60000"/>
                      <a:lumOff val="40000"/>
                    </a:schemeClr>
                  </a:solidFill>
                </a:endParaRPr>
              </a:p>
            </p:txBody>
          </p:sp>
        </mc:Choice>
        <mc:Fallback xmlns="">
          <p:sp>
            <p:nvSpPr>
              <p:cNvPr id="74759" name="Object 4">
                <a:extLst>
                  <a:ext uri="{FF2B5EF4-FFF2-40B4-BE49-F238E27FC236}">
                    <a16:creationId xmlns:a16="http://schemas.microsoft.com/office/drawing/2014/main" id="{A5178B8B-FBAD-44BF-B6E7-735E991EB4DF}"/>
                  </a:ext>
                </a:extLst>
              </p:cNvPr>
              <p:cNvSpPr txBox="1">
                <a:spLocks noRot="1" noChangeAspect="1" noMove="1" noResize="1" noEditPoints="1" noAdjustHandles="1" noChangeArrowheads="1" noChangeShapeType="1" noTextEdit="1"/>
              </p:cNvSpPr>
              <p:nvPr/>
            </p:nvSpPr>
            <p:spPr bwMode="auto">
              <a:xfrm>
                <a:off x="2446337" y="3092450"/>
                <a:ext cx="5231171" cy="433388"/>
              </a:xfrm>
              <a:prstGeom prst="rect">
                <a:avLst/>
              </a:prstGeom>
              <a:blipFill>
                <a:blip r:embed="rId3"/>
                <a:stretch>
                  <a:fillRect b="-16901"/>
                </a:stretch>
              </a:blipFill>
              <a:ln>
                <a:noFill/>
              </a:ln>
            </p:spPr>
            <p:txBody>
              <a:bodyPr/>
              <a:lstStyle/>
              <a:p>
                <a:r>
                  <a:rPr lang="zh-CN" altLang="en-US">
                    <a:noFill/>
                  </a:rPr>
                  <a:t> </a:t>
                </a:r>
              </a:p>
            </p:txBody>
          </p:sp>
        </mc:Fallback>
      </mc:AlternateContent>
      <p:sp>
        <p:nvSpPr>
          <p:cNvPr id="74760" name="Rectangle 5">
            <a:extLst>
              <a:ext uri="{FF2B5EF4-FFF2-40B4-BE49-F238E27FC236}">
                <a16:creationId xmlns:a16="http://schemas.microsoft.com/office/drawing/2014/main" id="{880D2CE0-978E-4A19-AA47-A9179298D66A}"/>
              </a:ext>
            </a:extLst>
          </p:cNvPr>
          <p:cNvSpPr>
            <a:spLocks noChangeArrowheads="1"/>
          </p:cNvSpPr>
          <p:nvPr/>
        </p:nvSpPr>
        <p:spPr bwMode="auto">
          <a:xfrm>
            <a:off x="1052513" y="3878263"/>
            <a:ext cx="5811837" cy="88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buClrTx/>
              <a:buSzTx/>
              <a:buFontTx/>
              <a:buNone/>
            </a:pPr>
            <a:r>
              <a:rPr kumimoji="1" lang="en-US" altLang="zh-CN" sz="2800" dirty="0">
                <a:solidFill>
                  <a:schemeClr val="bg1"/>
                </a:solidFill>
                <a:latin typeface="Times New Roman" panose="02020603050405020304" pitchFamily="18" charset="0"/>
              </a:rPr>
              <a:t>Parametric continuity(</a:t>
            </a:r>
            <a:r>
              <a:rPr kumimoji="1" lang="zh-CN" altLang="en-US" sz="2800" dirty="0">
                <a:solidFill>
                  <a:schemeClr val="bg1"/>
                </a:solidFill>
                <a:latin typeface="Times New Roman" panose="02020603050405020304" pitchFamily="18" charset="0"/>
              </a:rPr>
              <a:t>参数连续性</a:t>
            </a:r>
            <a:r>
              <a:rPr kumimoji="1" lang="en-US" altLang="zh-CN" sz="2800" dirty="0">
                <a:solidFill>
                  <a:schemeClr val="bg1"/>
                </a:solidFill>
                <a:latin typeface="Times New Roman" panose="02020603050405020304" pitchFamily="18" charset="0"/>
              </a:rPr>
              <a:t>)</a:t>
            </a:r>
          </a:p>
        </p:txBody>
      </p:sp>
      <p:sp>
        <p:nvSpPr>
          <p:cNvPr id="74761" name="Rectangle 6">
            <a:extLst>
              <a:ext uri="{FF2B5EF4-FFF2-40B4-BE49-F238E27FC236}">
                <a16:creationId xmlns:a16="http://schemas.microsoft.com/office/drawing/2014/main" id="{F9083186-4441-4B70-9B04-5EB3A80FAA4D}"/>
              </a:ext>
            </a:extLst>
          </p:cNvPr>
          <p:cNvSpPr>
            <a:spLocks noChangeArrowheads="1"/>
          </p:cNvSpPr>
          <p:nvPr/>
        </p:nvSpPr>
        <p:spPr bwMode="auto">
          <a:xfrm>
            <a:off x="1071563" y="4749800"/>
            <a:ext cx="6049962" cy="80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lnSpc>
                <a:spcPct val="130000"/>
              </a:lnSpc>
              <a:buClrTx/>
              <a:buSzTx/>
              <a:buFontTx/>
              <a:buNone/>
            </a:pPr>
            <a:r>
              <a:rPr kumimoji="1" lang="en-US" altLang="zh-CN" sz="2800">
                <a:solidFill>
                  <a:schemeClr val="bg1"/>
                </a:solidFill>
                <a:latin typeface="Times New Roman" panose="02020603050405020304" pitchFamily="18" charset="0"/>
              </a:rPr>
              <a:t>Geometric continuity(</a:t>
            </a:r>
            <a:r>
              <a:rPr kumimoji="1" lang="zh-CN" altLang="en-US" sz="2800">
                <a:solidFill>
                  <a:schemeClr val="bg1"/>
                </a:solidFill>
                <a:latin typeface="Times New Roman" panose="02020603050405020304" pitchFamily="18" charset="0"/>
              </a:rPr>
              <a:t>几何连续性</a:t>
            </a:r>
            <a:r>
              <a:rPr kumimoji="1" lang="en-US" altLang="zh-CN" sz="2800">
                <a:solidFill>
                  <a:schemeClr val="bg1"/>
                </a:solidFill>
                <a:latin typeface="Times New Roman" panose="02020603050405020304" pitchFamily="18" charset="0"/>
              </a:rPr>
              <a:t>)</a:t>
            </a:r>
          </a:p>
        </p:txBody>
      </p:sp>
      <p:sp>
        <p:nvSpPr>
          <p:cNvPr id="74762" name="AutoShape 7">
            <a:extLst>
              <a:ext uri="{FF2B5EF4-FFF2-40B4-BE49-F238E27FC236}">
                <a16:creationId xmlns:a16="http://schemas.microsoft.com/office/drawing/2014/main" id="{D8C4E15B-71A8-4F1B-9DA3-93C112FAC132}"/>
              </a:ext>
            </a:extLst>
          </p:cNvPr>
          <p:cNvSpPr>
            <a:spLocks/>
          </p:cNvSpPr>
          <p:nvPr/>
        </p:nvSpPr>
        <p:spPr bwMode="auto">
          <a:xfrm>
            <a:off x="864003" y="4193381"/>
            <a:ext cx="158750" cy="960438"/>
          </a:xfrm>
          <a:prstGeom prst="leftBrace">
            <a:avLst>
              <a:gd name="adj1" fmla="val 50417"/>
              <a:gd name="adj2" fmla="val 50000"/>
            </a:avLst>
          </a:prstGeom>
          <a:noFill/>
          <a:ln w="381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FAFD526A-61CC-4498-AB93-412B2F52D585}"/>
              </a:ext>
            </a:extLst>
          </p:cNvPr>
          <p:cNvSpPr>
            <a:spLocks noGrp="1"/>
          </p:cNvSpPr>
          <p:nvPr>
            <p:ph type="dt" sz="quarter" idx="10"/>
          </p:nvPr>
        </p:nvSpPr>
        <p:spPr/>
        <p:txBody>
          <a:bodyPr/>
          <a:lstStyle/>
          <a:p>
            <a:pPr>
              <a:defRPr/>
            </a:pPr>
            <a:r>
              <a:rPr lang="en-US" altLang="zh-CN"/>
              <a:t>2023-11-14</a:t>
            </a:r>
          </a:p>
        </p:txBody>
      </p:sp>
      <p:sp>
        <p:nvSpPr>
          <p:cNvPr id="8" name="页脚占位符 4">
            <a:extLst>
              <a:ext uri="{FF2B5EF4-FFF2-40B4-BE49-F238E27FC236}">
                <a16:creationId xmlns:a16="http://schemas.microsoft.com/office/drawing/2014/main" id="{498BB0C7-CF2C-44D7-B869-A7ABF11FE77A}"/>
              </a:ext>
            </a:extLst>
          </p:cNvPr>
          <p:cNvSpPr>
            <a:spLocks noGrp="1"/>
          </p:cNvSpPr>
          <p:nvPr>
            <p:ph type="ftr" sz="quarter" idx="11"/>
          </p:nvPr>
        </p:nvSpPr>
        <p:spPr/>
        <p:txBody>
          <a:bodyPr/>
          <a:lstStyle/>
          <a:p>
            <a:pPr>
              <a:defRPr/>
            </a:pPr>
            <a:r>
              <a:rPr lang="en-US" altLang="zh-CN"/>
              <a:t>北京林业大学</a:t>
            </a:r>
          </a:p>
        </p:txBody>
      </p:sp>
      <p:sp>
        <p:nvSpPr>
          <p:cNvPr id="9" name="灯片编号占位符 5">
            <a:extLst>
              <a:ext uri="{FF2B5EF4-FFF2-40B4-BE49-F238E27FC236}">
                <a16:creationId xmlns:a16="http://schemas.microsoft.com/office/drawing/2014/main" id="{5023D2CB-00A0-4F24-95A8-E3FEF5551E07}"/>
              </a:ext>
            </a:extLst>
          </p:cNvPr>
          <p:cNvSpPr>
            <a:spLocks noGrp="1"/>
          </p:cNvSpPr>
          <p:nvPr>
            <p:ph type="sldNum" sz="quarter" idx="12"/>
          </p:nvPr>
        </p:nvSpPr>
        <p:spPr/>
        <p:txBody>
          <a:bodyPr/>
          <a:lstStyle/>
          <a:p>
            <a:pPr>
              <a:defRPr/>
            </a:pPr>
            <a:fld id="{C991DD2E-52F9-4577-8090-E69C954DF5B4}" type="slidenum">
              <a:rPr lang="en-US" altLang="zh-CN"/>
              <a:pPr>
                <a:defRPr/>
              </a:pPr>
              <a:t>33</a:t>
            </a:fld>
            <a:endParaRPr lang="en-US" altLang="zh-CN"/>
          </a:p>
        </p:txBody>
      </p:sp>
      <p:sp>
        <p:nvSpPr>
          <p:cNvPr id="76805" name="Rectangle 2">
            <a:extLst>
              <a:ext uri="{FF2B5EF4-FFF2-40B4-BE49-F238E27FC236}">
                <a16:creationId xmlns:a16="http://schemas.microsoft.com/office/drawing/2014/main" id="{CD7533AB-A8F1-4E03-BACB-916330F6BB9B}"/>
              </a:ext>
            </a:extLst>
          </p:cNvPr>
          <p:cNvSpPr>
            <a:spLocks noGrp="1" noChangeArrowheads="1"/>
          </p:cNvSpPr>
          <p:nvPr>
            <p:ph type="title"/>
          </p:nvPr>
        </p:nvSpPr>
        <p:spPr>
          <a:xfrm>
            <a:off x="1350963" y="347663"/>
            <a:ext cx="6859587" cy="1462087"/>
          </a:xfrm>
        </p:spPr>
        <p:txBody>
          <a:bodyPr/>
          <a:lstStyle/>
          <a:p>
            <a:pPr eaLnBrk="1" hangingPunct="1"/>
            <a:r>
              <a:rPr kumimoji="1" lang="en-US" altLang="zh-CN" b="1">
                <a:solidFill>
                  <a:schemeClr val="bg1"/>
                </a:solidFill>
                <a:latin typeface="Times New Roman" panose="02020603050405020304" pitchFamily="18" charset="0"/>
              </a:rPr>
              <a:t>Parametric continuity</a:t>
            </a:r>
            <a:br>
              <a:rPr kumimoji="1" lang="en-US" altLang="zh-CN" b="1">
                <a:solidFill>
                  <a:schemeClr val="bg1"/>
                </a:solidFill>
                <a:latin typeface="Times New Roman" panose="02020603050405020304" pitchFamily="18" charset="0"/>
              </a:rPr>
            </a:br>
            <a:r>
              <a:rPr kumimoji="1" lang="en-US" altLang="zh-CN" b="1">
                <a:solidFill>
                  <a:schemeClr val="bg1"/>
                </a:solidFill>
                <a:latin typeface="Times New Roman" panose="02020603050405020304" pitchFamily="18" charset="0"/>
              </a:rPr>
              <a:t>(</a:t>
            </a:r>
            <a:r>
              <a:rPr kumimoji="1" lang="zh-CN" altLang="en-US" b="1">
                <a:solidFill>
                  <a:schemeClr val="bg1"/>
                </a:solidFill>
                <a:latin typeface="Times New Roman" panose="02020603050405020304" pitchFamily="18" charset="0"/>
              </a:rPr>
              <a:t>参数连续性</a:t>
            </a:r>
            <a:r>
              <a:rPr kumimoji="1" lang="en-US" altLang="zh-CN" b="1">
                <a:solidFill>
                  <a:schemeClr val="bg1"/>
                </a:solidFill>
                <a:latin typeface="Times New Roman" panose="02020603050405020304" pitchFamily="18" charset="0"/>
              </a:rPr>
              <a:t>)</a:t>
            </a:r>
          </a:p>
        </p:txBody>
      </p:sp>
      <p:sp>
        <p:nvSpPr>
          <p:cNvPr id="76806" name="Oval 3">
            <a:extLst>
              <a:ext uri="{FF2B5EF4-FFF2-40B4-BE49-F238E27FC236}">
                <a16:creationId xmlns:a16="http://schemas.microsoft.com/office/drawing/2014/main" id="{3B8CD8C0-8BC7-4A1B-B66F-2611851F438E}"/>
              </a:ext>
            </a:extLst>
          </p:cNvPr>
          <p:cNvSpPr>
            <a:spLocks noChangeArrowheads="1"/>
          </p:cNvSpPr>
          <p:nvPr/>
        </p:nvSpPr>
        <p:spPr bwMode="auto">
          <a:xfrm>
            <a:off x="1168400" y="214947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6807" name="Rectangle 4">
            <a:extLst>
              <a:ext uri="{FF2B5EF4-FFF2-40B4-BE49-F238E27FC236}">
                <a16:creationId xmlns:a16="http://schemas.microsoft.com/office/drawing/2014/main" id="{23951E96-1383-4FB5-ADF6-DAEDCFCDC6AA}"/>
              </a:ext>
            </a:extLst>
          </p:cNvPr>
          <p:cNvSpPr>
            <a:spLocks noChangeArrowheads="1"/>
          </p:cNvSpPr>
          <p:nvPr/>
        </p:nvSpPr>
        <p:spPr bwMode="auto">
          <a:xfrm>
            <a:off x="1839913" y="2009775"/>
            <a:ext cx="588645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accent1"/>
                </a:solidFill>
                <a:latin typeface="Times New Roman" panose="02020603050405020304" pitchFamily="18" charset="0"/>
              </a:rPr>
              <a:t>Zero order parametric continuity</a:t>
            </a:r>
          </a:p>
          <a:p>
            <a:pPr eaLnBrk="1" hangingPunct="1">
              <a:lnSpc>
                <a:spcPct val="90000"/>
              </a:lnSpc>
              <a:buFont typeface="Wingdings" panose="05000000000000000000" pitchFamily="2" charset="2"/>
              <a:buNone/>
            </a:pPr>
            <a:r>
              <a:rPr lang="en-US" altLang="zh-CN" sz="2800">
                <a:solidFill>
                  <a:schemeClr val="accent1"/>
                </a:solidFill>
                <a:latin typeface="Times New Roman" panose="02020603050405020304" pitchFamily="18" charset="0"/>
              </a:rPr>
              <a:t>(C</a:t>
            </a:r>
            <a:r>
              <a:rPr lang="en-US" altLang="zh-CN" sz="2800" baseline="30000">
                <a:solidFill>
                  <a:schemeClr val="accent1"/>
                </a:solidFill>
                <a:latin typeface="Times New Roman" panose="02020603050405020304" pitchFamily="18" charset="0"/>
              </a:rPr>
              <a:t>0</a:t>
            </a:r>
            <a:r>
              <a:rPr lang="zh-CN" altLang="en-US" sz="2800">
                <a:solidFill>
                  <a:schemeClr val="accent1"/>
                </a:solidFill>
                <a:latin typeface="Times New Roman" panose="02020603050405020304" pitchFamily="18" charset="0"/>
              </a:rPr>
              <a:t>连续</a:t>
            </a:r>
            <a:r>
              <a:rPr lang="en-US" altLang="zh-CN" sz="2800">
                <a:solidFill>
                  <a:schemeClr val="accent1"/>
                </a:solidFill>
                <a:latin typeface="Times New Roman" panose="02020603050405020304" pitchFamily="18" charset="0"/>
              </a:rPr>
              <a:t>)</a:t>
            </a:r>
          </a:p>
        </p:txBody>
      </p:sp>
      <p:sp>
        <p:nvSpPr>
          <p:cNvPr id="76808" name="Rectangle 5">
            <a:extLst>
              <a:ext uri="{FF2B5EF4-FFF2-40B4-BE49-F238E27FC236}">
                <a16:creationId xmlns:a16="http://schemas.microsoft.com/office/drawing/2014/main" id="{89F9EA60-56F2-4204-8ADF-1771B46403DE}"/>
              </a:ext>
            </a:extLst>
          </p:cNvPr>
          <p:cNvSpPr>
            <a:spLocks noChangeArrowheads="1"/>
          </p:cNvSpPr>
          <p:nvPr/>
        </p:nvSpPr>
        <p:spPr bwMode="auto">
          <a:xfrm>
            <a:off x="1849438" y="3032125"/>
            <a:ext cx="4848225" cy="94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a:solidFill>
                  <a:schemeClr val="bg1"/>
                </a:solidFill>
                <a:latin typeface="Times New Roman" panose="02020603050405020304" pitchFamily="18" charset="0"/>
              </a:rPr>
              <a:t>Means simply that the curves meet.</a:t>
            </a:r>
          </a:p>
          <a:p>
            <a:pPr algn="just" eaLnBrk="1" hangingPunct="1">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曲线的几何位置连接</a:t>
            </a:r>
            <a:r>
              <a:rPr lang="en-US" altLang="zh-CN" sz="2400">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2958342" name="Object 6">
                <a:extLst>
                  <a:ext uri="{FF2B5EF4-FFF2-40B4-BE49-F238E27FC236}">
                    <a16:creationId xmlns:a16="http://schemas.microsoft.com/office/drawing/2014/main" id="{8E92FFCC-A5FF-4A27-A424-3C37F91E94E3}"/>
                  </a:ext>
                </a:extLst>
              </p:cNvPr>
              <p:cNvSpPr txBox="1">
                <a:spLocks noGrp="1"/>
              </p:cNvSpPr>
              <p:nvPr>
                <p:ph idx="1"/>
              </p:nvPr>
            </p:nvSpPr>
            <p:spPr bwMode="auto">
              <a:xfrm>
                <a:off x="2308225" y="4206875"/>
                <a:ext cx="3797300" cy="728663"/>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sSub>
                        <m:sSubPr>
                          <m:ctrlPr>
                            <a:rPr lang="zh-CN" altLang="en-US" b="1" i="1" smtClean="0">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𝒑</m:t>
                          </m:r>
                        </m:e>
                        <m:sub>
                          <m:r>
                            <a:rPr lang="zh-CN" altLang="en-US" b="1" i="1">
                              <a:solidFill>
                                <a:schemeClr val="accent1">
                                  <a:lumMod val="60000"/>
                                  <a:lumOff val="40000"/>
                                </a:schemeClr>
                              </a:solidFill>
                              <a:latin typeface="Cambria Math" panose="02040503050406030204" pitchFamily="18" charset="0"/>
                            </a:rPr>
                            <m:t>𝒊</m:t>
                          </m:r>
                        </m:sub>
                      </m:sSub>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𝒕</m:t>
                          </m:r>
                        </m:e>
                        <m:sub>
                          <m:r>
                            <a:rPr lang="zh-CN" altLang="en-US" b="1" i="1">
                              <a:solidFill>
                                <a:schemeClr val="accent1">
                                  <a:lumMod val="60000"/>
                                  <a:lumOff val="40000"/>
                                </a:schemeClr>
                              </a:solidFill>
                              <a:latin typeface="Cambria Math" panose="02040503050406030204" pitchFamily="18" charset="0"/>
                            </a:rPr>
                            <m:t>𝒊</m:t>
                          </m:r>
                          <m:r>
                            <a:rPr lang="zh-CN" altLang="en-US" b="1" i="1">
                              <a:solidFill>
                                <a:schemeClr val="accent1">
                                  <a:lumMod val="60000"/>
                                  <a:lumOff val="40000"/>
                                </a:schemeClr>
                              </a:solidFill>
                              <a:latin typeface="Cambria Math" panose="02040503050406030204" pitchFamily="18" charset="0"/>
                            </a:rPr>
                            <m:t>𝟏</m:t>
                          </m:r>
                        </m:sub>
                      </m:sSub>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𝒑</m:t>
                          </m:r>
                        </m:e>
                        <m:sub>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𝒊</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𝟏</m:t>
                          </m:r>
                          <m:r>
                            <a:rPr lang="zh-CN" altLang="en-US" b="1" i="1">
                              <a:solidFill>
                                <a:schemeClr val="accent1">
                                  <a:lumMod val="60000"/>
                                  <a:lumOff val="40000"/>
                                </a:schemeClr>
                              </a:solidFill>
                              <a:latin typeface="Cambria Math" panose="02040503050406030204" pitchFamily="18" charset="0"/>
                            </a:rPr>
                            <m:t>)</m:t>
                          </m:r>
                        </m:sub>
                      </m:sSub>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𝒕</m:t>
                          </m:r>
                        </m:e>
                        <m:sub>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𝒊</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𝟏</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𝟎</m:t>
                          </m:r>
                        </m:sub>
                      </m:sSub>
                      <m:r>
                        <a:rPr lang="zh-CN" altLang="en-US" b="1" i="1">
                          <a:solidFill>
                            <a:schemeClr val="accent1">
                              <a:lumMod val="60000"/>
                              <a:lumOff val="40000"/>
                            </a:schemeClr>
                          </a:solidFill>
                          <a:latin typeface="Cambria Math" panose="02040503050406030204" pitchFamily="18" charset="0"/>
                        </a:rPr>
                        <m:t>)</m:t>
                      </m:r>
                    </m:oMath>
                  </m:oMathPara>
                </a14:m>
                <a:endParaRPr lang="zh-CN" altLang="en-US" b="1" dirty="0">
                  <a:solidFill>
                    <a:schemeClr val="accent1">
                      <a:lumMod val="60000"/>
                      <a:lumOff val="40000"/>
                    </a:schemeClr>
                  </a:solidFill>
                </a:endParaRPr>
              </a:p>
            </p:txBody>
          </p:sp>
        </mc:Choice>
        <mc:Fallback xmlns="">
          <p:sp>
            <p:nvSpPr>
              <p:cNvPr id="2958342" name="Object 6">
                <a:extLst>
                  <a:ext uri="{FF2B5EF4-FFF2-40B4-BE49-F238E27FC236}">
                    <a16:creationId xmlns:a16="http://schemas.microsoft.com/office/drawing/2014/main" id="{8E92FFCC-A5FF-4A27-A424-3C37F91E94E3}"/>
                  </a:ext>
                </a:extLst>
              </p:cNvPr>
              <p:cNvSpPr txBox="1">
                <a:spLocks noRot="1" noChangeAspect="1" noMove="1" noResize="1" noEditPoints="1" noAdjustHandles="1" noChangeArrowheads="1" noChangeShapeType="1" noTextEdit="1"/>
              </p:cNvSpPr>
              <p:nvPr>
                <p:ph idx="1"/>
              </p:nvPr>
            </p:nvSpPr>
            <p:spPr bwMode="auto">
              <a:xfrm>
                <a:off x="2308225" y="4206875"/>
                <a:ext cx="3797300" cy="728663"/>
              </a:xfrm>
              <a:prstGeom prst="rect">
                <a:avLst/>
              </a:prstGeom>
              <a:blipFill>
                <a:blip r:embed="rId3"/>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9D9B1071-48A1-46BD-8012-AFE015EFE210}"/>
              </a:ext>
            </a:extLst>
          </p:cNvPr>
          <p:cNvSpPr>
            <a:spLocks noGrp="1"/>
          </p:cNvSpPr>
          <p:nvPr>
            <p:ph type="dt" sz="quarter" idx="10"/>
          </p:nvPr>
        </p:nvSpPr>
        <p:spPr/>
        <p:txBody>
          <a:bodyPr/>
          <a:lstStyle/>
          <a:p>
            <a:pPr>
              <a:defRPr/>
            </a:pPr>
            <a:r>
              <a:rPr lang="en-US" altLang="zh-CN"/>
              <a:t>2023-11-14</a:t>
            </a:r>
          </a:p>
        </p:txBody>
      </p:sp>
      <p:sp>
        <p:nvSpPr>
          <p:cNvPr id="8" name="页脚占位符 4">
            <a:extLst>
              <a:ext uri="{FF2B5EF4-FFF2-40B4-BE49-F238E27FC236}">
                <a16:creationId xmlns:a16="http://schemas.microsoft.com/office/drawing/2014/main" id="{CF9EBC71-6F24-4DEC-873F-3D15AAAFC155}"/>
              </a:ext>
            </a:extLst>
          </p:cNvPr>
          <p:cNvSpPr>
            <a:spLocks noGrp="1"/>
          </p:cNvSpPr>
          <p:nvPr>
            <p:ph type="ftr" sz="quarter" idx="11"/>
          </p:nvPr>
        </p:nvSpPr>
        <p:spPr/>
        <p:txBody>
          <a:bodyPr/>
          <a:lstStyle/>
          <a:p>
            <a:pPr>
              <a:defRPr/>
            </a:pPr>
            <a:r>
              <a:rPr lang="en-US" altLang="zh-CN"/>
              <a:t>北京林业大学</a:t>
            </a:r>
          </a:p>
        </p:txBody>
      </p:sp>
      <p:sp>
        <p:nvSpPr>
          <p:cNvPr id="9" name="灯片编号占位符 5">
            <a:extLst>
              <a:ext uri="{FF2B5EF4-FFF2-40B4-BE49-F238E27FC236}">
                <a16:creationId xmlns:a16="http://schemas.microsoft.com/office/drawing/2014/main" id="{90EF8904-373C-49B0-AB23-393CC339D648}"/>
              </a:ext>
            </a:extLst>
          </p:cNvPr>
          <p:cNvSpPr>
            <a:spLocks noGrp="1"/>
          </p:cNvSpPr>
          <p:nvPr>
            <p:ph type="sldNum" sz="quarter" idx="12"/>
          </p:nvPr>
        </p:nvSpPr>
        <p:spPr/>
        <p:txBody>
          <a:bodyPr/>
          <a:lstStyle/>
          <a:p>
            <a:pPr>
              <a:defRPr/>
            </a:pPr>
            <a:fld id="{0ACA5AC9-BD1F-4E06-81D2-024F1214CE17}" type="slidenum">
              <a:rPr lang="en-US" altLang="zh-CN"/>
              <a:pPr>
                <a:defRPr/>
              </a:pPr>
              <a:t>34</a:t>
            </a:fld>
            <a:endParaRPr lang="en-US" altLang="zh-CN"/>
          </a:p>
        </p:txBody>
      </p:sp>
      <p:sp>
        <p:nvSpPr>
          <p:cNvPr id="78853" name="Rectangle 2">
            <a:extLst>
              <a:ext uri="{FF2B5EF4-FFF2-40B4-BE49-F238E27FC236}">
                <a16:creationId xmlns:a16="http://schemas.microsoft.com/office/drawing/2014/main" id="{54660BD9-22D6-4050-8AD9-3F59421ABBF6}"/>
              </a:ext>
            </a:extLst>
          </p:cNvPr>
          <p:cNvSpPr>
            <a:spLocks noGrp="1" noChangeArrowheads="1"/>
          </p:cNvSpPr>
          <p:nvPr>
            <p:ph type="title"/>
          </p:nvPr>
        </p:nvSpPr>
        <p:spPr>
          <a:xfrm>
            <a:off x="1350963" y="347663"/>
            <a:ext cx="6859587" cy="1462087"/>
          </a:xfrm>
        </p:spPr>
        <p:txBody>
          <a:bodyPr/>
          <a:lstStyle/>
          <a:p>
            <a:pPr eaLnBrk="1" hangingPunct="1"/>
            <a:r>
              <a:rPr kumimoji="1" lang="en-US" altLang="zh-CN" b="1">
                <a:solidFill>
                  <a:schemeClr val="bg1"/>
                </a:solidFill>
                <a:latin typeface="Times New Roman" panose="02020603050405020304" pitchFamily="18" charset="0"/>
              </a:rPr>
              <a:t>Parametric continuity</a:t>
            </a:r>
            <a:br>
              <a:rPr kumimoji="1" lang="en-US" altLang="zh-CN" b="1">
                <a:solidFill>
                  <a:schemeClr val="bg1"/>
                </a:solidFill>
                <a:latin typeface="Times New Roman" panose="02020603050405020304" pitchFamily="18" charset="0"/>
              </a:rPr>
            </a:br>
            <a:r>
              <a:rPr kumimoji="1" lang="en-US" altLang="zh-CN" b="1">
                <a:solidFill>
                  <a:schemeClr val="bg1"/>
                </a:solidFill>
                <a:latin typeface="Times New Roman" panose="02020603050405020304" pitchFamily="18" charset="0"/>
              </a:rPr>
              <a:t>(</a:t>
            </a:r>
            <a:r>
              <a:rPr kumimoji="1" lang="zh-CN" altLang="en-US" b="1">
                <a:solidFill>
                  <a:schemeClr val="bg1"/>
                </a:solidFill>
                <a:latin typeface="Times New Roman" panose="02020603050405020304" pitchFamily="18" charset="0"/>
              </a:rPr>
              <a:t>参数连续性</a:t>
            </a:r>
            <a:r>
              <a:rPr kumimoji="1" lang="en-US" altLang="zh-CN" b="1">
                <a:solidFill>
                  <a:schemeClr val="bg1"/>
                </a:solidFill>
                <a:latin typeface="Times New Roman" panose="02020603050405020304" pitchFamily="18" charset="0"/>
              </a:rPr>
              <a:t>)</a:t>
            </a:r>
          </a:p>
        </p:txBody>
      </p:sp>
      <p:sp>
        <p:nvSpPr>
          <p:cNvPr id="2960387" name="Freeform 3">
            <a:extLst>
              <a:ext uri="{FF2B5EF4-FFF2-40B4-BE49-F238E27FC236}">
                <a16:creationId xmlns:a16="http://schemas.microsoft.com/office/drawing/2014/main" id="{2DA82709-301D-4456-A2C0-5F1939CACA72}"/>
              </a:ext>
            </a:extLst>
          </p:cNvPr>
          <p:cNvSpPr>
            <a:spLocks/>
          </p:cNvSpPr>
          <p:nvPr/>
        </p:nvSpPr>
        <p:spPr bwMode="auto">
          <a:xfrm>
            <a:off x="1101725" y="3171825"/>
            <a:ext cx="3122613" cy="1611313"/>
          </a:xfrm>
          <a:custGeom>
            <a:avLst/>
            <a:gdLst>
              <a:gd name="T0" fmla="*/ 2147483646 w 1967"/>
              <a:gd name="T1" fmla="*/ 2147483646 h 1015"/>
              <a:gd name="T2" fmla="*/ 2147483646 w 1967"/>
              <a:gd name="T3" fmla="*/ 0 h 1015"/>
              <a:gd name="T4" fmla="*/ 2147483646 w 1967"/>
              <a:gd name="T5" fmla="*/ 2147483646 h 1015"/>
              <a:gd name="T6" fmla="*/ 2147483646 w 1967"/>
              <a:gd name="T7" fmla="*/ 2147483646 h 1015"/>
              <a:gd name="T8" fmla="*/ 2147483646 w 1967"/>
              <a:gd name="T9" fmla="*/ 2147483646 h 1015"/>
              <a:gd name="T10" fmla="*/ 2147483646 w 1967"/>
              <a:gd name="T11" fmla="*/ 2147483646 h 1015"/>
              <a:gd name="T12" fmla="*/ 2147483646 w 1967"/>
              <a:gd name="T13" fmla="*/ 2147483646 h 1015"/>
              <a:gd name="T14" fmla="*/ 2147483646 w 1967"/>
              <a:gd name="T15" fmla="*/ 2147483646 h 1015"/>
              <a:gd name="T16" fmla="*/ 2147483646 w 1967"/>
              <a:gd name="T17" fmla="*/ 2147483646 h 1015"/>
              <a:gd name="T18" fmla="*/ 2147483646 w 1967"/>
              <a:gd name="T19" fmla="*/ 2147483646 h 1015"/>
              <a:gd name="T20" fmla="*/ 2147483646 w 1967"/>
              <a:gd name="T21" fmla="*/ 2147483646 h 1015"/>
              <a:gd name="T22" fmla="*/ 2147483646 w 1967"/>
              <a:gd name="T23" fmla="*/ 2147483646 h 1015"/>
              <a:gd name="T24" fmla="*/ 2147483646 w 1967"/>
              <a:gd name="T25" fmla="*/ 2147483646 h 1015"/>
              <a:gd name="T26" fmla="*/ 2147483646 w 1967"/>
              <a:gd name="T27" fmla="*/ 2147483646 h 1015"/>
              <a:gd name="T28" fmla="*/ 2147483646 w 1967"/>
              <a:gd name="T29" fmla="*/ 2147483646 h 1015"/>
              <a:gd name="T30" fmla="*/ 2147483646 w 1967"/>
              <a:gd name="T31" fmla="*/ 2147483646 h 1015"/>
              <a:gd name="T32" fmla="*/ 2147483646 w 1967"/>
              <a:gd name="T33" fmla="*/ 2147483646 h 1015"/>
              <a:gd name="T34" fmla="*/ 2147483646 w 1967"/>
              <a:gd name="T35" fmla="*/ 2147483646 h 1015"/>
              <a:gd name="T36" fmla="*/ 2147483646 w 1967"/>
              <a:gd name="T37" fmla="*/ 2147483646 h 1015"/>
              <a:gd name="T38" fmla="*/ 2147483646 w 1967"/>
              <a:gd name="T39" fmla="*/ 2147483646 h 1015"/>
              <a:gd name="T40" fmla="*/ 2147483646 w 1967"/>
              <a:gd name="T41" fmla="*/ 2147483646 h 1015"/>
              <a:gd name="T42" fmla="*/ 2147483646 w 1967"/>
              <a:gd name="T43" fmla="*/ 2147483646 h 1015"/>
              <a:gd name="T44" fmla="*/ 2147483646 w 1967"/>
              <a:gd name="T45" fmla="*/ 2147483646 h 1015"/>
              <a:gd name="T46" fmla="*/ 2147483646 w 1967"/>
              <a:gd name="T47" fmla="*/ 2147483646 h 1015"/>
              <a:gd name="T48" fmla="*/ 2147483646 w 1967"/>
              <a:gd name="T49" fmla="*/ 2147483646 h 1015"/>
              <a:gd name="T50" fmla="*/ 2147483646 w 1967"/>
              <a:gd name="T51" fmla="*/ 2147483646 h 1015"/>
              <a:gd name="T52" fmla="*/ 2147483646 w 1967"/>
              <a:gd name="T53" fmla="*/ 2147483646 h 1015"/>
              <a:gd name="T54" fmla="*/ 2147483646 w 1967"/>
              <a:gd name="T55" fmla="*/ 2147483646 h 1015"/>
              <a:gd name="T56" fmla="*/ 2147483646 w 1967"/>
              <a:gd name="T57" fmla="*/ 2147483646 h 1015"/>
              <a:gd name="T58" fmla="*/ 2147483646 w 1967"/>
              <a:gd name="T59" fmla="*/ 2147483646 h 1015"/>
              <a:gd name="T60" fmla="*/ 2147483646 w 1967"/>
              <a:gd name="T61" fmla="*/ 2147483646 h 1015"/>
              <a:gd name="T62" fmla="*/ 2147483646 w 1967"/>
              <a:gd name="T63" fmla="*/ 2147483646 h 1015"/>
              <a:gd name="T64" fmla="*/ 2147483646 w 1967"/>
              <a:gd name="T65" fmla="*/ 2147483646 h 1015"/>
              <a:gd name="T66" fmla="*/ 2147483646 w 1967"/>
              <a:gd name="T67" fmla="*/ 2147483646 h 1015"/>
              <a:gd name="T68" fmla="*/ 2147483646 w 1967"/>
              <a:gd name="T69" fmla="*/ 2147483646 h 1015"/>
              <a:gd name="T70" fmla="*/ 2147483646 w 1967"/>
              <a:gd name="T71" fmla="*/ 2147483646 h 1015"/>
              <a:gd name="T72" fmla="*/ 2147483646 w 1967"/>
              <a:gd name="T73" fmla="*/ 2147483646 h 1015"/>
              <a:gd name="T74" fmla="*/ 2147483646 w 1967"/>
              <a:gd name="T75" fmla="*/ 2147483646 h 1015"/>
              <a:gd name="T76" fmla="*/ 2147483646 w 1967"/>
              <a:gd name="T77" fmla="*/ 2147483646 h 1015"/>
              <a:gd name="T78" fmla="*/ 2147483646 w 1967"/>
              <a:gd name="T79" fmla="*/ 2147483646 h 1015"/>
              <a:gd name="T80" fmla="*/ 2147483646 w 1967"/>
              <a:gd name="T81" fmla="*/ 2147483646 h 10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67" h="1015">
                <a:moveTo>
                  <a:pt x="0" y="8"/>
                </a:moveTo>
                <a:lnTo>
                  <a:pt x="24" y="5"/>
                </a:lnTo>
                <a:lnTo>
                  <a:pt x="47" y="3"/>
                </a:lnTo>
                <a:lnTo>
                  <a:pt x="68" y="0"/>
                </a:lnTo>
                <a:lnTo>
                  <a:pt x="89" y="0"/>
                </a:lnTo>
                <a:lnTo>
                  <a:pt x="113" y="3"/>
                </a:lnTo>
                <a:lnTo>
                  <a:pt x="134" y="5"/>
                </a:lnTo>
                <a:lnTo>
                  <a:pt x="152" y="8"/>
                </a:lnTo>
                <a:lnTo>
                  <a:pt x="173" y="13"/>
                </a:lnTo>
                <a:lnTo>
                  <a:pt x="194" y="18"/>
                </a:lnTo>
                <a:lnTo>
                  <a:pt x="212" y="26"/>
                </a:lnTo>
                <a:lnTo>
                  <a:pt x="231" y="34"/>
                </a:lnTo>
                <a:lnTo>
                  <a:pt x="252" y="45"/>
                </a:lnTo>
                <a:lnTo>
                  <a:pt x="270" y="52"/>
                </a:lnTo>
                <a:lnTo>
                  <a:pt x="289" y="63"/>
                </a:lnTo>
                <a:lnTo>
                  <a:pt x="304" y="76"/>
                </a:lnTo>
                <a:lnTo>
                  <a:pt x="323" y="86"/>
                </a:lnTo>
                <a:lnTo>
                  <a:pt x="341" y="100"/>
                </a:lnTo>
                <a:lnTo>
                  <a:pt x="357" y="115"/>
                </a:lnTo>
                <a:lnTo>
                  <a:pt x="375" y="128"/>
                </a:lnTo>
                <a:lnTo>
                  <a:pt x="391" y="144"/>
                </a:lnTo>
                <a:lnTo>
                  <a:pt x="425" y="178"/>
                </a:lnTo>
                <a:lnTo>
                  <a:pt x="456" y="212"/>
                </a:lnTo>
                <a:lnTo>
                  <a:pt x="488" y="249"/>
                </a:lnTo>
                <a:lnTo>
                  <a:pt x="519" y="288"/>
                </a:lnTo>
                <a:lnTo>
                  <a:pt x="548" y="327"/>
                </a:lnTo>
                <a:lnTo>
                  <a:pt x="580" y="369"/>
                </a:lnTo>
                <a:lnTo>
                  <a:pt x="608" y="411"/>
                </a:lnTo>
                <a:lnTo>
                  <a:pt x="637" y="453"/>
                </a:lnTo>
                <a:lnTo>
                  <a:pt x="698" y="539"/>
                </a:lnTo>
                <a:lnTo>
                  <a:pt x="726" y="583"/>
                </a:lnTo>
                <a:lnTo>
                  <a:pt x="758" y="625"/>
                </a:lnTo>
                <a:lnTo>
                  <a:pt x="789" y="667"/>
                </a:lnTo>
                <a:lnTo>
                  <a:pt x="818" y="706"/>
                </a:lnTo>
                <a:lnTo>
                  <a:pt x="850" y="746"/>
                </a:lnTo>
                <a:lnTo>
                  <a:pt x="884" y="782"/>
                </a:lnTo>
                <a:lnTo>
                  <a:pt x="915" y="819"/>
                </a:lnTo>
                <a:lnTo>
                  <a:pt x="949" y="853"/>
                </a:lnTo>
                <a:lnTo>
                  <a:pt x="968" y="869"/>
                </a:lnTo>
                <a:lnTo>
                  <a:pt x="983" y="884"/>
                </a:lnTo>
                <a:lnTo>
                  <a:pt x="1002" y="897"/>
                </a:lnTo>
                <a:lnTo>
                  <a:pt x="1020" y="910"/>
                </a:lnTo>
                <a:lnTo>
                  <a:pt x="1038" y="924"/>
                </a:lnTo>
                <a:lnTo>
                  <a:pt x="1057" y="937"/>
                </a:lnTo>
                <a:lnTo>
                  <a:pt x="1078" y="947"/>
                </a:lnTo>
                <a:lnTo>
                  <a:pt x="1096" y="958"/>
                </a:lnTo>
                <a:lnTo>
                  <a:pt x="1130" y="976"/>
                </a:lnTo>
                <a:lnTo>
                  <a:pt x="1164" y="989"/>
                </a:lnTo>
                <a:lnTo>
                  <a:pt x="1198" y="999"/>
                </a:lnTo>
                <a:lnTo>
                  <a:pt x="1235" y="1007"/>
                </a:lnTo>
                <a:lnTo>
                  <a:pt x="1272" y="1012"/>
                </a:lnTo>
                <a:lnTo>
                  <a:pt x="1308" y="1015"/>
                </a:lnTo>
                <a:lnTo>
                  <a:pt x="1345" y="1015"/>
                </a:lnTo>
                <a:lnTo>
                  <a:pt x="1382" y="1015"/>
                </a:lnTo>
                <a:lnTo>
                  <a:pt x="1419" y="1010"/>
                </a:lnTo>
                <a:lnTo>
                  <a:pt x="1455" y="1005"/>
                </a:lnTo>
                <a:lnTo>
                  <a:pt x="1492" y="997"/>
                </a:lnTo>
                <a:lnTo>
                  <a:pt x="1529" y="984"/>
                </a:lnTo>
                <a:lnTo>
                  <a:pt x="1565" y="971"/>
                </a:lnTo>
                <a:lnTo>
                  <a:pt x="1600" y="958"/>
                </a:lnTo>
                <a:lnTo>
                  <a:pt x="1634" y="939"/>
                </a:lnTo>
                <a:lnTo>
                  <a:pt x="1668" y="918"/>
                </a:lnTo>
                <a:lnTo>
                  <a:pt x="1699" y="897"/>
                </a:lnTo>
                <a:lnTo>
                  <a:pt x="1731" y="874"/>
                </a:lnTo>
                <a:lnTo>
                  <a:pt x="1759" y="848"/>
                </a:lnTo>
                <a:lnTo>
                  <a:pt x="1788" y="819"/>
                </a:lnTo>
                <a:lnTo>
                  <a:pt x="1815" y="790"/>
                </a:lnTo>
                <a:lnTo>
                  <a:pt x="1838" y="759"/>
                </a:lnTo>
                <a:lnTo>
                  <a:pt x="1862" y="725"/>
                </a:lnTo>
                <a:lnTo>
                  <a:pt x="1883" y="688"/>
                </a:lnTo>
                <a:lnTo>
                  <a:pt x="1904" y="649"/>
                </a:lnTo>
                <a:lnTo>
                  <a:pt x="1919" y="610"/>
                </a:lnTo>
                <a:lnTo>
                  <a:pt x="1935" y="568"/>
                </a:lnTo>
                <a:lnTo>
                  <a:pt x="1946" y="526"/>
                </a:lnTo>
                <a:lnTo>
                  <a:pt x="1951" y="502"/>
                </a:lnTo>
                <a:lnTo>
                  <a:pt x="1956" y="481"/>
                </a:lnTo>
                <a:lnTo>
                  <a:pt x="1959" y="458"/>
                </a:lnTo>
                <a:lnTo>
                  <a:pt x="1961" y="434"/>
                </a:lnTo>
                <a:lnTo>
                  <a:pt x="1964" y="411"/>
                </a:lnTo>
                <a:lnTo>
                  <a:pt x="1967" y="385"/>
                </a:lnTo>
                <a:lnTo>
                  <a:pt x="1967" y="361"/>
                </a:lnTo>
                <a:lnTo>
                  <a:pt x="1967" y="335"/>
                </a:lnTo>
              </a:path>
            </a:pathLst>
          </a:custGeom>
          <a:noFill/>
          <a:ln w="508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60388" name="Freeform 4">
            <a:extLst>
              <a:ext uri="{FF2B5EF4-FFF2-40B4-BE49-F238E27FC236}">
                <a16:creationId xmlns:a16="http://schemas.microsoft.com/office/drawing/2014/main" id="{7EA36723-63ED-4D66-9D76-BE05166CE0DC}"/>
              </a:ext>
            </a:extLst>
          </p:cNvPr>
          <p:cNvSpPr>
            <a:spLocks/>
          </p:cNvSpPr>
          <p:nvPr/>
        </p:nvSpPr>
        <p:spPr bwMode="auto">
          <a:xfrm>
            <a:off x="5281613" y="3703638"/>
            <a:ext cx="2392362" cy="1573212"/>
          </a:xfrm>
          <a:custGeom>
            <a:avLst/>
            <a:gdLst>
              <a:gd name="T0" fmla="*/ 2147483646 w 1507"/>
              <a:gd name="T1" fmla="*/ 0 h 991"/>
              <a:gd name="T2" fmla="*/ 2147483646 w 1507"/>
              <a:gd name="T3" fmla="*/ 2147483646 h 991"/>
              <a:gd name="T4" fmla="*/ 2147483646 w 1507"/>
              <a:gd name="T5" fmla="*/ 2147483646 h 991"/>
              <a:gd name="T6" fmla="*/ 2147483646 w 1507"/>
              <a:gd name="T7" fmla="*/ 2147483646 h 991"/>
              <a:gd name="T8" fmla="*/ 2147483646 w 1507"/>
              <a:gd name="T9" fmla="*/ 2147483646 h 991"/>
              <a:gd name="T10" fmla="*/ 2147483646 w 1507"/>
              <a:gd name="T11" fmla="*/ 2147483646 h 991"/>
              <a:gd name="T12" fmla="*/ 2147483646 w 1507"/>
              <a:gd name="T13" fmla="*/ 2147483646 h 991"/>
              <a:gd name="T14" fmla="*/ 2147483646 w 1507"/>
              <a:gd name="T15" fmla="*/ 2147483646 h 991"/>
              <a:gd name="T16" fmla="*/ 2147483646 w 1507"/>
              <a:gd name="T17" fmla="*/ 2147483646 h 991"/>
              <a:gd name="T18" fmla="*/ 2147483646 w 1507"/>
              <a:gd name="T19" fmla="*/ 2147483646 h 991"/>
              <a:gd name="T20" fmla="*/ 2147483646 w 1507"/>
              <a:gd name="T21" fmla="*/ 2147483646 h 991"/>
              <a:gd name="T22" fmla="*/ 2147483646 w 1507"/>
              <a:gd name="T23" fmla="*/ 2147483646 h 991"/>
              <a:gd name="T24" fmla="*/ 2147483646 w 1507"/>
              <a:gd name="T25" fmla="*/ 2147483646 h 991"/>
              <a:gd name="T26" fmla="*/ 2147483646 w 1507"/>
              <a:gd name="T27" fmla="*/ 2147483646 h 991"/>
              <a:gd name="T28" fmla="*/ 2147483646 w 1507"/>
              <a:gd name="T29" fmla="*/ 2147483646 h 991"/>
              <a:gd name="T30" fmla="*/ 2147483646 w 1507"/>
              <a:gd name="T31" fmla="*/ 2147483646 h 991"/>
              <a:gd name="T32" fmla="*/ 2147483646 w 1507"/>
              <a:gd name="T33" fmla="*/ 2147483646 h 991"/>
              <a:gd name="T34" fmla="*/ 2147483646 w 1507"/>
              <a:gd name="T35" fmla="*/ 2147483646 h 991"/>
              <a:gd name="T36" fmla="*/ 2147483646 w 1507"/>
              <a:gd name="T37" fmla="*/ 2147483646 h 991"/>
              <a:gd name="T38" fmla="*/ 2147483646 w 1507"/>
              <a:gd name="T39" fmla="*/ 2147483646 h 991"/>
              <a:gd name="T40" fmla="*/ 2147483646 w 1507"/>
              <a:gd name="T41" fmla="*/ 2147483646 h 991"/>
              <a:gd name="T42" fmla="*/ 2147483646 w 1507"/>
              <a:gd name="T43" fmla="*/ 2147483646 h 991"/>
              <a:gd name="T44" fmla="*/ 2147483646 w 1507"/>
              <a:gd name="T45" fmla="*/ 2147483646 h 991"/>
              <a:gd name="T46" fmla="*/ 2147483646 w 1507"/>
              <a:gd name="T47" fmla="*/ 2147483646 h 991"/>
              <a:gd name="T48" fmla="*/ 2147483646 w 1507"/>
              <a:gd name="T49" fmla="*/ 2147483646 h 991"/>
              <a:gd name="T50" fmla="*/ 2147483646 w 1507"/>
              <a:gd name="T51" fmla="*/ 2147483646 h 991"/>
              <a:gd name="T52" fmla="*/ 2147483646 w 1507"/>
              <a:gd name="T53" fmla="*/ 2147483646 h 991"/>
              <a:gd name="T54" fmla="*/ 2147483646 w 1507"/>
              <a:gd name="T55" fmla="*/ 2147483646 h 991"/>
              <a:gd name="T56" fmla="*/ 2147483646 w 1507"/>
              <a:gd name="T57" fmla="*/ 2147483646 h 991"/>
              <a:gd name="T58" fmla="*/ 2147483646 w 1507"/>
              <a:gd name="T59" fmla="*/ 2147483646 h 991"/>
              <a:gd name="T60" fmla="*/ 2147483646 w 1507"/>
              <a:gd name="T61" fmla="*/ 2147483646 h 991"/>
              <a:gd name="T62" fmla="*/ 2147483646 w 1507"/>
              <a:gd name="T63" fmla="*/ 2147483646 h 991"/>
              <a:gd name="T64" fmla="*/ 2147483646 w 1507"/>
              <a:gd name="T65" fmla="*/ 2147483646 h 991"/>
              <a:gd name="T66" fmla="*/ 2147483646 w 1507"/>
              <a:gd name="T67" fmla="*/ 2147483646 h 991"/>
              <a:gd name="T68" fmla="*/ 2147483646 w 1507"/>
              <a:gd name="T69" fmla="*/ 2147483646 h 9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7" h="991">
                <a:moveTo>
                  <a:pt x="0" y="0"/>
                </a:moveTo>
                <a:lnTo>
                  <a:pt x="23" y="0"/>
                </a:lnTo>
                <a:lnTo>
                  <a:pt x="47" y="3"/>
                </a:lnTo>
                <a:lnTo>
                  <a:pt x="70" y="3"/>
                </a:lnTo>
                <a:lnTo>
                  <a:pt x="91" y="8"/>
                </a:lnTo>
                <a:lnTo>
                  <a:pt x="115" y="10"/>
                </a:lnTo>
                <a:lnTo>
                  <a:pt x="133" y="16"/>
                </a:lnTo>
                <a:lnTo>
                  <a:pt x="154" y="21"/>
                </a:lnTo>
                <a:lnTo>
                  <a:pt x="175" y="26"/>
                </a:lnTo>
                <a:lnTo>
                  <a:pt x="194" y="34"/>
                </a:lnTo>
                <a:lnTo>
                  <a:pt x="212" y="42"/>
                </a:lnTo>
                <a:lnTo>
                  <a:pt x="230" y="50"/>
                </a:lnTo>
                <a:lnTo>
                  <a:pt x="246" y="58"/>
                </a:lnTo>
                <a:lnTo>
                  <a:pt x="264" y="68"/>
                </a:lnTo>
                <a:lnTo>
                  <a:pt x="280" y="78"/>
                </a:lnTo>
                <a:lnTo>
                  <a:pt x="312" y="99"/>
                </a:lnTo>
                <a:lnTo>
                  <a:pt x="340" y="126"/>
                </a:lnTo>
                <a:lnTo>
                  <a:pt x="369" y="152"/>
                </a:lnTo>
                <a:lnTo>
                  <a:pt x="396" y="180"/>
                </a:lnTo>
                <a:lnTo>
                  <a:pt x="422" y="209"/>
                </a:lnTo>
                <a:lnTo>
                  <a:pt x="445" y="241"/>
                </a:lnTo>
                <a:lnTo>
                  <a:pt x="469" y="275"/>
                </a:lnTo>
                <a:lnTo>
                  <a:pt x="490" y="309"/>
                </a:lnTo>
                <a:lnTo>
                  <a:pt x="511" y="345"/>
                </a:lnTo>
                <a:lnTo>
                  <a:pt x="532" y="379"/>
                </a:lnTo>
                <a:lnTo>
                  <a:pt x="553" y="416"/>
                </a:lnTo>
                <a:lnTo>
                  <a:pt x="592" y="492"/>
                </a:lnTo>
                <a:lnTo>
                  <a:pt x="632" y="565"/>
                </a:lnTo>
                <a:lnTo>
                  <a:pt x="653" y="602"/>
                </a:lnTo>
                <a:lnTo>
                  <a:pt x="673" y="638"/>
                </a:lnTo>
                <a:lnTo>
                  <a:pt x="694" y="672"/>
                </a:lnTo>
                <a:lnTo>
                  <a:pt x="715" y="706"/>
                </a:lnTo>
                <a:lnTo>
                  <a:pt x="736" y="740"/>
                </a:lnTo>
                <a:lnTo>
                  <a:pt x="760" y="772"/>
                </a:lnTo>
                <a:lnTo>
                  <a:pt x="784" y="803"/>
                </a:lnTo>
                <a:lnTo>
                  <a:pt x="810" y="832"/>
                </a:lnTo>
                <a:lnTo>
                  <a:pt x="836" y="858"/>
                </a:lnTo>
                <a:lnTo>
                  <a:pt x="865" y="884"/>
                </a:lnTo>
                <a:lnTo>
                  <a:pt x="886" y="900"/>
                </a:lnTo>
                <a:lnTo>
                  <a:pt x="907" y="913"/>
                </a:lnTo>
                <a:lnTo>
                  <a:pt x="928" y="926"/>
                </a:lnTo>
                <a:lnTo>
                  <a:pt x="949" y="939"/>
                </a:lnTo>
                <a:lnTo>
                  <a:pt x="972" y="950"/>
                </a:lnTo>
                <a:lnTo>
                  <a:pt x="996" y="960"/>
                </a:lnTo>
                <a:lnTo>
                  <a:pt x="1020" y="970"/>
                </a:lnTo>
                <a:lnTo>
                  <a:pt x="1043" y="976"/>
                </a:lnTo>
                <a:lnTo>
                  <a:pt x="1067" y="984"/>
                </a:lnTo>
                <a:lnTo>
                  <a:pt x="1090" y="986"/>
                </a:lnTo>
                <a:lnTo>
                  <a:pt x="1114" y="991"/>
                </a:lnTo>
                <a:lnTo>
                  <a:pt x="1138" y="991"/>
                </a:lnTo>
                <a:lnTo>
                  <a:pt x="1161" y="991"/>
                </a:lnTo>
                <a:lnTo>
                  <a:pt x="1185" y="991"/>
                </a:lnTo>
                <a:lnTo>
                  <a:pt x="1208" y="989"/>
                </a:lnTo>
                <a:lnTo>
                  <a:pt x="1232" y="984"/>
                </a:lnTo>
                <a:lnTo>
                  <a:pt x="1256" y="978"/>
                </a:lnTo>
                <a:lnTo>
                  <a:pt x="1277" y="968"/>
                </a:lnTo>
                <a:lnTo>
                  <a:pt x="1300" y="960"/>
                </a:lnTo>
                <a:lnTo>
                  <a:pt x="1321" y="947"/>
                </a:lnTo>
                <a:lnTo>
                  <a:pt x="1342" y="934"/>
                </a:lnTo>
                <a:lnTo>
                  <a:pt x="1360" y="918"/>
                </a:lnTo>
                <a:lnTo>
                  <a:pt x="1381" y="902"/>
                </a:lnTo>
                <a:lnTo>
                  <a:pt x="1400" y="882"/>
                </a:lnTo>
                <a:lnTo>
                  <a:pt x="1416" y="861"/>
                </a:lnTo>
                <a:lnTo>
                  <a:pt x="1434" y="840"/>
                </a:lnTo>
                <a:lnTo>
                  <a:pt x="1450" y="814"/>
                </a:lnTo>
                <a:lnTo>
                  <a:pt x="1463" y="785"/>
                </a:lnTo>
                <a:lnTo>
                  <a:pt x="1476" y="756"/>
                </a:lnTo>
                <a:lnTo>
                  <a:pt x="1489" y="725"/>
                </a:lnTo>
                <a:lnTo>
                  <a:pt x="1499" y="691"/>
                </a:lnTo>
                <a:lnTo>
                  <a:pt x="1507" y="654"/>
                </a:lnTo>
              </a:path>
            </a:pathLst>
          </a:custGeom>
          <a:noFill/>
          <a:ln w="508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60389" name="Freeform 5">
            <a:extLst>
              <a:ext uri="{FF2B5EF4-FFF2-40B4-BE49-F238E27FC236}">
                <a16:creationId xmlns:a16="http://schemas.microsoft.com/office/drawing/2014/main" id="{10F45FC0-277E-4BBE-BC97-D189E54DDADD}"/>
              </a:ext>
            </a:extLst>
          </p:cNvPr>
          <p:cNvSpPr>
            <a:spLocks/>
          </p:cNvSpPr>
          <p:nvPr/>
        </p:nvSpPr>
        <p:spPr bwMode="auto">
          <a:xfrm>
            <a:off x="5130800" y="3575050"/>
            <a:ext cx="258763" cy="257175"/>
          </a:xfrm>
          <a:custGeom>
            <a:avLst/>
            <a:gdLst>
              <a:gd name="T0" fmla="*/ 0 w 163"/>
              <a:gd name="T1" fmla="*/ 2147483646 h 162"/>
              <a:gd name="T2" fmla="*/ 0 w 163"/>
              <a:gd name="T3" fmla="*/ 2147483646 h 162"/>
              <a:gd name="T4" fmla="*/ 2147483646 w 163"/>
              <a:gd name="T5" fmla="*/ 2147483646 h 162"/>
              <a:gd name="T6" fmla="*/ 2147483646 w 163"/>
              <a:gd name="T7" fmla="*/ 2147483646 h 162"/>
              <a:gd name="T8" fmla="*/ 2147483646 w 163"/>
              <a:gd name="T9" fmla="*/ 2147483646 h 162"/>
              <a:gd name="T10" fmla="*/ 2147483646 w 163"/>
              <a:gd name="T11" fmla="*/ 2147483646 h 162"/>
              <a:gd name="T12" fmla="*/ 2147483646 w 163"/>
              <a:gd name="T13" fmla="*/ 2147483646 h 162"/>
              <a:gd name="T14" fmla="*/ 2147483646 w 163"/>
              <a:gd name="T15" fmla="*/ 2147483646 h 162"/>
              <a:gd name="T16" fmla="*/ 2147483646 w 163"/>
              <a:gd name="T17" fmla="*/ 2147483646 h 162"/>
              <a:gd name="T18" fmla="*/ 2147483646 w 163"/>
              <a:gd name="T19" fmla="*/ 2147483646 h 162"/>
              <a:gd name="T20" fmla="*/ 2147483646 w 163"/>
              <a:gd name="T21" fmla="*/ 2147483646 h 162"/>
              <a:gd name="T22" fmla="*/ 2147483646 w 163"/>
              <a:gd name="T23" fmla="*/ 2147483646 h 162"/>
              <a:gd name="T24" fmla="*/ 2147483646 w 163"/>
              <a:gd name="T25" fmla="*/ 2147483646 h 162"/>
              <a:gd name="T26" fmla="*/ 2147483646 w 163"/>
              <a:gd name="T27" fmla="*/ 0 h 162"/>
              <a:gd name="T28" fmla="*/ 2147483646 w 163"/>
              <a:gd name="T29" fmla="*/ 0 h 162"/>
              <a:gd name="T30" fmla="*/ 2147483646 w 163"/>
              <a:gd name="T31" fmla="*/ 0 h 162"/>
              <a:gd name="T32" fmla="*/ 2147483646 w 163"/>
              <a:gd name="T33" fmla="*/ 2147483646 h 162"/>
              <a:gd name="T34" fmla="*/ 2147483646 w 163"/>
              <a:gd name="T35" fmla="*/ 2147483646 h 162"/>
              <a:gd name="T36" fmla="*/ 2147483646 w 163"/>
              <a:gd name="T37" fmla="*/ 2147483646 h 162"/>
              <a:gd name="T38" fmla="*/ 2147483646 w 163"/>
              <a:gd name="T39" fmla="*/ 2147483646 h 162"/>
              <a:gd name="T40" fmla="*/ 2147483646 w 163"/>
              <a:gd name="T41" fmla="*/ 2147483646 h 162"/>
              <a:gd name="T42" fmla="*/ 2147483646 w 163"/>
              <a:gd name="T43" fmla="*/ 2147483646 h 162"/>
              <a:gd name="T44" fmla="*/ 2147483646 w 163"/>
              <a:gd name="T45" fmla="*/ 2147483646 h 162"/>
              <a:gd name="T46" fmla="*/ 2147483646 w 163"/>
              <a:gd name="T47" fmla="*/ 2147483646 h 162"/>
              <a:gd name="T48" fmla="*/ 2147483646 w 163"/>
              <a:gd name="T49" fmla="*/ 2147483646 h 162"/>
              <a:gd name="T50" fmla="*/ 2147483646 w 163"/>
              <a:gd name="T51" fmla="*/ 2147483646 h 162"/>
              <a:gd name="T52" fmla="*/ 2147483646 w 163"/>
              <a:gd name="T53" fmla="*/ 2147483646 h 162"/>
              <a:gd name="T54" fmla="*/ 2147483646 w 163"/>
              <a:gd name="T55" fmla="*/ 2147483646 h 162"/>
              <a:gd name="T56" fmla="*/ 2147483646 w 163"/>
              <a:gd name="T57" fmla="*/ 2147483646 h 162"/>
              <a:gd name="T58" fmla="*/ 2147483646 w 163"/>
              <a:gd name="T59" fmla="*/ 2147483646 h 162"/>
              <a:gd name="T60" fmla="*/ 2147483646 w 163"/>
              <a:gd name="T61" fmla="*/ 2147483646 h 162"/>
              <a:gd name="T62" fmla="*/ 2147483646 w 163"/>
              <a:gd name="T63" fmla="*/ 2147483646 h 162"/>
              <a:gd name="T64" fmla="*/ 2147483646 w 163"/>
              <a:gd name="T65" fmla="*/ 2147483646 h 162"/>
              <a:gd name="T66" fmla="*/ 2147483646 w 163"/>
              <a:gd name="T67" fmla="*/ 2147483646 h 162"/>
              <a:gd name="T68" fmla="*/ 2147483646 w 163"/>
              <a:gd name="T69" fmla="*/ 2147483646 h 162"/>
              <a:gd name="T70" fmla="*/ 2147483646 w 163"/>
              <a:gd name="T71" fmla="*/ 2147483646 h 162"/>
              <a:gd name="T72" fmla="*/ 2147483646 w 163"/>
              <a:gd name="T73" fmla="*/ 2147483646 h 162"/>
              <a:gd name="T74" fmla="*/ 2147483646 w 163"/>
              <a:gd name="T75" fmla="*/ 2147483646 h 162"/>
              <a:gd name="T76" fmla="*/ 2147483646 w 163"/>
              <a:gd name="T77" fmla="*/ 2147483646 h 162"/>
              <a:gd name="T78" fmla="*/ 2147483646 w 163"/>
              <a:gd name="T79" fmla="*/ 2147483646 h 162"/>
              <a:gd name="T80" fmla="*/ 2147483646 w 163"/>
              <a:gd name="T81" fmla="*/ 2147483646 h 162"/>
              <a:gd name="T82" fmla="*/ 2147483646 w 163"/>
              <a:gd name="T83" fmla="*/ 2147483646 h 162"/>
              <a:gd name="T84" fmla="*/ 2147483646 w 163"/>
              <a:gd name="T85" fmla="*/ 2147483646 h 162"/>
              <a:gd name="T86" fmla="*/ 2147483646 w 163"/>
              <a:gd name="T87" fmla="*/ 2147483646 h 162"/>
              <a:gd name="T88" fmla="*/ 2147483646 w 163"/>
              <a:gd name="T89" fmla="*/ 2147483646 h 162"/>
              <a:gd name="T90" fmla="*/ 2147483646 w 163"/>
              <a:gd name="T91" fmla="*/ 2147483646 h 162"/>
              <a:gd name="T92" fmla="*/ 2147483646 w 163"/>
              <a:gd name="T93" fmla="*/ 2147483646 h 162"/>
              <a:gd name="T94" fmla="*/ 2147483646 w 163"/>
              <a:gd name="T95" fmla="*/ 2147483646 h 162"/>
              <a:gd name="T96" fmla="*/ 2147483646 w 163"/>
              <a:gd name="T97" fmla="*/ 2147483646 h 162"/>
              <a:gd name="T98" fmla="*/ 2147483646 w 163"/>
              <a:gd name="T99" fmla="*/ 2147483646 h 162"/>
              <a:gd name="T100" fmla="*/ 2147483646 w 163"/>
              <a:gd name="T101" fmla="*/ 2147483646 h 162"/>
              <a:gd name="T102" fmla="*/ 2147483646 w 163"/>
              <a:gd name="T103" fmla="*/ 2147483646 h 162"/>
              <a:gd name="T104" fmla="*/ 2147483646 w 163"/>
              <a:gd name="T105" fmla="*/ 2147483646 h 162"/>
              <a:gd name="T106" fmla="*/ 2147483646 w 163"/>
              <a:gd name="T107" fmla="*/ 2147483646 h 162"/>
              <a:gd name="T108" fmla="*/ 2147483646 w 163"/>
              <a:gd name="T109" fmla="*/ 2147483646 h 162"/>
              <a:gd name="T110" fmla="*/ 2147483646 w 163"/>
              <a:gd name="T111" fmla="*/ 2147483646 h 162"/>
              <a:gd name="T112" fmla="*/ 0 w 163"/>
              <a:gd name="T113" fmla="*/ 2147483646 h 162"/>
              <a:gd name="T114" fmla="*/ 0 w 163"/>
              <a:gd name="T115" fmla="*/ 2147483646 h 16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3" h="162">
                <a:moveTo>
                  <a:pt x="0" y="81"/>
                </a:moveTo>
                <a:lnTo>
                  <a:pt x="0" y="73"/>
                </a:lnTo>
                <a:lnTo>
                  <a:pt x="3" y="65"/>
                </a:lnTo>
                <a:lnTo>
                  <a:pt x="3" y="57"/>
                </a:lnTo>
                <a:lnTo>
                  <a:pt x="6" y="50"/>
                </a:lnTo>
                <a:lnTo>
                  <a:pt x="11" y="42"/>
                </a:lnTo>
                <a:lnTo>
                  <a:pt x="13" y="37"/>
                </a:lnTo>
                <a:lnTo>
                  <a:pt x="24" y="23"/>
                </a:lnTo>
                <a:lnTo>
                  <a:pt x="37" y="13"/>
                </a:lnTo>
                <a:lnTo>
                  <a:pt x="42" y="10"/>
                </a:lnTo>
                <a:lnTo>
                  <a:pt x="50" y="5"/>
                </a:lnTo>
                <a:lnTo>
                  <a:pt x="58" y="3"/>
                </a:lnTo>
                <a:lnTo>
                  <a:pt x="66" y="3"/>
                </a:lnTo>
                <a:lnTo>
                  <a:pt x="74" y="0"/>
                </a:lnTo>
                <a:lnTo>
                  <a:pt x="82" y="0"/>
                </a:lnTo>
                <a:lnTo>
                  <a:pt x="89" y="0"/>
                </a:lnTo>
                <a:lnTo>
                  <a:pt x="97" y="3"/>
                </a:lnTo>
                <a:lnTo>
                  <a:pt x="105" y="3"/>
                </a:lnTo>
                <a:lnTo>
                  <a:pt x="113" y="5"/>
                </a:lnTo>
                <a:lnTo>
                  <a:pt x="121" y="10"/>
                </a:lnTo>
                <a:lnTo>
                  <a:pt x="129" y="13"/>
                </a:lnTo>
                <a:lnTo>
                  <a:pt x="139" y="23"/>
                </a:lnTo>
                <a:lnTo>
                  <a:pt x="150" y="37"/>
                </a:lnTo>
                <a:lnTo>
                  <a:pt x="155" y="42"/>
                </a:lnTo>
                <a:lnTo>
                  <a:pt x="158" y="50"/>
                </a:lnTo>
                <a:lnTo>
                  <a:pt x="160" y="57"/>
                </a:lnTo>
                <a:lnTo>
                  <a:pt x="163" y="65"/>
                </a:lnTo>
                <a:lnTo>
                  <a:pt x="163" y="73"/>
                </a:lnTo>
                <a:lnTo>
                  <a:pt x="163" y="81"/>
                </a:lnTo>
                <a:lnTo>
                  <a:pt x="163" y="89"/>
                </a:lnTo>
                <a:lnTo>
                  <a:pt x="163" y="97"/>
                </a:lnTo>
                <a:lnTo>
                  <a:pt x="160" y="105"/>
                </a:lnTo>
                <a:lnTo>
                  <a:pt x="158" y="112"/>
                </a:lnTo>
                <a:lnTo>
                  <a:pt x="155" y="120"/>
                </a:lnTo>
                <a:lnTo>
                  <a:pt x="150" y="128"/>
                </a:lnTo>
                <a:lnTo>
                  <a:pt x="139" y="139"/>
                </a:lnTo>
                <a:lnTo>
                  <a:pt x="129" y="149"/>
                </a:lnTo>
                <a:lnTo>
                  <a:pt x="121" y="154"/>
                </a:lnTo>
                <a:lnTo>
                  <a:pt x="113" y="157"/>
                </a:lnTo>
                <a:lnTo>
                  <a:pt x="105" y="159"/>
                </a:lnTo>
                <a:lnTo>
                  <a:pt x="97" y="162"/>
                </a:lnTo>
                <a:lnTo>
                  <a:pt x="89" y="162"/>
                </a:lnTo>
                <a:lnTo>
                  <a:pt x="82" y="162"/>
                </a:lnTo>
                <a:lnTo>
                  <a:pt x="74" y="162"/>
                </a:lnTo>
                <a:lnTo>
                  <a:pt x="66" y="162"/>
                </a:lnTo>
                <a:lnTo>
                  <a:pt x="58" y="159"/>
                </a:lnTo>
                <a:lnTo>
                  <a:pt x="50" y="157"/>
                </a:lnTo>
                <a:lnTo>
                  <a:pt x="42" y="154"/>
                </a:lnTo>
                <a:lnTo>
                  <a:pt x="37" y="149"/>
                </a:lnTo>
                <a:lnTo>
                  <a:pt x="24" y="139"/>
                </a:lnTo>
                <a:lnTo>
                  <a:pt x="13" y="128"/>
                </a:lnTo>
                <a:lnTo>
                  <a:pt x="11" y="120"/>
                </a:lnTo>
                <a:lnTo>
                  <a:pt x="6" y="112"/>
                </a:lnTo>
                <a:lnTo>
                  <a:pt x="3" y="105"/>
                </a:lnTo>
                <a:lnTo>
                  <a:pt x="3" y="97"/>
                </a:lnTo>
                <a:lnTo>
                  <a:pt x="0" y="89"/>
                </a:lnTo>
                <a:lnTo>
                  <a:pt x="0" y="8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8857" name="Rectangle 6">
            <a:extLst>
              <a:ext uri="{FF2B5EF4-FFF2-40B4-BE49-F238E27FC236}">
                <a16:creationId xmlns:a16="http://schemas.microsoft.com/office/drawing/2014/main" id="{276B7452-1299-41F5-92BD-535FEF1D6818}"/>
              </a:ext>
            </a:extLst>
          </p:cNvPr>
          <p:cNvSpPr>
            <a:spLocks noChangeArrowheads="1"/>
          </p:cNvSpPr>
          <p:nvPr/>
        </p:nvSpPr>
        <p:spPr bwMode="auto">
          <a:xfrm>
            <a:off x="1101725" y="2098675"/>
            <a:ext cx="389890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accent1"/>
                </a:solidFill>
                <a:latin typeface="Times New Roman" panose="02020603050405020304" pitchFamily="18" charset="0"/>
              </a:rPr>
              <a:t>C</a:t>
            </a:r>
            <a:r>
              <a:rPr lang="en-US" altLang="zh-CN" sz="2800" baseline="30000">
                <a:solidFill>
                  <a:schemeClr val="accent1"/>
                </a:solidFill>
                <a:latin typeface="Times New Roman" panose="02020603050405020304" pitchFamily="18" charset="0"/>
              </a:rPr>
              <a:t>0</a:t>
            </a:r>
            <a:r>
              <a:rPr lang="en-US" altLang="zh-CN" sz="2800">
                <a:solidFill>
                  <a:schemeClr val="accent1"/>
                </a:solidFill>
                <a:latin typeface="Times New Roman" panose="02020603050405020304" pitchFamily="18" charset="0"/>
              </a:rPr>
              <a:t> Continuity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03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03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path" presetSubtype="0" accel="50000" decel="50000" fill="hold" nodeType="clickEffect">
                                  <p:stCondLst>
                                    <p:cond delay="0"/>
                                  </p:stCondLst>
                                  <p:childTnLst>
                                    <p:animMotion origin="layout" path="M 0.00138 -0.00116 L 0.11475 -0.00116 " pathEditMode="relative" rAng="0" ptsTypes="AA">
                                      <p:cBhvr>
                                        <p:cTn id="14" dur="2000" fill="hold"/>
                                        <p:tgtEl>
                                          <p:spTgt spid="2960387"/>
                                        </p:tgtEl>
                                        <p:attrNameLst>
                                          <p:attrName>ppt_x</p:attrName>
                                          <p:attrName>ppt_y</p:attrName>
                                        </p:attrNameLst>
                                      </p:cBhvr>
                                      <p:rCtr x="5660" y="0"/>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60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5">
            <a:extLst>
              <a:ext uri="{FF2B5EF4-FFF2-40B4-BE49-F238E27FC236}">
                <a16:creationId xmlns:a16="http://schemas.microsoft.com/office/drawing/2014/main" id="{5CD505C4-9042-448E-8E3E-B76B7788957A}"/>
              </a:ext>
            </a:extLst>
          </p:cNvPr>
          <p:cNvSpPr>
            <a:spLocks noGrp="1"/>
          </p:cNvSpPr>
          <p:nvPr>
            <p:ph type="dt" sz="quarter" idx="10"/>
          </p:nvPr>
        </p:nvSpPr>
        <p:spPr/>
        <p:txBody>
          <a:bodyPr/>
          <a:lstStyle/>
          <a:p>
            <a:pPr>
              <a:defRPr/>
            </a:pPr>
            <a:r>
              <a:rPr lang="en-US" altLang="zh-CN"/>
              <a:t>2023-11-14</a:t>
            </a:r>
          </a:p>
        </p:txBody>
      </p:sp>
      <p:sp>
        <p:nvSpPr>
          <p:cNvPr id="11" name="页脚占位符 6">
            <a:extLst>
              <a:ext uri="{FF2B5EF4-FFF2-40B4-BE49-F238E27FC236}">
                <a16:creationId xmlns:a16="http://schemas.microsoft.com/office/drawing/2014/main" id="{E9F25AE7-29EC-4975-AF9D-F67210666B3E}"/>
              </a:ext>
            </a:extLst>
          </p:cNvPr>
          <p:cNvSpPr>
            <a:spLocks noGrp="1"/>
          </p:cNvSpPr>
          <p:nvPr>
            <p:ph type="ftr" sz="quarter" idx="11"/>
          </p:nvPr>
        </p:nvSpPr>
        <p:spPr/>
        <p:txBody>
          <a:bodyPr/>
          <a:lstStyle/>
          <a:p>
            <a:pPr>
              <a:defRPr/>
            </a:pPr>
            <a:r>
              <a:rPr lang="en-US" altLang="zh-CN"/>
              <a:t>北京林业大学</a:t>
            </a:r>
          </a:p>
        </p:txBody>
      </p:sp>
      <p:sp>
        <p:nvSpPr>
          <p:cNvPr id="12" name="灯片编号占位符 7">
            <a:extLst>
              <a:ext uri="{FF2B5EF4-FFF2-40B4-BE49-F238E27FC236}">
                <a16:creationId xmlns:a16="http://schemas.microsoft.com/office/drawing/2014/main" id="{D2EA361C-A05F-42FB-BB4A-8DF9DA80145D}"/>
              </a:ext>
            </a:extLst>
          </p:cNvPr>
          <p:cNvSpPr>
            <a:spLocks noGrp="1"/>
          </p:cNvSpPr>
          <p:nvPr>
            <p:ph type="sldNum" sz="quarter" idx="12"/>
          </p:nvPr>
        </p:nvSpPr>
        <p:spPr/>
        <p:txBody>
          <a:bodyPr/>
          <a:lstStyle/>
          <a:p>
            <a:pPr>
              <a:defRPr/>
            </a:pPr>
            <a:fld id="{90ADC359-41B9-4D8F-98B1-72452671ED0D}" type="slidenum">
              <a:rPr lang="en-US" altLang="zh-CN"/>
              <a:pPr>
                <a:defRPr/>
              </a:pPr>
              <a:t>35</a:t>
            </a:fld>
            <a:endParaRPr lang="en-US" altLang="zh-CN"/>
          </a:p>
        </p:txBody>
      </p:sp>
      <p:sp>
        <p:nvSpPr>
          <p:cNvPr id="80901" name="Rectangle 2">
            <a:extLst>
              <a:ext uri="{FF2B5EF4-FFF2-40B4-BE49-F238E27FC236}">
                <a16:creationId xmlns:a16="http://schemas.microsoft.com/office/drawing/2014/main" id="{FBB9C7AE-A518-4DBC-A2FC-861EF2891721}"/>
              </a:ext>
            </a:extLst>
          </p:cNvPr>
          <p:cNvSpPr>
            <a:spLocks noGrp="1" noChangeArrowheads="1"/>
          </p:cNvSpPr>
          <p:nvPr>
            <p:ph type="title"/>
          </p:nvPr>
        </p:nvSpPr>
        <p:spPr/>
        <p:txBody>
          <a:bodyPr/>
          <a:lstStyle/>
          <a:p>
            <a:pPr eaLnBrk="1" hangingPunct="1"/>
            <a:r>
              <a:rPr kumimoji="1" lang="en-US" altLang="zh-CN" b="1">
                <a:solidFill>
                  <a:schemeClr val="bg1"/>
                </a:solidFill>
                <a:latin typeface="Times New Roman" panose="02020603050405020304" pitchFamily="18" charset="0"/>
              </a:rPr>
              <a:t>Parametric continuity</a:t>
            </a:r>
            <a:br>
              <a:rPr kumimoji="1" lang="en-US" altLang="zh-CN" b="1">
                <a:solidFill>
                  <a:schemeClr val="bg1"/>
                </a:solidFill>
                <a:latin typeface="Times New Roman" panose="02020603050405020304" pitchFamily="18" charset="0"/>
              </a:rPr>
            </a:br>
            <a:r>
              <a:rPr kumimoji="1" lang="en-US" altLang="zh-CN" b="1">
                <a:solidFill>
                  <a:schemeClr val="bg1"/>
                </a:solidFill>
                <a:latin typeface="Times New Roman" panose="02020603050405020304" pitchFamily="18" charset="0"/>
              </a:rPr>
              <a:t>(</a:t>
            </a:r>
            <a:r>
              <a:rPr kumimoji="1" lang="zh-CN" altLang="en-US" b="1">
                <a:solidFill>
                  <a:schemeClr val="bg1"/>
                </a:solidFill>
                <a:latin typeface="Times New Roman" panose="02020603050405020304" pitchFamily="18" charset="0"/>
              </a:rPr>
              <a:t>参数连续性</a:t>
            </a:r>
            <a:r>
              <a:rPr kumimoji="1" lang="en-US" altLang="zh-CN"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80902" name="Object 59">
                <a:extLst>
                  <a:ext uri="{FF2B5EF4-FFF2-40B4-BE49-F238E27FC236}">
                    <a16:creationId xmlns:a16="http://schemas.microsoft.com/office/drawing/2014/main" id="{E151D45E-9E5F-4C73-86EA-370A51F3EC9C}"/>
                  </a:ext>
                </a:extLst>
              </p:cNvPr>
              <p:cNvSpPr txBox="1">
                <a:spLocks noGrp="1"/>
              </p:cNvSpPr>
              <p:nvPr>
                <p:ph sz="quarter" idx="2"/>
              </p:nvPr>
            </p:nvSpPr>
            <p:spPr bwMode="auto">
              <a:xfrm>
                <a:off x="2112963" y="5226050"/>
                <a:ext cx="2722562" cy="522288"/>
              </a:xfrm>
              <a:prstGeom prst="rect">
                <a:avLst/>
              </a:prstGeom>
              <a:noFill/>
              <a:ln>
                <a:noFill/>
              </a:ln>
              <a:effectLst/>
            </p:spPr>
            <p:txBody>
              <a:bodyPr>
                <a:normAutofit fontScale="62500" lnSpcReduction="20000"/>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+1)0</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80902" name="Object 59">
                <a:extLst>
                  <a:ext uri="{FF2B5EF4-FFF2-40B4-BE49-F238E27FC236}">
                    <a16:creationId xmlns:a16="http://schemas.microsoft.com/office/drawing/2014/main" id="{E151D45E-9E5F-4C73-86EA-370A51F3EC9C}"/>
                  </a:ext>
                </a:extLst>
              </p:cNvPr>
              <p:cNvSpPr txBox="1">
                <a:spLocks noRot="1" noChangeAspect="1" noMove="1" noResize="1" noEditPoints="1" noAdjustHandles="1" noChangeArrowheads="1" noChangeShapeType="1" noTextEdit="1"/>
              </p:cNvSpPr>
              <p:nvPr>
                <p:ph sz="quarter" idx="2"/>
              </p:nvPr>
            </p:nvSpPr>
            <p:spPr bwMode="auto">
              <a:xfrm>
                <a:off x="2112963" y="5226050"/>
                <a:ext cx="2722562" cy="522288"/>
              </a:xfrm>
              <a:prstGeom prst="rect">
                <a:avLst/>
              </a:prstGeom>
              <a:blipFill>
                <a:blip r:embed="rId3"/>
                <a:stretch>
                  <a:fillRect r="-1345"/>
                </a:stretch>
              </a:blipFill>
              <a:ln>
                <a:noFill/>
              </a:ln>
              <a:effectLst/>
            </p:spPr>
            <p:txBody>
              <a:bodyPr/>
              <a:lstStyle/>
              <a:p>
                <a:r>
                  <a:rPr lang="zh-CN" altLang="en-US">
                    <a:noFill/>
                  </a:rPr>
                  <a:t> </a:t>
                </a:r>
              </a:p>
            </p:txBody>
          </p:sp>
        </mc:Fallback>
      </mc:AlternateContent>
      <p:sp>
        <p:nvSpPr>
          <p:cNvPr id="80903" name="Oval 3">
            <a:extLst>
              <a:ext uri="{FF2B5EF4-FFF2-40B4-BE49-F238E27FC236}">
                <a16:creationId xmlns:a16="http://schemas.microsoft.com/office/drawing/2014/main" id="{AC07DFC4-470C-4AB1-8F62-30A231CE510B}"/>
              </a:ext>
            </a:extLst>
          </p:cNvPr>
          <p:cNvSpPr>
            <a:spLocks noChangeArrowheads="1"/>
          </p:cNvSpPr>
          <p:nvPr/>
        </p:nvSpPr>
        <p:spPr bwMode="auto">
          <a:xfrm>
            <a:off x="1168400" y="220186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80904" name="Rectangle 4">
            <a:extLst>
              <a:ext uri="{FF2B5EF4-FFF2-40B4-BE49-F238E27FC236}">
                <a16:creationId xmlns:a16="http://schemas.microsoft.com/office/drawing/2014/main" id="{68803303-9292-4E64-862F-F10B88FD9BFC}"/>
              </a:ext>
            </a:extLst>
          </p:cNvPr>
          <p:cNvSpPr>
            <a:spLocks noChangeArrowheads="1"/>
          </p:cNvSpPr>
          <p:nvPr/>
        </p:nvSpPr>
        <p:spPr bwMode="auto">
          <a:xfrm>
            <a:off x="1839913" y="2009775"/>
            <a:ext cx="60102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accent1"/>
                </a:solidFill>
                <a:latin typeface="Times New Roman" panose="02020603050405020304" pitchFamily="18" charset="0"/>
              </a:rPr>
              <a:t>First order parametric continuity</a:t>
            </a:r>
          </a:p>
          <a:p>
            <a:pPr eaLnBrk="1" hangingPunct="1">
              <a:lnSpc>
                <a:spcPct val="90000"/>
              </a:lnSpc>
              <a:buFont typeface="Wingdings" panose="05000000000000000000" pitchFamily="2" charset="2"/>
              <a:buNone/>
            </a:pPr>
            <a:r>
              <a:rPr lang="en-US" altLang="zh-CN" sz="2800">
                <a:solidFill>
                  <a:schemeClr val="accent1"/>
                </a:solidFill>
                <a:latin typeface="Times New Roman" panose="02020603050405020304" pitchFamily="18" charset="0"/>
              </a:rPr>
              <a:t>(C</a:t>
            </a:r>
            <a:r>
              <a:rPr lang="en-US" altLang="zh-CN" sz="2800" baseline="30000">
                <a:solidFill>
                  <a:schemeClr val="accent1"/>
                </a:solidFill>
                <a:latin typeface="Times New Roman" panose="02020603050405020304" pitchFamily="18" charset="0"/>
              </a:rPr>
              <a:t>1</a:t>
            </a:r>
            <a:r>
              <a:rPr lang="zh-CN" altLang="en-US" sz="2800">
                <a:solidFill>
                  <a:schemeClr val="accent1"/>
                </a:solidFill>
                <a:latin typeface="Times New Roman" panose="02020603050405020304" pitchFamily="18" charset="0"/>
              </a:rPr>
              <a:t>连续</a:t>
            </a:r>
            <a:r>
              <a:rPr lang="en-US" altLang="zh-CN" sz="2800">
                <a:solidFill>
                  <a:schemeClr val="accent1"/>
                </a:solidFill>
                <a:latin typeface="Times New Roman" panose="02020603050405020304" pitchFamily="18" charset="0"/>
              </a:rPr>
              <a:t>)</a:t>
            </a:r>
          </a:p>
        </p:txBody>
      </p:sp>
      <p:sp>
        <p:nvSpPr>
          <p:cNvPr id="80905" name="Rectangle 5">
            <a:extLst>
              <a:ext uri="{FF2B5EF4-FFF2-40B4-BE49-F238E27FC236}">
                <a16:creationId xmlns:a16="http://schemas.microsoft.com/office/drawing/2014/main" id="{90BDB5F2-A9EB-4927-9FE0-1819A65148AF}"/>
              </a:ext>
            </a:extLst>
          </p:cNvPr>
          <p:cNvSpPr>
            <a:spLocks noChangeArrowheads="1"/>
          </p:cNvSpPr>
          <p:nvPr/>
        </p:nvSpPr>
        <p:spPr bwMode="auto">
          <a:xfrm>
            <a:off x="1603375" y="2909888"/>
            <a:ext cx="6943725" cy="1795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Font typeface="Wingdings" panose="05000000000000000000" pitchFamily="2" charset="2"/>
              <a:buNone/>
            </a:pPr>
            <a:r>
              <a:rPr lang="en-US" altLang="zh-CN" sz="2800">
                <a:solidFill>
                  <a:schemeClr val="bg1"/>
                </a:solidFill>
                <a:latin typeface="Times New Roman" panose="02020603050405020304" pitchFamily="18" charset="0"/>
              </a:rPr>
              <a:t>Means that the first parametric derivatives of the two successive curve sections are equal at their joining point(</a:t>
            </a:r>
            <a:r>
              <a:rPr lang="zh-CN" altLang="en-US" sz="2800">
                <a:solidFill>
                  <a:schemeClr val="bg1"/>
                </a:solidFill>
                <a:latin typeface="Times New Roman" panose="02020603050405020304" pitchFamily="18" charset="0"/>
              </a:rPr>
              <a:t>代表两个相邻曲线段的方程在相交点处有相同的一阶导数</a:t>
            </a:r>
            <a:r>
              <a:rPr lang="en-US" altLang="zh-CN" sz="2800">
                <a:solidFill>
                  <a:schemeClr val="bg1"/>
                </a:solidFill>
                <a:latin typeface="Times New Roman" panose="02020603050405020304" pitchFamily="18" charset="0"/>
              </a:rPr>
              <a:t>)</a:t>
            </a:r>
          </a:p>
        </p:txBody>
      </p:sp>
      <p:sp>
        <p:nvSpPr>
          <p:cNvPr id="80906" name="AutoShape 56">
            <a:extLst>
              <a:ext uri="{FF2B5EF4-FFF2-40B4-BE49-F238E27FC236}">
                <a16:creationId xmlns:a16="http://schemas.microsoft.com/office/drawing/2014/main" id="{B3BB310F-AD30-4AA5-B4C6-024EF889AC1F}"/>
              </a:ext>
            </a:extLst>
          </p:cNvPr>
          <p:cNvSpPr>
            <a:spLocks/>
          </p:cNvSpPr>
          <p:nvPr/>
        </p:nvSpPr>
        <p:spPr bwMode="auto">
          <a:xfrm>
            <a:off x="1776413" y="5426075"/>
            <a:ext cx="141287" cy="871538"/>
          </a:xfrm>
          <a:prstGeom prst="leftBrace">
            <a:avLst>
              <a:gd name="adj1" fmla="val 51405"/>
              <a:gd name="adj2" fmla="val 50000"/>
            </a:avLst>
          </a:prstGeom>
          <a:noFill/>
          <a:ln w="38100">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80907" name="Object 61">
                <a:extLst>
                  <a:ext uri="{FF2B5EF4-FFF2-40B4-BE49-F238E27FC236}">
                    <a16:creationId xmlns:a16="http://schemas.microsoft.com/office/drawing/2014/main" id="{20AB70C2-9649-4623-B11E-3A6C1356AEA5}"/>
                  </a:ext>
                </a:extLst>
              </p:cNvPr>
              <p:cNvSpPr txBox="1">
                <a:spLocks noGrp="1"/>
              </p:cNvSpPr>
              <p:nvPr>
                <p:ph sz="quarter" idx="3"/>
              </p:nvPr>
            </p:nvSpPr>
            <p:spPr bwMode="auto">
              <a:xfrm>
                <a:off x="2112963" y="5953125"/>
                <a:ext cx="2436812" cy="522288"/>
              </a:xfrm>
              <a:prstGeom prst="rect">
                <a:avLst/>
              </a:prstGeom>
              <a:noFill/>
              <a:ln>
                <a:noFill/>
              </a:ln>
              <a:effectLst/>
            </p:spPr>
            <p:txBody>
              <a:bodyPr>
                <a:normAutofit fontScale="47500" lnSpcReduction="20000"/>
              </a:bodyPr>
              <a:lstStyle/>
              <a:p>
                <a:pPr>
                  <a:buNone/>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+1)0</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80907" name="Object 61">
                <a:extLst>
                  <a:ext uri="{FF2B5EF4-FFF2-40B4-BE49-F238E27FC236}">
                    <a16:creationId xmlns:a16="http://schemas.microsoft.com/office/drawing/2014/main" id="{20AB70C2-9649-4623-B11E-3A6C1356AEA5}"/>
                  </a:ext>
                </a:extLst>
              </p:cNvPr>
              <p:cNvSpPr txBox="1">
                <a:spLocks noRot="1" noChangeAspect="1" noMove="1" noResize="1" noEditPoints="1" noAdjustHandles="1" noChangeArrowheads="1" noChangeShapeType="1" noTextEdit="1"/>
              </p:cNvSpPr>
              <p:nvPr>
                <p:ph sz="quarter" idx="3"/>
              </p:nvPr>
            </p:nvSpPr>
            <p:spPr bwMode="auto">
              <a:xfrm>
                <a:off x="2112963" y="5953125"/>
                <a:ext cx="2436812" cy="522288"/>
              </a:xfrm>
              <a:prstGeom prst="rect">
                <a:avLst/>
              </a:prstGeom>
              <a:blipFill>
                <a:blip r:embed="rId4"/>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E1625CE6-A580-4D41-AC0D-C1E1AA755FFE}"/>
              </a:ext>
            </a:extLst>
          </p:cNvPr>
          <p:cNvSpPr>
            <a:spLocks noGrp="1"/>
          </p:cNvSpPr>
          <p:nvPr>
            <p:ph type="dt" sz="quarter" idx="10"/>
          </p:nvPr>
        </p:nvSpPr>
        <p:spPr/>
        <p:txBody>
          <a:bodyPr/>
          <a:lstStyle/>
          <a:p>
            <a:pPr>
              <a:defRPr/>
            </a:pPr>
            <a:r>
              <a:rPr lang="en-US" altLang="zh-CN"/>
              <a:t>2023-11-14</a:t>
            </a:r>
          </a:p>
        </p:txBody>
      </p:sp>
      <p:sp>
        <p:nvSpPr>
          <p:cNvPr id="9" name="页脚占位符 4">
            <a:extLst>
              <a:ext uri="{FF2B5EF4-FFF2-40B4-BE49-F238E27FC236}">
                <a16:creationId xmlns:a16="http://schemas.microsoft.com/office/drawing/2014/main" id="{CF5A2B12-4522-4B9B-AC2D-91ED69F80E11}"/>
              </a:ext>
            </a:extLst>
          </p:cNvPr>
          <p:cNvSpPr>
            <a:spLocks noGrp="1"/>
          </p:cNvSpPr>
          <p:nvPr>
            <p:ph type="ftr" sz="quarter" idx="11"/>
          </p:nvPr>
        </p:nvSpPr>
        <p:spPr/>
        <p:txBody>
          <a:bodyPr/>
          <a:lstStyle/>
          <a:p>
            <a:pPr>
              <a:defRPr/>
            </a:pPr>
            <a:r>
              <a:rPr lang="en-US" altLang="zh-CN"/>
              <a:t>北京林业大学</a:t>
            </a:r>
          </a:p>
        </p:txBody>
      </p:sp>
      <p:sp>
        <p:nvSpPr>
          <p:cNvPr id="10" name="灯片编号占位符 5">
            <a:extLst>
              <a:ext uri="{FF2B5EF4-FFF2-40B4-BE49-F238E27FC236}">
                <a16:creationId xmlns:a16="http://schemas.microsoft.com/office/drawing/2014/main" id="{3F1DA06E-EED1-477E-879B-C4FE18A51A8F}"/>
              </a:ext>
            </a:extLst>
          </p:cNvPr>
          <p:cNvSpPr>
            <a:spLocks noGrp="1"/>
          </p:cNvSpPr>
          <p:nvPr>
            <p:ph type="sldNum" sz="quarter" idx="12"/>
          </p:nvPr>
        </p:nvSpPr>
        <p:spPr/>
        <p:txBody>
          <a:bodyPr/>
          <a:lstStyle/>
          <a:p>
            <a:pPr>
              <a:defRPr/>
            </a:pPr>
            <a:fld id="{6DAB9404-975C-4B76-ACB0-DC7988B28B67}" type="slidenum">
              <a:rPr lang="en-US" altLang="zh-CN"/>
              <a:pPr>
                <a:defRPr/>
              </a:pPr>
              <a:t>36</a:t>
            </a:fld>
            <a:endParaRPr lang="en-US" altLang="zh-CN"/>
          </a:p>
        </p:txBody>
      </p:sp>
      <p:sp>
        <p:nvSpPr>
          <p:cNvPr id="82949" name="Rectangle 8">
            <a:extLst>
              <a:ext uri="{FF2B5EF4-FFF2-40B4-BE49-F238E27FC236}">
                <a16:creationId xmlns:a16="http://schemas.microsoft.com/office/drawing/2014/main" id="{B27F9113-529A-469A-95F5-241DFE15B116}"/>
              </a:ext>
            </a:extLst>
          </p:cNvPr>
          <p:cNvSpPr>
            <a:spLocks noChangeArrowheads="1"/>
          </p:cNvSpPr>
          <p:nvPr/>
        </p:nvSpPr>
        <p:spPr bwMode="auto">
          <a:xfrm>
            <a:off x="1101725" y="2098675"/>
            <a:ext cx="389890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accent1"/>
                </a:solidFill>
                <a:latin typeface="Times New Roman" panose="02020603050405020304" pitchFamily="18" charset="0"/>
              </a:rPr>
              <a:t>C</a:t>
            </a:r>
            <a:r>
              <a:rPr lang="en-US" altLang="zh-CN" sz="2800" baseline="30000">
                <a:solidFill>
                  <a:schemeClr val="accent1"/>
                </a:solidFill>
                <a:latin typeface="Times New Roman" panose="02020603050405020304" pitchFamily="18" charset="0"/>
              </a:rPr>
              <a:t>1</a:t>
            </a:r>
            <a:r>
              <a:rPr lang="en-US" altLang="zh-CN" sz="2800">
                <a:solidFill>
                  <a:schemeClr val="accent1"/>
                </a:solidFill>
                <a:latin typeface="Times New Roman" panose="02020603050405020304" pitchFamily="18" charset="0"/>
              </a:rPr>
              <a:t> Continuity</a:t>
            </a:r>
          </a:p>
        </p:txBody>
      </p:sp>
      <p:sp>
        <p:nvSpPr>
          <p:cNvPr id="82950" name="Rectangle 2">
            <a:extLst>
              <a:ext uri="{FF2B5EF4-FFF2-40B4-BE49-F238E27FC236}">
                <a16:creationId xmlns:a16="http://schemas.microsoft.com/office/drawing/2014/main" id="{5B7AF5F0-BDA3-4B89-8792-818A45DC532E}"/>
              </a:ext>
            </a:extLst>
          </p:cNvPr>
          <p:cNvSpPr>
            <a:spLocks noGrp="1" noChangeArrowheads="1"/>
          </p:cNvSpPr>
          <p:nvPr>
            <p:ph type="title"/>
          </p:nvPr>
        </p:nvSpPr>
        <p:spPr>
          <a:xfrm>
            <a:off x="1350963" y="347663"/>
            <a:ext cx="6859587" cy="1462087"/>
          </a:xfrm>
        </p:spPr>
        <p:txBody>
          <a:bodyPr/>
          <a:lstStyle/>
          <a:p>
            <a:pPr eaLnBrk="1" hangingPunct="1"/>
            <a:r>
              <a:rPr kumimoji="1" lang="en-US" altLang="zh-CN" b="1">
                <a:solidFill>
                  <a:schemeClr val="bg1"/>
                </a:solidFill>
                <a:latin typeface="Times New Roman" panose="02020603050405020304" pitchFamily="18" charset="0"/>
              </a:rPr>
              <a:t>Parametric continuity</a:t>
            </a:r>
            <a:br>
              <a:rPr kumimoji="1" lang="en-US" altLang="zh-CN" b="1">
                <a:solidFill>
                  <a:schemeClr val="bg1"/>
                </a:solidFill>
                <a:latin typeface="Times New Roman" panose="02020603050405020304" pitchFamily="18" charset="0"/>
              </a:rPr>
            </a:br>
            <a:r>
              <a:rPr kumimoji="1" lang="en-US" altLang="zh-CN" b="1">
                <a:solidFill>
                  <a:schemeClr val="bg1"/>
                </a:solidFill>
                <a:latin typeface="Times New Roman" panose="02020603050405020304" pitchFamily="18" charset="0"/>
              </a:rPr>
              <a:t>(</a:t>
            </a:r>
            <a:r>
              <a:rPr kumimoji="1" lang="zh-CN" altLang="en-US" b="1">
                <a:solidFill>
                  <a:schemeClr val="bg1"/>
                </a:solidFill>
                <a:latin typeface="Times New Roman" panose="02020603050405020304" pitchFamily="18" charset="0"/>
              </a:rPr>
              <a:t>参数连续性</a:t>
            </a:r>
            <a:r>
              <a:rPr kumimoji="1" lang="en-US" altLang="zh-CN" b="1">
                <a:solidFill>
                  <a:schemeClr val="bg1"/>
                </a:solidFill>
                <a:latin typeface="Times New Roman" panose="02020603050405020304" pitchFamily="18" charset="0"/>
              </a:rPr>
              <a:t>)</a:t>
            </a:r>
          </a:p>
        </p:txBody>
      </p:sp>
      <p:sp>
        <p:nvSpPr>
          <p:cNvPr id="82951" name="AutoShape 4">
            <a:extLst>
              <a:ext uri="{FF2B5EF4-FFF2-40B4-BE49-F238E27FC236}">
                <a16:creationId xmlns:a16="http://schemas.microsoft.com/office/drawing/2014/main" id="{67F97B32-6053-4B7F-9D5D-723D8D6B38E5}"/>
              </a:ext>
            </a:extLst>
          </p:cNvPr>
          <p:cNvSpPr>
            <a:spLocks noChangeAspect="1" noChangeArrowheads="1" noTextEdit="1"/>
          </p:cNvSpPr>
          <p:nvPr/>
        </p:nvSpPr>
        <p:spPr bwMode="auto">
          <a:xfrm>
            <a:off x="957263" y="3109913"/>
            <a:ext cx="730408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52" name="Freeform 5">
            <a:extLst>
              <a:ext uri="{FF2B5EF4-FFF2-40B4-BE49-F238E27FC236}">
                <a16:creationId xmlns:a16="http://schemas.microsoft.com/office/drawing/2014/main" id="{C5FA41E8-CA92-4590-BEBE-2A17D38DCEC5}"/>
              </a:ext>
            </a:extLst>
          </p:cNvPr>
          <p:cNvSpPr>
            <a:spLocks/>
          </p:cNvSpPr>
          <p:nvPr/>
        </p:nvSpPr>
        <p:spPr bwMode="auto">
          <a:xfrm>
            <a:off x="1025525" y="3178175"/>
            <a:ext cx="7162800" cy="2601913"/>
          </a:xfrm>
          <a:custGeom>
            <a:avLst/>
            <a:gdLst>
              <a:gd name="T0" fmla="*/ 2147483646 w 4512"/>
              <a:gd name="T1" fmla="*/ 2147483646 h 1639"/>
              <a:gd name="T2" fmla="*/ 2147483646 w 4512"/>
              <a:gd name="T3" fmla="*/ 0 h 1639"/>
              <a:gd name="T4" fmla="*/ 2147483646 w 4512"/>
              <a:gd name="T5" fmla="*/ 2147483646 h 1639"/>
              <a:gd name="T6" fmla="*/ 0 w 4512"/>
              <a:gd name="T7" fmla="*/ 2147483646 h 1639"/>
              <a:gd name="T8" fmla="*/ 2147483646 w 4512"/>
              <a:gd name="T9" fmla="*/ 2147483646 h 1639"/>
              <a:gd name="T10" fmla="*/ 2147483646 w 4512"/>
              <a:gd name="T11" fmla="*/ 2147483646 h 1639"/>
              <a:gd name="T12" fmla="*/ 2147483646 w 4512"/>
              <a:gd name="T13" fmla="*/ 2147483646 h 1639"/>
              <a:gd name="T14" fmla="*/ 2147483646 w 4512"/>
              <a:gd name="T15" fmla="*/ 2147483646 h 1639"/>
              <a:gd name="T16" fmla="*/ 2147483646 w 4512"/>
              <a:gd name="T17" fmla="*/ 2147483646 h 1639"/>
              <a:gd name="T18" fmla="*/ 2147483646 w 4512"/>
              <a:gd name="T19" fmla="*/ 2147483646 h 1639"/>
              <a:gd name="T20" fmla="*/ 2147483646 w 4512"/>
              <a:gd name="T21" fmla="*/ 2147483646 h 1639"/>
              <a:gd name="T22" fmla="*/ 2147483646 w 4512"/>
              <a:gd name="T23" fmla="*/ 2147483646 h 1639"/>
              <a:gd name="T24" fmla="*/ 2147483646 w 4512"/>
              <a:gd name="T25" fmla="*/ 2147483646 h 1639"/>
              <a:gd name="T26" fmla="*/ 2147483646 w 4512"/>
              <a:gd name="T27" fmla="*/ 2147483646 h 1639"/>
              <a:gd name="T28" fmla="*/ 2147483646 w 4512"/>
              <a:gd name="T29" fmla="*/ 2147483646 h 1639"/>
              <a:gd name="T30" fmla="*/ 2147483646 w 4512"/>
              <a:gd name="T31" fmla="*/ 2147483646 h 1639"/>
              <a:gd name="T32" fmla="*/ 2147483646 w 4512"/>
              <a:gd name="T33" fmla="*/ 2147483646 h 1639"/>
              <a:gd name="T34" fmla="*/ 2147483646 w 4512"/>
              <a:gd name="T35" fmla="*/ 2147483646 h 1639"/>
              <a:gd name="T36" fmla="*/ 2147483646 w 4512"/>
              <a:gd name="T37" fmla="*/ 2147483646 h 1639"/>
              <a:gd name="T38" fmla="*/ 2147483646 w 4512"/>
              <a:gd name="T39" fmla="*/ 2147483646 h 1639"/>
              <a:gd name="T40" fmla="*/ 2147483646 w 4512"/>
              <a:gd name="T41" fmla="*/ 2147483646 h 1639"/>
              <a:gd name="T42" fmla="*/ 2147483646 w 4512"/>
              <a:gd name="T43" fmla="*/ 2147483646 h 1639"/>
              <a:gd name="T44" fmla="*/ 2147483646 w 4512"/>
              <a:gd name="T45" fmla="*/ 2147483646 h 1639"/>
              <a:gd name="T46" fmla="*/ 2147483646 w 4512"/>
              <a:gd name="T47" fmla="*/ 2147483646 h 1639"/>
              <a:gd name="T48" fmla="*/ 2147483646 w 4512"/>
              <a:gd name="T49" fmla="*/ 2147483646 h 1639"/>
              <a:gd name="T50" fmla="*/ 2147483646 w 4512"/>
              <a:gd name="T51" fmla="*/ 2147483646 h 1639"/>
              <a:gd name="T52" fmla="*/ 2147483646 w 4512"/>
              <a:gd name="T53" fmla="*/ 2147483646 h 1639"/>
              <a:gd name="T54" fmla="*/ 2147483646 w 4512"/>
              <a:gd name="T55" fmla="*/ 2147483646 h 1639"/>
              <a:gd name="T56" fmla="*/ 2147483646 w 4512"/>
              <a:gd name="T57" fmla="*/ 2147483646 h 1639"/>
              <a:gd name="T58" fmla="*/ 2147483646 w 4512"/>
              <a:gd name="T59" fmla="*/ 2147483646 h 1639"/>
              <a:gd name="T60" fmla="*/ 2147483646 w 4512"/>
              <a:gd name="T61" fmla="*/ 2147483646 h 1639"/>
              <a:gd name="T62" fmla="*/ 2147483646 w 4512"/>
              <a:gd name="T63" fmla="*/ 2147483646 h 1639"/>
              <a:gd name="T64" fmla="*/ 2147483646 w 4512"/>
              <a:gd name="T65" fmla="*/ 2147483646 h 1639"/>
              <a:gd name="T66" fmla="*/ 2147483646 w 4512"/>
              <a:gd name="T67" fmla="*/ 2147483646 h 1639"/>
              <a:gd name="T68" fmla="*/ 2147483646 w 4512"/>
              <a:gd name="T69" fmla="*/ 2147483646 h 1639"/>
              <a:gd name="T70" fmla="*/ 2147483646 w 4512"/>
              <a:gd name="T71" fmla="*/ 2147483646 h 1639"/>
              <a:gd name="T72" fmla="*/ 2147483646 w 4512"/>
              <a:gd name="T73" fmla="*/ 2147483646 h 1639"/>
              <a:gd name="T74" fmla="*/ 2147483646 w 4512"/>
              <a:gd name="T75" fmla="*/ 2147483646 h 1639"/>
              <a:gd name="T76" fmla="*/ 2147483646 w 4512"/>
              <a:gd name="T77" fmla="*/ 2147483646 h 1639"/>
              <a:gd name="T78" fmla="*/ 2147483646 w 4512"/>
              <a:gd name="T79" fmla="*/ 2147483646 h 1639"/>
              <a:gd name="T80" fmla="*/ 2147483646 w 4512"/>
              <a:gd name="T81" fmla="*/ 2147483646 h 1639"/>
              <a:gd name="T82" fmla="*/ 2147483646 w 4512"/>
              <a:gd name="T83" fmla="*/ 2147483646 h 1639"/>
              <a:gd name="T84" fmla="*/ 2147483646 w 4512"/>
              <a:gd name="T85" fmla="*/ 2147483646 h 1639"/>
              <a:gd name="T86" fmla="*/ 2147483646 w 4512"/>
              <a:gd name="T87" fmla="*/ 2147483646 h 1639"/>
              <a:gd name="T88" fmla="*/ 2147483646 w 4512"/>
              <a:gd name="T89" fmla="*/ 2147483646 h 1639"/>
              <a:gd name="T90" fmla="*/ 2147483646 w 4512"/>
              <a:gd name="T91" fmla="*/ 2147483646 h 1639"/>
              <a:gd name="T92" fmla="*/ 2147483646 w 4512"/>
              <a:gd name="T93" fmla="*/ 2147483646 h 1639"/>
              <a:gd name="T94" fmla="*/ 2147483646 w 4512"/>
              <a:gd name="T95" fmla="*/ 2147483646 h 1639"/>
              <a:gd name="T96" fmla="*/ 2147483646 w 4512"/>
              <a:gd name="T97" fmla="*/ 2147483646 h 1639"/>
              <a:gd name="T98" fmla="*/ 2147483646 w 4512"/>
              <a:gd name="T99" fmla="*/ 2147483646 h 1639"/>
              <a:gd name="T100" fmla="*/ 2147483646 w 4512"/>
              <a:gd name="T101" fmla="*/ 2147483646 h 1639"/>
              <a:gd name="T102" fmla="*/ 2147483646 w 4512"/>
              <a:gd name="T103" fmla="*/ 2147483646 h 1639"/>
              <a:gd name="T104" fmla="*/ 2147483646 w 4512"/>
              <a:gd name="T105" fmla="*/ 2147483646 h 1639"/>
              <a:gd name="T106" fmla="*/ 2147483646 w 4512"/>
              <a:gd name="T107" fmla="*/ 2147483646 h 1639"/>
              <a:gd name="T108" fmla="*/ 2147483646 w 4512"/>
              <a:gd name="T109" fmla="*/ 2147483646 h 1639"/>
              <a:gd name="T110" fmla="*/ 2147483646 w 4512"/>
              <a:gd name="T111" fmla="*/ 2147483646 h 1639"/>
              <a:gd name="T112" fmla="*/ 2147483646 w 4512"/>
              <a:gd name="T113" fmla="*/ 2147483646 h 1639"/>
              <a:gd name="T114" fmla="*/ 2147483646 w 4512"/>
              <a:gd name="T115" fmla="*/ 2147483646 h 1639"/>
              <a:gd name="T116" fmla="*/ 2147483646 w 4512"/>
              <a:gd name="T117" fmla="*/ 2147483646 h 1639"/>
              <a:gd name="T118" fmla="*/ 2147483646 w 4512"/>
              <a:gd name="T119" fmla="*/ 2147483646 h 1639"/>
              <a:gd name="T120" fmla="*/ 2147483646 w 4512"/>
              <a:gd name="T121" fmla="*/ 2147483646 h 163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512" h="1639">
                <a:moveTo>
                  <a:pt x="53" y="6"/>
                </a:moveTo>
                <a:lnTo>
                  <a:pt x="53" y="6"/>
                </a:lnTo>
                <a:lnTo>
                  <a:pt x="49" y="6"/>
                </a:lnTo>
                <a:lnTo>
                  <a:pt x="43" y="3"/>
                </a:lnTo>
                <a:lnTo>
                  <a:pt x="36" y="3"/>
                </a:lnTo>
                <a:lnTo>
                  <a:pt x="23" y="0"/>
                </a:lnTo>
                <a:lnTo>
                  <a:pt x="16" y="0"/>
                </a:lnTo>
                <a:lnTo>
                  <a:pt x="10" y="0"/>
                </a:lnTo>
                <a:lnTo>
                  <a:pt x="7" y="3"/>
                </a:lnTo>
                <a:lnTo>
                  <a:pt x="3" y="3"/>
                </a:lnTo>
                <a:lnTo>
                  <a:pt x="3" y="6"/>
                </a:lnTo>
                <a:lnTo>
                  <a:pt x="0" y="10"/>
                </a:lnTo>
                <a:lnTo>
                  <a:pt x="0" y="13"/>
                </a:lnTo>
                <a:lnTo>
                  <a:pt x="0" y="16"/>
                </a:lnTo>
                <a:lnTo>
                  <a:pt x="3" y="23"/>
                </a:lnTo>
                <a:lnTo>
                  <a:pt x="7" y="30"/>
                </a:lnTo>
                <a:lnTo>
                  <a:pt x="10" y="36"/>
                </a:lnTo>
                <a:lnTo>
                  <a:pt x="13" y="43"/>
                </a:lnTo>
                <a:lnTo>
                  <a:pt x="20" y="49"/>
                </a:lnTo>
                <a:lnTo>
                  <a:pt x="26" y="59"/>
                </a:lnTo>
                <a:lnTo>
                  <a:pt x="33" y="69"/>
                </a:lnTo>
                <a:lnTo>
                  <a:pt x="43" y="76"/>
                </a:lnTo>
                <a:lnTo>
                  <a:pt x="59" y="99"/>
                </a:lnTo>
                <a:lnTo>
                  <a:pt x="83" y="119"/>
                </a:lnTo>
                <a:lnTo>
                  <a:pt x="106" y="145"/>
                </a:lnTo>
                <a:lnTo>
                  <a:pt x="132" y="171"/>
                </a:lnTo>
                <a:lnTo>
                  <a:pt x="162" y="198"/>
                </a:lnTo>
                <a:lnTo>
                  <a:pt x="195" y="227"/>
                </a:lnTo>
                <a:lnTo>
                  <a:pt x="228" y="257"/>
                </a:lnTo>
                <a:lnTo>
                  <a:pt x="264" y="290"/>
                </a:lnTo>
                <a:lnTo>
                  <a:pt x="301" y="323"/>
                </a:lnTo>
                <a:lnTo>
                  <a:pt x="340" y="356"/>
                </a:lnTo>
                <a:lnTo>
                  <a:pt x="383" y="392"/>
                </a:lnTo>
                <a:lnTo>
                  <a:pt x="426" y="429"/>
                </a:lnTo>
                <a:lnTo>
                  <a:pt x="469" y="465"/>
                </a:lnTo>
                <a:lnTo>
                  <a:pt x="512" y="501"/>
                </a:lnTo>
                <a:lnTo>
                  <a:pt x="558" y="541"/>
                </a:lnTo>
                <a:lnTo>
                  <a:pt x="651" y="617"/>
                </a:lnTo>
                <a:lnTo>
                  <a:pt x="746" y="692"/>
                </a:lnTo>
                <a:lnTo>
                  <a:pt x="839" y="768"/>
                </a:lnTo>
                <a:lnTo>
                  <a:pt x="931" y="841"/>
                </a:lnTo>
                <a:lnTo>
                  <a:pt x="978" y="877"/>
                </a:lnTo>
                <a:lnTo>
                  <a:pt x="1024" y="913"/>
                </a:lnTo>
                <a:lnTo>
                  <a:pt x="1063" y="943"/>
                </a:lnTo>
                <a:lnTo>
                  <a:pt x="1100" y="973"/>
                </a:lnTo>
                <a:lnTo>
                  <a:pt x="1139" y="1002"/>
                </a:lnTo>
                <a:lnTo>
                  <a:pt x="1176" y="1032"/>
                </a:lnTo>
                <a:lnTo>
                  <a:pt x="1212" y="1058"/>
                </a:lnTo>
                <a:lnTo>
                  <a:pt x="1248" y="1085"/>
                </a:lnTo>
                <a:lnTo>
                  <a:pt x="1281" y="1111"/>
                </a:lnTo>
                <a:lnTo>
                  <a:pt x="1318" y="1134"/>
                </a:lnTo>
                <a:lnTo>
                  <a:pt x="1351" y="1157"/>
                </a:lnTo>
                <a:lnTo>
                  <a:pt x="1384" y="1180"/>
                </a:lnTo>
                <a:lnTo>
                  <a:pt x="1414" y="1200"/>
                </a:lnTo>
                <a:lnTo>
                  <a:pt x="1447" y="1220"/>
                </a:lnTo>
                <a:lnTo>
                  <a:pt x="1476" y="1240"/>
                </a:lnTo>
                <a:lnTo>
                  <a:pt x="1506" y="1256"/>
                </a:lnTo>
                <a:lnTo>
                  <a:pt x="1536" y="1269"/>
                </a:lnTo>
                <a:lnTo>
                  <a:pt x="1566" y="1283"/>
                </a:lnTo>
                <a:lnTo>
                  <a:pt x="1595" y="1296"/>
                </a:lnTo>
                <a:lnTo>
                  <a:pt x="1622" y="1306"/>
                </a:lnTo>
                <a:lnTo>
                  <a:pt x="1648" y="1316"/>
                </a:lnTo>
                <a:lnTo>
                  <a:pt x="1675" y="1322"/>
                </a:lnTo>
                <a:lnTo>
                  <a:pt x="1701" y="1326"/>
                </a:lnTo>
                <a:lnTo>
                  <a:pt x="1727" y="1329"/>
                </a:lnTo>
                <a:lnTo>
                  <a:pt x="1750" y="1329"/>
                </a:lnTo>
                <a:lnTo>
                  <a:pt x="1777" y="1329"/>
                </a:lnTo>
                <a:lnTo>
                  <a:pt x="1800" y="1326"/>
                </a:lnTo>
                <a:lnTo>
                  <a:pt x="1823" y="1322"/>
                </a:lnTo>
                <a:lnTo>
                  <a:pt x="1846" y="1312"/>
                </a:lnTo>
                <a:lnTo>
                  <a:pt x="1869" y="1306"/>
                </a:lnTo>
                <a:lnTo>
                  <a:pt x="1889" y="1293"/>
                </a:lnTo>
                <a:lnTo>
                  <a:pt x="1912" y="1279"/>
                </a:lnTo>
                <a:lnTo>
                  <a:pt x="1932" y="1263"/>
                </a:lnTo>
                <a:lnTo>
                  <a:pt x="1952" y="1243"/>
                </a:lnTo>
                <a:lnTo>
                  <a:pt x="1972" y="1223"/>
                </a:lnTo>
                <a:lnTo>
                  <a:pt x="1988" y="1204"/>
                </a:lnTo>
                <a:lnTo>
                  <a:pt x="2005" y="1180"/>
                </a:lnTo>
                <a:lnTo>
                  <a:pt x="2021" y="1157"/>
                </a:lnTo>
                <a:lnTo>
                  <a:pt x="2038" y="1134"/>
                </a:lnTo>
                <a:lnTo>
                  <a:pt x="2054" y="1108"/>
                </a:lnTo>
                <a:lnTo>
                  <a:pt x="2071" y="1078"/>
                </a:lnTo>
                <a:lnTo>
                  <a:pt x="2084" y="1052"/>
                </a:lnTo>
                <a:lnTo>
                  <a:pt x="2101" y="1022"/>
                </a:lnTo>
                <a:lnTo>
                  <a:pt x="2117" y="992"/>
                </a:lnTo>
                <a:lnTo>
                  <a:pt x="2147" y="930"/>
                </a:lnTo>
                <a:lnTo>
                  <a:pt x="2177" y="867"/>
                </a:lnTo>
                <a:lnTo>
                  <a:pt x="2206" y="805"/>
                </a:lnTo>
                <a:lnTo>
                  <a:pt x="2233" y="739"/>
                </a:lnTo>
                <a:lnTo>
                  <a:pt x="2262" y="679"/>
                </a:lnTo>
                <a:lnTo>
                  <a:pt x="2276" y="650"/>
                </a:lnTo>
                <a:lnTo>
                  <a:pt x="2289" y="620"/>
                </a:lnTo>
                <a:lnTo>
                  <a:pt x="2305" y="593"/>
                </a:lnTo>
                <a:lnTo>
                  <a:pt x="2319" y="564"/>
                </a:lnTo>
                <a:lnTo>
                  <a:pt x="2332" y="537"/>
                </a:lnTo>
                <a:lnTo>
                  <a:pt x="2345" y="514"/>
                </a:lnTo>
                <a:lnTo>
                  <a:pt x="2362" y="491"/>
                </a:lnTo>
                <a:lnTo>
                  <a:pt x="2375" y="468"/>
                </a:lnTo>
                <a:lnTo>
                  <a:pt x="2388" y="448"/>
                </a:lnTo>
                <a:lnTo>
                  <a:pt x="2404" y="432"/>
                </a:lnTo>
                <a:lnTo>
                  <a:pt x="2418" y="415"/>
                </a:lnTo>
                <a:lnTo>
                  <a:pt x="2431" y="402"/>
                </a:lnTo>
                <a:lnTo>
                  <a:pt x="2444" y="392"/>
                </a:lnTo>
                <a:lnTo>
                  <a:pt x="2454" y="386"/>
                </a:lnTo>
                <a:lnTo>
                  <a:pt x="2464" y="379"/>
                </a:lnTo>
                <a:lnTo>
                  <a:pt x="2477" y="373"/>
                </a:lnTo>
                <a:lnTo>
                  <a:pt x="2487" y="369"/>
                </a:lnTo>
                <a:lnTo>
                  <a:pt x="2500" y="366"/>
                </a:lnTo>
                <a:lnTo>
                  <a:pt x="2510" y="363"/>
                </a:lnTo>
                <a:lnTo>
                  <a:pt x="2523" y="363"/>
                </a:lnTo>
                <a:lnTo>
                  <a:pt x="2533" y="363"/>
                </a:lnTo>
                <a:lnTo>
                  <a:pt x="2547" y="363"/>
                </a:lnTo>
                <a:lnTo>
                  <a:pt x="2560" y="366"/>
                </a:lnTo>
                <a:lnTo>
                  <a:pt x="2570" y="369"/>
                </a:lnTo>
                <a:lnTo>
                  <a:pt x="2583" y="373"/>
                </a:lnTo>
                <a:lnTo>
                  <a:pt x="2596" y="379"/>
                </a:lnTo>
                <a:lnTo>
                  <a:pt x="2606" y="382"/>
                </a:lnTo>
                <a:lnTo>
                  <a:pt x="2619" y="392"/>
                </a:lnTo>
                <a:lnTo>
                  <a:pt x="2632" y="399"/>
                </a:lnTo>
                <a:lnTo>
                  <a:pt x="2646" y="409"/>
                </a:lnTo>
                <a:lnTo>
                  <a:pt x="2672" y="429"/>
                </a:lnTo>
                <a:lnTo>
                  <a:pt x="2695" y="448"/>
                </a:lnTo>
                <a:lnTo>
                  <a:pt x="2725" y="475"/>
                </a:lnTo>
                <a:lnTo>
                  <a:pt x="2751" y="504"/>
                </a:lnTo>
                <a:lnTo>
                  <a:pt x="2778" y="534"/>
                </a:lnTo>
                <a:lnTo>
                  <a:pt x="2804" y="567"/>
                </a:lnTo>
                <a:lnTo>
                  <a:pt x="2834" y="600"/>
                </a:lnTo>
                <a:lnTo>
                  <a:pt x="2864" y="640"/>
                </a:lnTo>
                <a:lnTo>
                  <a:pt x="2893" y="676"/>
                </a:lnTo>
                <a:lnTo>
                  <a:pt x="2923" y="715"/>
                </a:lnTo>
                <a:lnTo>
                  <a:pt x="2953" y="755"/>
                </a:lnTo>
                <a:lnTo>
                  <a:pt x="2986" y="798"/>
                </a:lnTo>
                <a:lnTo>
                  <a:pt x="3016" y="841"/>
                </a:lnTo>
                <a:lnTo>
                  <a:pt x="3082" y="927"/>
                </a:lnTo>
                <a:lnTo>
                  <a:pt x="3151" y="1012"/>
                </a:lnTo>
                <a:lnTo>
                  <a:pt x="3220" y="1098"/>
                </a:lnTo>
                <a:lnTo>
                  <a:pt x="3257" y="1141"/>
                </a:lnTo>
                <a:lnTo>
                  <a:pt x="3296" y="1180"/>
                </a:lnTo>
                <a:lnTo>
                  <a:pt x="3333" y="1220"/>
                </a:lnTo>
                <a:lnTo>
                  <a:pt x="3372" y="1260"/>
                </a:lnTo>
                <a:lnTo>
                  <a:pt x="3415" y="1299"/>
                </a:lnTo>
                <a:lnTo>
                  <a:pt x="3461" y="1339"/>
                </a:lnTo>
                <a:lnTo>
                  <a:pt x="3508" y="1378"/>
                </a:lnTo>
                <a:lnTo>
                  <a:pt x="3554" y="1411"/>
                </a:lnTo>
                <a:lnTo>
                  <a:pt x="3600" y="1444"/>
                </a:lnTo>
                <a:lnTo>
                  <a:pt x="3650" y="1474"/>
                </a:lnTo>
                <a:lnTo>
                  <a:pt x="3696" y="1504"/>
                </a:lnTo>
                <a:lnTo>
                  <a:pt x="3742" y="1530"/>
                </a:lnTo>
                <a:lnTo>
                  <a:pt x="3788" y="1553"/>
                </a:lnTo>
                <a:lnTo>
                  <a:pt x="3838" y="1573"/>
                </a:lnTo>
                <a:lnTo>
                  <a:pt x="3884" y="1589"/>
                </a:lnTo>
                <a:lnTo>
                  <a:pt x="3930" y="1606"/>
                </a:lnTo>
                <a:lnTo>
                  <a:pt x="3973" y="1619"/>
                </a:lnTo>
                <a:lnTo>
                  <a:pt x="4020" y="1629"/>
                </a:lnTo>
                <a:lnTo>
                  <a:pt x="4063" y="1636"/>
                </a:lnTo>
                <a:lnTo>
                  <a:pt x="4105" y="1639"/>
                </a:lnTo>
                <a:lnTo>
                  <a:pt x="4145" y="1639"/>
                </a:lnTo>
                <a:lnTo>
                  <a:pt x="4185" y="1636"/>
                </a:lnTo>
                <a:lnTo>
                  <a:pt x="4221" y="1632"/>
                </a:lnTo>
                <a:lnTo>
                  <a:pt x="4257" y="1622"/>
                </a:lnTo>
                <a:lnTo>
                  <a:pt x="4277" y="1616"/>
                </a:lnTo>
                <a:lnTo>
                  <a:pt x="4294" y="1609"/>
                </a:lnTo>
                <a:lnTo>
                  <a:pt x="4310" y="1603"/>
                </a:lnTo>
                <a:lnTo>
                  <a:pt x="4327" y="1596"/>
                </a:lnTo>
                <a:lnTo>
                  <a:pt x="4340" y="1586"/>
                </a:lnTo>
                <a:lnTo>
                  <a:pt x="4357" y="1576"/>
                </a:lnTo>
                <a:lnTo>
                  <a:pt x="4370" y="1566"/>
                </a:lnTo>
                <a:lnTo>
                  <a:pt x="4383" y="1553"/>
                </a:lnTo>
                <a:lnTo>
                  <a:pt x="4396" y="1540"/>
                </a:lnTo>
                <a:lnTo>
                  <a:pt x="4409" y="1527"/>
                </a:lnTo>
                <a:lnTo>
                  <a:pt x="4423" y="1514"/>
                </a:lnTo>
                <a:lnTo>
                  <a:pt x="4432" y="1500"/>
                </a:lnTo>
                <a:lnTo>
                  <a:pt x="4442" y="1484"/>
                </a:lnTo>
                <a:lnTo>
                  <a:pt x="4452" y="1464"/>
                </a:lnTo>
                <a:lnTo>
                  <a:pt x="4462" y="1448"/>
                </a:lnTo>
                <a:lnTo>
                  <a:pt x="4472" y="1428"/>
                </a:lnTo>
                <a:lnTo>
                  <a:pt x="4479" y="1408"/>
                </a:lnTo>
                <a:lnTo>
                  <a:pt x="4485" y="1388"/>
                </a:lnTo>
                <a:lnTo>
                  <a:pt x="4492" y="1365"/>
                </a:lnTo>
                <a:lnTo>
                  <a:pt x="4499" y="1342"/>
                </a:lnTo>
                <a:lnTo>
                  <a:pt x="4502" y="1319"/>
                </a:lnTo>
                <a:lnTo>
                  <a:pt x="4505" y="1296"/>
                </a:lnTo>
                <a:lnTo>
                  <a:pt x="4508" y="1269"/>
                </a:lnTo>
                <a:lnTo>
                  <a:pt x="4512" y="1243"/>
                </a:lnTo>
              </a:path>
            </a:pathLst>
          </a:custGeom>
          <a:noFill/>
          <a:ln w="41275">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953" name="AutoShape 6">
            <a:extLst>
              <a:ext uri="{FF2B5EF4-FFF2-40B4-BE49-F238E27FC236}">
                <a16:creationId xmlns:a16="http://schemas.microsoft.com/office/drawing/2014/main" id="{0937CC6E-3BEE-4536-8262-3C01EAE874FC}"/>
              </a:ext>
            </a:extLst>
          </p:cNvPr>
          <p:cNvSpPr>
            <a:spLocks noChangeArrowheads="1"/>
          </p:cNvSpPr>
          <p:nvPr/>
        </p:nvSpPr>
        <p:spPr bwMode="auto">
          <a:xfrm>
            <a:off x="4959350" y="3759200"/>
            <a:ext cx="184150" cy="263525"/>
          </a:xfrm>
          <a:prstGeom prst="triangle">
            <a:avLst>
              <a:gd name="adj" fmla="val 50000"/>
            </a:avLst>
          </a:prstGeom>
          <a:solidFill>
            <a:schemeClr va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64487" name="Line 7">
            <a:extLst>
              <a:ext uri="{FF2B5EF4-FFF2-40B4-BE49-F238E27FC236}">
                <a16:creationId xmlns:a16="http://schemas.microsoft.com/office/drawing/2014/main" id="{63EB9F03-CE5A-4FF6-A2D6-E2ACF0300514}"/>
              </a:ext>
            </a:extLst>
          </p:cNvPr>
          <p:cNvSpPr>
            <a:spLocks noChangeShapeType="1"/>
          </p:cNvSpPr>
          <p:nvPr/>
        </p:nvSpPr>
        <p:spPr bwMode="auto">
          <a:xfrm>
            <a:off x="5019675" y="3738563"/>
            <a:ext cx="995363" cy="0"/>
          </a:xfrm>
          <a:prstGeom prst="line">
            <a:avLst/>
          </a:prstGeom>
          <a:noFill/>
          <a:ln w="444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4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5">
            <a:extLst>
              <a:ext uri="{FF2B5EF4-FFF2-40B4-BE49-F238E27FC236}">
                <a16:creationId xmlns:a16="http://schemas.microsoft.com/office/drawing/2014/main" id="{BE367DE7-7AB0-48A4-A56F-78C305C8502F}"/>
              </a:ext>
            </a:extLst>
          </p:cNvPr>
          <p:cNvSpPr>
            <a:spLocks noGrp="1"/>
          </p:cNvSpPr>
          <p:nvPr>
            <p:ph type="dt" sz="quarter" idx="10"/>
          </p:nvPr>
        </p:nvSpPr>
        <p:spPr/>
        <p:txBody>
          <a:bodyPr/>
          <a:lstStyle/>
          <a:p>
            <a:pPr>
              <a:defRPr/>
            </a:pPr>
            <a:r>
              <a:rPr lang="en-US" altLang="zh-CN"/>
              <a:t>2023-11-14</a:t>
            </a:r>
          </a:p>
        </p:txBody>
      </p:sp>
      <p:sp>
        <p:nvSpPr>
          <p:cNvPr id="12" name="页脚占位符 6">
            <a:extLst>
              <a:ext uri="{FF2B5EF4-FFF2-40B4-BE49-F238E27FC236}">
                <a16:creationId xmlns:a16="http://schemas.microsoft.com/office/drawing/2014/main" id="{A0DD7257-7C43-4266-A5D3-526928158899}"/>
              </a:ext>
            </a:extLst>
          </p:cNvPr>
          <p:cNvSpPr>
            <a:spLocks noGrp="1"/>
          </p:cNvSpPr>
          <p:nvPr>
            <p:ph type="ftr" sz="quarter" idx="11"/>
          </p:nvPr>
        </p:nvSpPr>
        <p:spPr/>
        <p:txBody>
          <a:bodyPr/>
          <a:lstStyle/>
          <a:p>
            <a:pPr>
              <a:defRPr/>
            </a:pPr>
            <a:r>
              <a:rPr lang="en-US" altLang="zh-CN"/>
              <a:t>北京林业大学</a:t>
            </a:r>
          </a:p>
        </p:txBody>
      </p:sp>
      <p:sp>
        <p:nvSpPr>
          <p:cNvPr id="13" name="灯片编号占位符 7">
            <a:extLst>
              <a:ext uri="{FF2B5EF4-FFF2-40B4-BE49-F238E27FC236}">
                <a16:creationId xmlns:a16="http://schemas.microsoft.com/office/drawing/2014/main" id="{C42AF5BD-0539-4C8E-952D-DD7E73C13DC8}"/>
              </a:ext>
            </a:extLst>
          </p:cNvPr>
          <p:cNvSpPr>
            <a:spLocks noGrp="1"/>
          </p:cNvSpPr>
          <p:nvPr>
            <p:ph type="sldNum" sz="quarter" idx="12"/>
          </p:nvPr>
        </p:nvSpPr>
        <p:spPr/>
        <p:txBody>
          <a:bodyPr/>
          <a:lstStyle/>
          <a:p>
            <a:pPr>
              <a:defRPr/>
            </a:pPr>
            <a:fld id="{B3B6D933-C5AB-409E-AD7D-39094CAE0878}" type="slidenum">
              <a:rPr lang="en-US" altLang="zh-CN"/>
              <a:pPr>
                <a:defRPr/>
              </a:pPr>
              <a:t>37</a:t>
            </a:fld>
            <a:endParaRPr lang="en-US" altLang="zh-CN"/>
          </a:p>
        </p:txBody>
      </p:sp>
      <p:sp>
        <p:nvSpPr>
          <p:cNvPr id="84997" name="Rectangle 2">
            <a:extLst>
              <a:ext uri="{FF2B5EF4-FFF2-40B4-BE49-F238E27FC236}">
                <a16:creationId xmlns:a16="http://schemas.microsoft.com/office/drawing/2014/main" id="{CFD27D88-EFA0-43C6-B345-54085D9D27BF}"/>
              </a:ext>
            </a:extLst>
          </p:cNvPr>
          <p:cNvSpPr>
            <a:spLocks noGrp="1" noChangeArrowheads="1"/>
          </p:cNvSpPr>
          <p:nvPr>
            <p:ph type="title"/>
          </p:nvPr>
        </p:nvSpPr>
        <p:spPr/>
        <p:txBody>
          <a:bodyPr/>
          <a:lstStyle/>
          <a:p>
            <a:pPr eaLnBrk="1" hangingPunct="1"/>
            <a:r>
              <a:rPr kumimoji="1" lang="en-US" altLang="zh-CN" b="1">
                <a:solidFill>
                  <a:schemeClr val="bg1"/>
                </a:solidFill>
                <a:latin typeface="Times New Roman" panose="02020603050405020304" pitchFamily="18" charset="0"/>
              </a:rPr>
              <a:t>Parametric continuity</a:t>
            </a:r>
            <a:br>
              <a:rPr kumimoji="1" lang="en-US" altLang="zh-CN" b="1">
                <a:solidFill>
                  <a:schemeClr val="bg1"/>
                </a:solidFill>
                <a:latin typeface="Times New Roman" panose="02020603050405020304" pitchFamily="18" charset="0"/>
              </a:rPr>
            </a:br>
            <a:r>
              <a:rPr kumimoji="1" lang="en-US" altLang="zh-CN" b="1">
                <a:solidFill>
                  <a:schemeClr val="bg1"/>
                </a:solidFill>
                <a:latin typeface="Times New Roman" panose="02020603050405020304" pitchFamily="18" charset="0"/>
              </a:rPr>
              <a:t>(</a:t>
            </a:r>
            <a:r>
              <a:rPr kumimoji="1" lang="zh-CN" altLang="en-US" b="1">
                <a:solidFill>
                  <a:schemeClr val="bg1"/>
                </a:solidFill>
                <a:latin typeface="Times New Roman" panose="02020603050405020304" pitchFamily="18" charset="0"/>
              </a:rPr>
              <a:t>参数连续性</a:t>
            </a:r>
            <a:r>
              <a:rPr kumimoji="1" lang="en-US" altLang="zh-CN"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84998" name="Object 4">
                <a:extLst>
                  <a:ext uri="{FF2B5EF4-FFF2-40B4-BE49-F238E27FC236}">
                    <a16:creationId xmlns:a16="http://schemas.microsoft.com/office/drawing/2014/main" id="{6CC3C537-C89C-4CAA-A488-3FDC8EB4A355}"/>
                  </a:ext>
                </a:extLst>
              </p:cNvPr>
              <p:cNvSpPr txBox="1">
                <a:spLocks noGrp="1"/>
              </p:cNvSpPr>
              <p:nvPr>
                <p:ph sz="quarter" idx="2"/>
              </p:nvPr>
            </p:nvSpPr>
            <p:spPr bwMode="auto">
              <a:xfrm>
                <a:off x="2112963" y="5226050"/>
                <a:ext cx="2722562" cy="522288"/>
              </a:xfrm>
              <a:prstGeom prst="rect">
                <a:avLst/>
              </a:prstGeom>
              <a:noFill/>
              <a:ln>
                <a:noFill/>
              </a:ln>
              <a:effectLst/>
            </p:spPr>
            <p:txBody>
              <a:bodyPr>
                <a:normAutofit fontScale="62500" lnSpcReduction="20000"/>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+1)0</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84998" name="Object 4">
                <a:extLst>
                  <a:ext uri="{FF2B5EF4-FFF2-40B4-BE49-F238E27FC236}">
                    <a16:creationId xmlns:a16="http://schemas.microsoft.com/office/drawing/2014/main" id="{6CC3C537-C89C-4CAA-A488-3FDC8EB4A355}"/>
                  </a:ext>
                </a:extLst>
              </p:cNvPr>
              <p:cNvSpPr txBox="1">
                <a:spLocks noRot="1" noChangeAspect="1" noMove="1" noResize="1" noEditPoints="1" noAdjustHandles="1" noChangeArrowheads="1" noChangeShapeType="1" noTextEdit="1"/>
              </p:cNvSpPr>
              <p:nvPr>
                <p:ph sz="quarter" idx="2"/>
              </p:nvPr>
            </p:nvSpPr>
            <p:spPr bwMode="auto">
              <a:xfrm>
                <a:off x="2112963" y="5226050"/>
                <a:ext cx="2722562" cy="522288"/>
              </a:xfrm>
              <a:prstGeom prst="rect">
                <a:avLst/>
              </a:prstGeom>
              <a:blipFill>
                <a:blip r:embed="rId3"/>
                <a:stretch>
                  <a:fillRect r="-1345"/>
                </a:stretch>
              </a:blipFill>
              <a:ln>
                <a:noFill/>
              </a:ln>
              <a:effectLst/>
            </p:spPr>
            <p:txBody>
              <a:bodyPr/>
              <a:lstStyle/>
              <a:p>
                <a:r>
                  <a:rPr lang="zh-CN" altLang="en-US">
                    <a:noFill/>
                  </a:rPr>
                  <a:t> </a:t>
                </a:r>
              </a:p>
            </p:txBody>
          </p:sp>
        </mc:Fallback>
      </mc:AlternateContent>
      <p:sp>
        <p:nvSpPr>
          <p:cNvPr id="84999" name="Oval 5">
            <a:extLst>
              <a:ext uri="{FF2B5EF4-FFF2-40B4-BE49-F238E27FC236}">
                <a16:creationId xmlns:a16="http://schemas.microsoft.com/office/drawing/2014/main" id="{210CA818-6185-4733-BC94-741540CE5420}"/>
              </a:ext>
            </a:extLst>
          </p:cNvPr>
          <p:cNvSpPr>
            <a:spLocks noChangeArrowheads="1"/>
          </p:cNvSpPr>
          <p:nvPr/>
        </p:nvSpPr>
        <p:spPr bwMode="auto">
          <a:xfrm>
            <a:off x="1168400" y="220186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85000" name="Rectangle 6">
            <a:extLst>
              <a:ext uri="{FF2B5EF4-FFF2-40B4-BE49-F238E27FC236}">
                <a16:creationId xmlns:a16="http://schemas.microsoft.com/office/drawing/2014/main" id="{230AC6C1-FDBC-405F-8619-488E53BDCB76}"/>
              </a:ext>
            </a:extLst>
          </p:cNvPr>
          <p:cNvSpPr>
            <a:spLocks noChangeArrowheads="1"/>
          </p:cNvSpPr>
          <p:nvPr/>
        </p:nvSpPr>
        <p:spPr bwMode="auto">
          <a:xfrm>
            <a:off x="1839913" y="2009775"/>
            <a:ext cx="6010275"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800">
                <a:solidFill>
                  <a:srgbClr val="00E4A8"/>
                </a:solidFill>
                <a:latin typeface="Times New Roman" panose="02020603050405020304" pitchFamily="18" charset="0"/>
              </a:rPr>
              <a:t>Second order parametric continuity</a:t>
            </a:r>
          </a:p>
          <a:p>
            <a:pPr eaLnBrk="1" hangingPunct="1">
              <a:lnSpc>
                <a:spcPct val="90000"/>
              </a:lnSpc>
              <a:buClr>
                <a:srgbClr val="3333CC"/>
              </a:buClr>
              <a:buFont typeface="Wingdings" panose="05000000000000000000" pitchFamily="2" charset="2"/>
              <a:buNone/>
            </a:pPr>
            <a:r>
              <a:rPr lang="en-US" altLang="zh-CN" sz="2800">
                <a:solidFill>
                  <a:srgbClr val="00E4A8"/>
                </a:solidFill>
                <a:latin typeface="Times New Roman" panose="02020603050405020304" pitchFamily="18" charset="0"/>
              </a:rPr>
              <a:t>(C</a:t>
            </a:r>
            <a:r>
              <a:rPr lang="en-US" altLang="zh-CN" sz="2800" baseline="30000">
                <a:solidFill>
                  <a:srgbClr val="00E4A8"/>
                </a:solidFill>
                <a:latin typeface="Times New Roman" panose="02020603050405020304" pitchFamily="18" charset="0"/>
              </a:rPr>
              <a:t>2</a:t>
            </a:r>
            <a:r>
              <a:rPr lang="zh-CN" altLang="en-US" sz="2800">
                <a:solidFill>
                  <a:srgbClr val="00E4A8"/>
                </a:solidFill>
                <a:latin typeface="Times New Roman" panose="02020603050405020304" pitchFamily="18" charset="0"/>
              </a:rPr>
              <a:t>连续</a:t>
            </a:r>
            <a:r>
              <a:rPr lang="en-US" altLang="zh-CN" sz="2800">
                <a:solidFill>
                  <a:srgbClr val="00E4A8"/>
                </a:solidFill>
                <a:latin typeface="Times New Roman" panose="02020603050405020304" pitchFamily="18" charset="0"/>
              </a:rPr>
              <a:t>)</a:t>
            </a:r>
          </a:p>
        </p:txBody>
      </p:sp>
      <p:sp>
        <p:nvSpPr>
          <p:cNvPr id="85001" name="Rectangle 7">
            <a:extLst>
              <a:ext uri="{FF2B5EF4-FFF2-40B4-BE49-F238E27FC236}">
                <a16:creationId xmlns:a16="http://schemas.microsoft.com/office/drawing/2014/main" id="{78EE4124-A0DA-40BA-9EF5-23B701AF214A}"/>
              </a:ext>
            </a:extLst>
          </p:cNvPr>
          <p:cNvSpPr>
            <a:spLocks noChangeArrowheads="1"/>
          </p:cNvSpPr>
          <p:nvPr/>
        </p:nvSpPr>
        <p:spPr bwMode="auto">
          <a:xfrm>
            <a:off x="1603375" y="2909888"/>
            <a:ext cx="6943725" cy="1795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spcBef>
                <a:spcPct val="0"/>
              </a:spcBef>
              <a:buClr>
                <a:srgbClr val="3333CC"/>
              </a:buClr>
              <a:buFont typeface="Wingdings" panose="05000000000000000000" pitchFamily="2" charset="2"/>
              <a:buNone/>
            </a:pPr>
            <a:r>
              <a:rPr lang="en-US" altLang="zh-CN" sz="2800">
                <a:solidFill>
                  <a:srgbClr val="FFFFFF"/>
                </a:solidFill>
                <a:latin typeface="Times New Roman" panose="02020603050405020304" pitchFamily="18" charset="0"/>
              </a:rPr>
              <a:t>Means that both the first and the second parametric derivatives of  the two successive curve sections are equal at their joining point(</a:t>
            </a:r>
            <a:r>
              <a:rPr lang="zh-CN" altLang="en-US" sz="2800">
                <a:solidFill>
                  <a:srgbClr val="FFFFFF"/>
                </a:solidFill>
                <a:latin typeface="Times New Roman" panose="02020603050405020304" pitchFamily="18" charset="0"/>
              </a:rPr>
              <a:t>代表两个相邻曲线段的方程在相交点处有相同的一阶和二阶导数</a:t>
            </a:r>
            <a:r>
              <a:rPr lang="en-US" altLang="zh-CN" sz="2800">
                <a:solidFill>
                  <a:srgbClr val="FFFFFF"/>
                </a:solidFill>
                <a:latin typeface="Times New Roman" panose="02020603050405020304" pitchFamily="18" charset="0"/>
              </a:rPr>
              <a:t>)</a:t>
            </a:r>
          </a:p>
        </p:txBody>
      </p:sp>
      <p:sp>
        <p:nvSpPr>
          <p:cNvPr id="85002" name="AutoShape 8">
            <a:extLst>
              <a:ext uri="{FF2B5EF4-FFF2-40B4-BE49-F238E27FC236}">
                <a16:creationId xmlns:a16="http://schemas.microsoft.com/office/drawing/2014/main" id="{65E96BE1-3CD8-40A5-B1D1-F3EB03D3EE50}"/>
              </a:ext>
            </a:extLst>
          </p:cNvPr>
          <p:cNvSpPr>
            <a:spLocks/>
          </p:cNvSpPr>
          <p:nvPr/>
        </p:nvSpPr>
        <p:spPr bwMode="auto">
          <a:xfrm>
            <a:off x="1776413" y="5426075"/>
            <a:ext cx="141287" cy="871538"/>
          </a:xfrm>
          <a:prstGeom prst="leftBrace">
            <a:avLst>
              <a:gd name="adj1" fmla="val 51405"/>
              <a:gd name="adj2" fmla="val 50000"/>
            </a:avLst>
          </a:prstGeom>
          <a:noFill/>
          <a:ln w="38100">
            <a:solidFill>
              <a:srgbClr val="FF99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85003" name="Object 9">
                <a:extLst>
                  <a:ext uri="{FF2B5EF4-FFF2-40B4-BE49-F238E27FC236}">
                    <a16:creationId xmlns:a16="http://schemas.microsoft.com/office/drawing/2014/main" id="{36C248DA-8DB6-4988-AB96-DC0BB7F8957C}"/>
                  </a:ext>
                </a:extLst>
              </p:cNvPr>
              <p:cNvSpPr txBox="1">
                <a:spLocks noGrp="1"/>
              </p:cNvSpPr>
              <p:nvPr>
                <p:ph sz="quarter" idx="3"/>
              </p:nvPr>
            </p:nvSpPr>
            <p:spPr bwMode="auto">
              <a:xfrm>
                <a:off x="2112963" y="5953125"/>
                <a:ext cx="2436812" cy="522288"/>
              </a:xfrm>
              <a:prstGeom prst="rect">
                <a:avLst/>
              </a:prstGeom>
              <a:noFill/>
              <a:ln>
                <a:noFill/>
              </a:ln>
              <a:effectLst/>
            </p:spPr>
            <p:txBody>
              <a:bodyPr>
                <a:normAutofit fontScale="47500" lnSpcReduction="20000"/>
              </a:bodyPr>
              <a:lstStyle/>
              <a:p>
                <a:pPr>
                  <a:buNone/>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+1)0</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85003" name="Object 9">
                <a:extLst>
                  <a:ext uri="{FF2B5EF4-FFF2-40B4-BE49-F238E27FC236}">
                    <a16:creationId xmlns:a16="http://schemas.microsoft.com/office/drawing/2014/main" id="{36C248DA-8DB6-4988-AB96-DC0BB7F8957C}"/>
                  </a:ext>
                </a:extLst>
              </p:cNvPr>
              <p:cNvSpPr txBox="1">
                <a:spLocks noRot="1" noChangeAspect="1" noMove="1" noResize="1" noEditPoints="1" noAdjustHandles="1" noChangeArrowheads="1" noChangeShapeType="1" noTextEdit="1"/>
              </p:cNvSpPr>
              <p:nvPr>
                <p:ph sz="quarter" idx="3"/>
              </p:nvPr>
            </p:nvSpPr>
            <p:spPr bwMode="auto">
              <a:xfrm>
                <a:off x="2112963" y="5953125"/>
                <a:ext cx="2436812" cy="522288"/>
              </a:xfrm>
              <a:prstGeom prst="rect">
                <a:avLst/>
              </a:prstGeom>
              <a:blipFill>
                <a:blip r:embed="rId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004" name="Object 11">
                <a:extLst>
                  <a:ext uri="{FF2B5EF4-FFF2-40B4-BE49-F238E27FC236}">
                    <a16:creationId xmlns:a16="http://schemas.microsoft.com/office/drawing/2014/main" id="{5DE1AFC6-8B7A-4D01-A6A2-4E5DE3120489}"/>
                  </a:ext>
                </a:extLst>
              </p:cNvPr>
              <p:cNvSpPr txBox="1"/>
              <p:nvPr/>
            </p:nvSpPr>
            <p:spPr bwMode="auto">
              <a:xfrm>
                <a:off x="5475288" y="5218113"/>
                <a:ext cx="2436812" cy="52228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𝑖</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𝑡</m:t>
                          </m:r>
                        </m:e>
                        <m: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+1)0</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85004" name="Object 11">
                <a:extLst>
                  <a:ext uri="{FF2B5EF4-FFF2-40B4-BE49-F238E27FC236}">
                    <a16:creationId xmlns:a16="http://schemas.microsoft.com/office/drawing/2014/main" id="{5DE1AFC6-8B7A-4D01-A6A2-4E5DE3120489}"/>
                  </a:ext>
                </a:extLst>
              </p:cNvPr>
              <p:cNvSpPr txBox="1">
                <a:spLocks noRot="1" noChangeAspect="1" noMove="1" noResize="1" noEditPoints="1" noAdjustHandles="1" noChangeArrowheads="1" noChangeShapeType="1" noTextEdit="1"/>
              </p:cNvSpPr>
              <p:nvPr/>
            </p:nvSpPr>
            <p:spPr bwMode="auto">
              <a:xfrm>
                <a:off x="5475288" y="5218113"/>
                <a:ext cx="2436812" cy="522287"/>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a:extLst>
              <a:ext uri="{FF2B5EF4-FFF2-40B4-BE49-F238E27FC236}">
                <a16:creationId xmlns:a16="http://schemas.microsoft.com/office/drawing/2014/main" id="{F73FDEBD-349F-4DA4-8984-3FF5BDAFE66B}"/>
              </a:ext>
            </a:extLst>
          </p:cNvPr>
          <p:cNvSpPr>
            <a:spLocks noGrp="1"/>
          </p:cNvSpPr>
          <p:nvPr>
            <p:ph type="dt" sz="quarter" idx="10"/>
          </p:nvPr>
        </p:nvSpPr>
        <p:spPr/>
        <p:txBody>
          <a:bodyPr/>
          <a:lstStyle/>
          <a:p>
            <a:pPr>
              <a:defRPr/>
            </a:pPr>
            <a:r>
              <a:rPr lang="en-US" altLang="zh-CN"/>
              <a:t>2023-11-14</a:t>
            </a:r>
          </a:p>
        </p:txBody>
      </p:sp>
      <p:sp>
        <p:nvSpPr>
          <p:cNvPr id="10" name="页脚占位符 4">
            <a:extLst>
              <a:ext uri="{FF2B5EF4-FFF2-40B4-BE49-F238E27FC236}">
                <a16:creationId xmlns:a16="http://schemas.microsoft.com/office/drawing/2014/main" id="{667E4FFD-4FCF-4CB0-9D3C-2734566DE36B}"/>
              </a:ext>
            </a:extLst>
          </p:cNvPr>
          <p:cNvSpPr>
            <a:spLocks noGrp="1"/>
          </p:cNvSpPr>
          <p:nvPr>
            <p:ph type="ftr" sz="quarter" idx="11"/>
          </p:nvPr>
        </p:nvSpPr>
        <p:spPr/>
        <p:txBody>
          <a:bodyPr/>
          <a:lstStyle/>
          <a:p>
            <a:pPr>
              <a:defRPr/>
            </a:pPr>
            <a:r>
              <a:rPr lang="en-US" altLang="zh-CN"/>
              <a:t>北京林业大学</a:t>
            </a:r>
          </a:p>
        </p:txBody>
      </p:sp>
      <p:sp>
        <p:nvSpPr>
          <p:cNvPr id="11" name="灯片编号占位符 5">
            <a:extLst>
              <a:ext uri="{FF2B5EF4-FFF2-40B4-BE49-F238E27FC236}">
                <a16:creationId xmlns:a16="http://schemas.microsoft.com/office/drawing/2014/main" id="{B6E27905-AA61-43CF-840E-9E969E5CDEFE}"/>
              </a:ext>
            </a:extLst>
          </p:cNvPr>
          <p:cNvSpPr>
            <a:spLocks noGrp="1"/>
          </p:cNvSpPr>
          <p:nvPr>
            <p:ph type="sldNum" sz="quarter" idx="12"/>
          </p:nvPr>
        </p:nvSpPr>
        <p:spPr/>
        <p:txBody>
          <a:bodyPr/>
          <a:lstStyle/>
          <a:p>
            <a:pPr>
              <a:defRPr/>
            </a:pPr>
            <a:fld id="{99929F56-D6EA-4EDD-853B-40F6C2F7414B}" type="slidenum">
              <a:rPr lang="en-US" altLang="zh-CN"/>
              <a:pPr>
                <a:defRPr/>
              </a:pPr>
              <a:t>38</a:t>
            </a:fld>
            <a:endParaRPr lang="en-US" altLang="zh-CN"/>
          </a:p>
        </p:txBody>
      </p:sp>
      <p:sp>
        <p:nvSpPr>
          <p:cNvPr id="87045" name="Rectangle 2">
            <a:extLst>
              <a:ext uri="{FF2B5EF4-FFF2-40B4-BE49-F238E27FC236}">
                <a16:creationId xmlns:a16="http://schemas.microsoft.com/office/drawing/2014/main" id="{6D1428B4-CA21-4600-8897-E06C5433D7D3}"/>
              </a:ext>
            </a:extLst>
          </p:cNvPr>
          <p:cNvSpPr>
            <a:spLocks noGrp="1" noChangeArrowheads="1"/>
          </p:cNvSpPr>
          <p:nvPr>
            <p:ph type="title"/>
          </p:nvPr>
        </p:nvSpPr>
        <p:spPr>
          <a:xfrm>
            <a:off x="1350963" y="347663"/>
            <a:ext cx="6859587" cy="1462087"/>
          </a:xfrm>
        </p:spPr>
        <p:txBody>
          <a:bodyPr/>
          <a:lstStyle/>
          <a:p>
            <a:pPr eaLnBrk="1" hangingPunct="1"/>
            <a:r>
              <a:rPr kumimoji="1" lang="en-US" altLang="zh-CN" b="1">
                <a:solidFill>
                  <a:schemeClr val="bg1"/>
                </a:solidFill>
                <a:latin typeface="Times New Roman" panose="02020603050405020304" pitchFamily="18" charset="0"/>
              </a:rPr>
              <a:t>Parametric continuity</a:t>
            </a:r>
            <a:br>
              <a:rPr kumimoji="1" lang="en-US" altLang="zh-CN" b="1">
                <a:solidFill>
                  <a:schemeClr val="bg1"/>
                </a:solidFill>
                <a:latin typeface="Times New Roman" panose="02020603050405020304" pitchFamily="18" charset="0"/>
              </a:rPr>
            </a:br>
            <a:r>
              <a:rPr kumimoji="1" lang="en-US" altLang="zh-CN" b="1">
                <a:solidFill>
                  <a:schemeClr val="bg1"/>
                </a:solidFill>
                <a:latin typeface="Times New Roman" panose="02020603050405020304" pitchFamily="18" charset="0"/>
              </a:rPr>
              <a:t>(</a:t>
            </a:r>
            <a:r>
              <a:rPr kumimoji="1" lang="zh-CN" altLang="en-US" b="1">
                <a:solidFill>
                  <a:schemeClr val="bg1"/>
                </a:solidFill>
                <a:latin typeface="Times New Roman" panose="02020603050405020304" pitchFamily="18" charset="0"/>
              </a:rPr>
              <a:t>参数连续性</a:t>
            </a:r>
            <a:r>
              <a:rPr kumimoji="1" lang="en-US" altLang="zh-CN" b="1">
                <a:solidFill>
                  <a:schemeClr val="bg1"/>
                </a:solidFill>
                <a:latin typeface="Times New Roman" panose="02020603050405020304" pitchFamily="18" charset="0"/>
              </a:rPr>
              <a:t>)</a:t>
            </a:r>
          </a:p>
        </p:txBody>
      </p:sp>
      <p:sp>
        <p:nvSpPr>
          <p:cNvPr id="87046" name="AutoShape 5">
            <a:extLst>
              <a:ext uri="{FF2B5EF4-FFF2-40B4-BE49-F238E27FC236}">
                <a16:creationId xmlns:a16="http://schemas.microsoft.com/office/drawing/2014/main" id="{754BD50A-BC47-4776-AC23-3C8A7751FE5E}"/>
              </a:ext>
            </a:extLst>
          </p:cNvPr>
          <p:cNvSpPr>
            <a:spLocks noChangeAspect="1" noChangeArrowheads="1" noTextEdit="1"/>
          </p:cNvSpPr>
          <p:nvPr/>
        </p:nvSpPr>
        <p:spPr bwMode="auto">
          <a:xfrm>
            <a:off x="1587500" y="3598863"/>
            <a:ext cx="59055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7047" name="Freeform 6">
            <a:extLst>
              <a:ext uri="{FF2B5EF4-FFF2-40B4-BE49-F238E27FC236}">
                <a16:creationId xmlns:a16="http://schemas.microsoft.com/office/drawing/2014/main" id="{333BA808-AC4F-47ED-BA28-5F489DA1A73B}"/>
              </a:ext>
            </a:extLst>
          </p:cNvPr>
          <p:cNvSpPr>
            <a:spLocks/>
          </p:cNvSpPr>
          <p:nvPr/>
        </p:nvSpPr>
        <p:spPr bwMode="auto">
          <a:xfrm>
            <a:off x="2765425" y="3257550"/>
            <a:ext cx="4341813" cy="1773238"/>
          </a:xfrm>
          <a:custGeom>
            <a:avLst/>
            <a:gdLst>
              <a:gd name="T0" fmla="*/ 0 w 2041"/>
              <a:gd name="T1" fmla="*/ 2147483646 h 750"/>
              <a:gd name="T2" fmla="*/ 2147483646 w 2041"/>
              <a:gd name="T3" fmla="*/ 2147483646 h 750"/>
              <a:gd name="T4" fmla="*/ 2147483646 w 2041"/>
              <a:gd name="T5" fmla="*/ 2147483646 h 750"/>
              <a:gd name="T6" fmla="*/ 2147483646 w 2041"/>
              <a:gd name="T7" fmla="*/ 2147483646 h 750"/>
              <a:gd name="T8" fmla="*/ 2147483646 w 2041"/>
              <a:gd name="T9" fmla="*/ 2147483646 h 750"/>
              <a:gd name="T10" fmla="*/ 2147483646 w 2041"/>
              <a:gd name="T11" fmla="*/ 2147483646 h 750"/>
              <a:gd name="T12" fmla="*/ 2147483646 w 2041"/>
              <a:gd name="T13" fmla="*/ 2147483646 h 750"/>
              <a:gd name="T14" fmla="*/ 2147483646 w 2041"/>
              <a:gd name="T15" fmla="*/ 2147483646 h 750"/>
              <a:gd name="T16" fmla="*/ 2147483646 w 2041"/>
              <a:gd name="T17" fmla="*/ 2147483646 h 750"/>
              <a:gd name="T18" fmla="*/ 2147483646 w 2041"/>
              <a:gd name="T19" fmla="*/ 2147483646 h 750"/>
              <a:gd name="T20" fmla="*/ 2147483646 w 2041"/>
              <a:gd name="T21" fmla="*/ 2147483646 h 750"/>
              <a:gd name="T22" fmla="*/ 2147483646 w 2041"/>
              <a:gd name="T23" fmla="*/ 2147483646 h 750"/>
              <a:gd name="T24" fmla="*/ 2147483646 w 2041"/>
              <a:gd name="T25" fmla="*/ 2147483646 h 750"/>
              <a:gd name="T26" fmla="*/ 2147483646 w 2041"/>
              <a:gd name="T27" fmla="*/ 2147483646 h 750"/>
              <a:gd name="T28" fmla="*/ 2147483646 w 2041"/>
              <a:gd name="T29" fmla="*/ 2147483646 h 750"/>
              <a:gd name="T30" fmla="*/ 2147483646 w 2041"/>
              <a:gd name="T31" fmla="*/ 2147483646 h 750"/>
              <a:gd name="T32" fmla="*/ 2147483646 w 2041"/>
              <a:gd name="T33" fmla="*/ 2147483646 h 750"/>
              <a:gd name="T34" fmla="*/ 2147483646 w 2041"/>
              <a:gd name="T35" fmla="*/ 2147483646 h 750"/>
              <a:gd name="T36" fmla="*/ 2147483646 w 2041"/>
              <a:gd name="T37" fmla="*/ 2147483646 h 750"/>
              <a:gd name="T38" fmla="*/ 2147483646 w 2041"/>
              <a:gd name="T39" fmla="*/ 2147483646 h 750"/>
              <a:gd name="T40" fmla="*/ 2147483646 w 2041"/>
              <a:gd name="T41" fmla="*/ 2147483646 h 750"/>
              <a:gd name="T42" fmla="*/ 2147483646 w 2041"/>
              <a:gd name="T43" fmla="*/ 2147483646 h 750"/>
              <a:gd name="T44" fmla="*/ 2147483646 w 2041"/>
              <a:gd name="T45" fmla="*/ 2147483646 h 750"/>
              <a:gd name="T46" fmla="*/ 2147483646 w 2041"/>
              <a:gd name="T47" fmla="*/ 2147483646 h 750"/>
              <a:gd name="T48" fmla="*/ 2147483646 w 2041"/>
              <a:gd name="T49" fmla="*/ 2147483646 h 750"/>
              <a:gd name="T50" fmla="*/ 2147483646 w 2041"/>
              <a:gd name="T51" fmla="*/ 2147483646 h 750"/>
              <a:gd name="T52" fmla="*/ 2147483646 w 2041"/>
              <a:gd name="T53" fmla="*/ 0 h 750"/>
              <a:gd name="T54" fmla="*/ 2147483646 w 2041"/>
              <a:gd name="T55" fmla="*/ 2147483646 h 750"/>
              <a:gd name="T56" fmla="*/ 2147483646 w 2041"/>
              <a:gd name="T57" fmla="*/ 2147483646 h 750"/>
              <a:gd name="T58" fmla="*/ 2147483646 w 2041"/>
              <a:gd name="T59" fmla="*/ 2147483646 h 750"/>
              <a:gd name="T60" fmla="*/ 2147483646 w 2041"/>
              <a:gd name="T61" fmla="*/ 2147483646 h 750"/>
              <a:gd name="T62" fmla="*/ 2147483646 w 2041"/>
              <a:gd name="T63" fmla="*/ 2147483646 h 750"/>
              <a:gd name="T64" fmla="*/ 2147483646 w 2041"/>
              <a:gd name="T65" fmla="*/ 2147483646 h 750"/>
              <a:gd name="T66" fmla="*/ 2147483646 w 2041"/>
              <a:gd name="T67" fmla="*/ 2147483646 h 750"/>
              <a:gd name="T68" fmla="*/ 2147483646 w 2041"/>
              <a:gd name="T69" fmla="*/ 2147483646 h 750"/>
              <a:gd name="T70" fmla="*/ 2147483646 w 2041"/>
              <a:gd name="T71" fmla="*/ 2147483646 h 750"/>
              <a:gd name="T72" fmla="*/ 2147483646 w 2041"/>
              <a:gd name="T73" fmla="*/ 2147483646 h 750"/>
              <a:gd name="T74" fmla="*/ 2147483646 w 2041"/>
              <a:gd name="T75" fmla="*/ 2147483646 h 750"/>
              <a:gd name="T76" fmla="*/ 2147483646 w 2041"/>
              <a:gd name="T77" fmla="*/ 2147483646 h 750"/>
              <a:gd name="T78" fmla="*/ 2147483646 w 2041"/>
              <a:gd name="T79" fmla="*/ 2147483646 h 75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041" h="750">
                <a:moveTo>
                  <a:pt x="0" y="750"/>
                </a:moveTo>
                <a:lnTo>
                  <a:pt x="11" y="709"/>
                </a:lnTo>
                <a:lnTo>
                  <a:pt x="22" y="667"/>
                </a:lnTo>
                <a:lnTo>
                  <a:pt x="36" y="627"/>
                </a:lnTo>
                <a:lnTo>
                  <a:pt x="51" y="589"/>
                </a:lnTo>
                <a:lnTo>
                  <a:pt x="67" y="553"/>
                </a:lnTo>
                <a:lnTo>
                  <a:pt x="84" y="516"/>
                </a:lnTo>
                <a:lnTo>
                  <a:pt x="104" y="482"/>
                </a:lnTo>
                <a:lnTo>
                  <a:pt x="123" y="449"/>
                </a:lnTo>
                <a:lnTo>
                  <a:pt x="143" y="419"/>
                </a:lnTo>
                <a:lnTo>
                  <a:pt x="167" y="388"/>
                </a:lnTo>
                <a:lnTo>
                  <a:pt x="191" y="359"/>
                </a:lnTo>
                <a:lnTo>
                  <a:pt x="216" y="330"/>
                </a:lnTo>
                <a:lnTo>
                  <a:pt x="241" y="303"/>
                </a:lnTo>
                <a:lnTo>
                  <a:pt x="269" y="277"/>
                </a:lnTo>
                <a:lnTo>
                  <a:pt x="325" y="230"/>
                </a:lnTo>
                <a:lnTo>
                  <a:pt x="386" y="188"/>
                </a:lnTo>
                <a:lnTo>
                  <a:pt x="450" y="150"/>
                </a:lnTo>
                <a:lnTo>
                  <a:pt x="517" y="116"/>
                </a:lnTo>
                <a:lnTo>
                  <a:pt x="588" y="87"/>
                </a:lnTo>
                <a:lnTo>
                  <a:pt x="660" y="62"/>
                </a:lnTo>
                <a:lnTo>
                  <a:pt x="735" y="42"/>
                </a:lnTo>
                <a:lnTo>
                  <a:pt x="811" y="25"/>
                </a:lnTo>
                <a:lnTo>
                  <a:pt x="887" y="13"/>
                </a:lnTo>
                <a:lnTo>
                  <a:pt x="965" y="5"/>
                </a:lnTo>
                <a:lnTo>
                  <a:pt x="1045" y="2"/>
                </a:lnTo>
                <a:lnTo>
                  <a:pt x="1125" y="0"/>
                </a:lnTo>
                <a:lnTo>
                  <a:pt x="1204" y="4"/>
                </a:lnTo>
                <a:lnTo>
                  <a:pt x="1282" y="11"/>
                </a:lnTo>
                <a:lnTo>
                  <a:pt x="1362" y="20"/>
                </a:lnTo>
                <a:lnTo>
                  <a:pt x="1440" y="34"/>
                </a:lnTo>
                <a:lnTo>
                  <a:pt x="1516" y="51"/>
                </a:lnTo>
                <a:lnTo>
                  <a:pt x="1591" y="73"/>
                </a:lnTo>
                <a:lnTo>
                  <a:pt x="1663" y="96"/>
                </a:lnTo>
                <a:lnTo>
                  <a:pt x="1734" y="121"/>
                </a:lnTo>
                <a:lnTo>
                  <a:pt x="1803" y="152"/>
                </a:lnTo>
                <a:lnTo>
                  <a:pt x="1866" y="183"/>
                </a:lnTo>
                <a:lnTo>
                  <a:pt x="1928" y="219"/>
                </a:lnTo>
                <a:lnTo>
                  <a:pt x="1986" y="257"/>
                </a:lnTo>
                <a:lnTo>
                  <a:pt x="2041" y="297"/>
                </a:lnTo>
              </a:path>
            </a:pathLst>
          </a:custGeom>
          <a:noFill/>
          <a:ln w="49276">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48" name="Freeform 7">
            <a:extLst>
              <a:ext uri="{FF2B5EF4-FFF2-40B4-BE49-F238E27FC236}">
                <a16:creationId xmlns:a16="http://schemas.microsoft.com/office/drawing/2014/main" id="{9B1E0AB6-02FE-4537-8275-1E2CEA8CD445}"/>
              </a:ext>
            </a:extLst>
          </p:cNvPr>
          <p:cNvSpPr>
            <a:spLocks/>
          </p:cNvSpPr>
          <p:nvPr/>
        </p:nvSpPr>
        <p:spPr bwMode="auto">
          <a:xfrm>
            <a:off x="4094163" y="3290888"/>
            <a:ext cx="238125" cy="265112"/>
          </a:xfrm>
          <a:custGeom>
            <a:avLst/>
            <a:gdLst>
              <a:gd name="T0" fmla="*/ 0 w 113"/>
              <a:gd name="T1" fmla="*/ 2147483646 h 112"/>
              <a:gd name="T2" fmla="*/ 0 w 113"/>
              <a:gd name="T3" fmla="*/ 2147483646 h 112"/>
              <a:gd name="T4" fmla="*/ 2147483646 w 113"/>
              <a:gd name="T5" fmla="*/ 2147483646 h 112"/>
              <a:gd name="T6" fmla="*/ 2147483646 w 113"/>
              <a:gd name="T7" fmla="*/ 2147483646 h 112"/>
              <a:gd name="T8" fmla="*/ 2147483646 w 113"/>
              <a:gd name="T9" fmla="*/ 2147483646 h 112"/>
              <a:gd name="T10" fmla="*/ 2147483646 w 113"/>
              <a:gd name="T11" fmla="*/ 2147483646 h 112"/>
              <a:gd name="T12" fmla="*/ 2147483646 w 113"/>
              <a:gd name="T13" fmla="*/ 2147483646 h 112"/>
              <a:gd name="T14" fmla="*/ 2147483646 w 113"/>
              <a:gd name="T15" fmla="*/ 2147483646 h 112"/>
              <a:gd name="T16" fmla="*/ 2147483646 w 113"/>
              <a:gd name="T17" fmla="*/ 2147483646 h 112"/>
              <a:gd name="T18" fmla="*/ 2147483646 w 113"/>
              <a:gd name="T19" fmla="*/ 2147483646 h 112"/>
              <a:gd name="T20" fmla="*/ 2147483646 w 113"/>
              <a:gd name="T21" fmla="*/ 2147483646 h 112"/>
              <a:gd name="T22" fmla="*/ 2147483646 w 113"/>
              <a:gd name="T23" fmla="*/ 2147483646 h 112"/>
              <a:gd name="T24" fmla="*/ 2147483646 w 113"/>
              <a:gd name="T25" fmla="*/ 0 h 112"/>
              <a:gd name="T26" fmla="*/ 2147483646 w 113"/>
              <a:gd name="T27" fmla="*/ 0 h 112"/>
              <a:gd name="T28" fmla="*/ 2147483646 w 113"/>
              <a:gd name="T29" fmla="*/ 0 h 112"/>
              <a:gd name="T30" fmla="*/ 2147483646 w 113"/>
              <a:gd name="T31" fmla="*/ 0 h 112"/>
              <a:gd name="T32" fmla="*/ 2147483646 w 113"/>
              <a:gd name="T33" fmla="*/ 0 h 112"/>
              <a:gd name="T34" fmla="*/ 2147483646 w 113"/>
              <a:gd name="T35" fmla="*/ 2147483646 h 112"/>
              <a:gd name="T36" fmla="*/ 2147483646 w 113"/>
              <a:gd name="T37" fmla="*/ 2147483646 h 112"/>
              <a:gd name="T38" fmla="*/ 2147483646 w 113"/>
              <a:gd name="T39" fmla="*/ 2147483646 h 112"/>
              <a:gd name="T40" fmla="*/ 2147483646 w 113"/>
              <a:gd name="T41" fmla="*/ 2147483646 h 112"/>
              <a:gd name="T42" fmla="*/ 2147483646 w 113"/>
              <a:gd name="T43" fmla="*/ 2147483646 h 112"/>
              <a:gd name="T44" fmla="*/ 2147483646 w 113"/>
              <a:gd name="T45" fmla="*/ 2147483646 h 112"/>
              <a:gd name="T46" fmla="*/ 2147483646 w 113"/>
              <a:gd name="T47" fmla="*/ 2147483646 h 112"/>
              <a:gd name="T48" fmla="*/ 2147483646 w 113"/>
              <a:gd name="T49" fmla="*/ 2147483646 h 112"/>
              <a:gd name="T50" fmla="*/ 2147483646 w 113"/>
              <a:gd name="T51" fmla="*/ 2147483646 h 112"/>
              <a:gd name="T52" fmla="*/ 2147483646 w 113"/>
              <a:gd name="T53" fmla="*/ 2147483646 h 112"/>
              <a:gd name="T54" fmla="*/ 2147483646 w 113"/>
              <a:gd name="T55" fmla="*/ 2147483646 h 112"/>
              <a:gd name="T56" fmla="*/ 2147483646 w 113"/>
              <a:gd name="T57" fmla="*/ 2147483646 h 112"/>
              <a:gd name="T58" fmla="*/ 2147483646 w 113"/>
              <a:gd name="T59" fmla="*/ 2147483646 h 112"/>
              <a:gd name="T60" fmla="*/ 2147483646 w 113"/>
              <a:gd name="T61" fmla="*/ 2147483646 h 112"/>
              <a:gd name="T62" fmla="*/ 2147483646 w 113"/>
              <a:gd name="T63" fmla="*/ 2147483646 h 112"/>
              <a:gd name="T64" fmla="*/ 2147483646 w 113"/>
              <a:gd name="T65" fmla="*/ 2147483646 h 112"/>
              <a:gd name="T66" fmla="*/ 2147483646 w 113"/>
              <a:gd name="T67" fmla="*/ 2147483646 h 112"/>
              <a:gd name="T68" fmla="*/ 2147483646 w 113"/>
              <a:gd name="T69" fmla="*/ 2147483646 h 112"/>
              <a:gd name="T70" fmla="*/ 2147483646 w 113"/>
              <a:gd name="T71" fmla="*/ 2147483646 h 112"/>
              <a:gd name="T72" fmla="*/ 2147483646 w 113"/>
              <a:gd name="T73" fmla="*/ 2147483646 h 112"/>
              <a:gd name="T74" fmla="*/ 2147483646 w 113"/>
              <a:gd name="T75" fmla="*/ 2147483646 h 112"/>
              <a:gd name="T76" fmla="*/ 2147483646 w 113"/>
              <a:gd name="T77" fmla="*/ 2147483646 h 112"/>
              <a:gd name="T78" fmla="*/ 2147483646 w 113"/>
              <a:gd name="T79" fmla="*/ 2147483646 h 112"/>
              <a:gd name="T80" fmla="*/ 2147483646 w 113"/>
              <a:gd name="T81" fmla="*/ 2147483646 h 112"/>
              <a:gd name="T82" fmla="*/ 2147483646 w 113"/>
              <a:gd name="T83" fmla="*/ 2147483646 h 112"/>
              <a:gd name="T84" fmla="*/ 2147483646 w 113"/>
              <a:gd name="T85" fmla="*/ 2147483646 h 112"/>
              <a:gd name="T86" fmla="*/ 2147483646 w 113"/>
              <a:gd name="T87" fmla="*/ 2147483646 h 112"/>
              <a:gd name="T88" fmla="*/ 2147483646 w 113"/>
              <a:gd name="T89" fmla="*/ 2147483646 h 112"/>
              <a:gd name="T90" fmla="*/ 2147483646 w 113"/>
              <a:gd name="T91" fmla="*/ 2147483646 h 112"/>
              <a:gd name="T92" fmla="*/ 2147483646 w 113"/>
              <a:gd name="T93" fmla="*/ 2147483646 h 112"/>
              <a:gd name="T94" fmla="*/ 2147483646 w 113"/>
              <a:gd name="T95" fmla="*/ 2147483646 h 112"/>
              <a:gd name="T96" fmla="*/ 2147483646 w 113"/>
              <a:gd name="T97" fmla="*/ 2147483646 h 112"/>
              <a:gd name="T98" fmla="*/ 2147483646 w 113"/>
              <a:gd name="T99" fmla="*/ 2147483646 h 112"/>
              <a:gd name="T100" fmla="*/ 2147483646 w 113"/>
              <a:gd name="T101" fmla="*/ 2147483646 h 112"/>
              <a:gd name="T102" fmla="*/ 2147483646 w 113"/>
              <a:gd name="T103" fmla="*/ 2147483646 h 112"/>
              <a:gd name="T104" fmla="*/ 2147483646 w 113"/>
              <a:gd name="T105" fmla="*/ 2147483646 h 112"/>
              <a:gd name="T106" fmla="*/ 2147483646 w 113"/>
              <a:gd name="T107" fmla="*/ 2147483646 h 112"/>
              <a:gd name="T108" fmla="*/ 2147483646 w 113"/>
              <a:gd name="T109" fmla="*/ 2147483646 h 112"/>
              <a:gd name="T110" fmla="*/ 2147483646 w 113"/>
              <a:gd name="T111" fmla="*/ 2147483646 h 112"/>
              <a:gd name="T112" fmla="*/ 0 w 113"/>
              <a:gd name="T113" fmla="*/ 2147483646 h 112"/>
              <a:gd name="T114" fmla="*/ 0 w 113"/>
              <a:gd name="T115" fmla="*/ 2147483646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3" h="112">
                <a:moveTo>
                  <a:pt x="0" y="56"/>
                </a:moveTo>
                <a:lnTo>
                  <a:pt x="0" y="50"/>
                </a:lnTo>
                <a:lnTo>
                  <a:pt x="2" y="45"/>
                </a:lnTo>
                <a:lnTo>
                  <a:pt x="2" y="39"/>
                </a:lnTo>
                <a:lnTo>
                  <a:pt x="4" y="34"/>
                </a:lnTo>
                <a:lnTo>
                  <a:pt x="7" y="29"/>
                </a:lnTo>
                <a:lnTo>
                  <a:pt x="9" y="23"/>
                </a:lnTo>
                <a:lnTo>
                  <a:pt x="16" y="16"/>
                </a:lnTo>
                <a:lnTo>
                  <a:pt x="25" y="9"/>
                </a:lnTo>
                <a:lnTo>
                  <a:pt x="29" y="5"/>
                </a:lnTo>
                <a:lnTo>
                  <a:pt x="35" y="3"/>
                </a:lnTo>
                <a:lnTo>
                  <a:pt x="40" y="1"/>
                </a:lnTo>
                <a:lnTo>
                  <a:pt x="45" y="0"/>
                </a:lnTo>
                <a:lnTo>
                  <a:pt x="51" y="0"/>
                </a:lnTo>
                <a:lnTo>
                  <a:pt x="56" y="0"/>
                </a:lnTo>
                <a:lnTo>
                  <a:pt x="62" y="0"/>
                </a:lnTo>
                <a:lnTo>
                  <a:pt x="67" y="0"/>
                </a:lnTo>
                <a:lnTo>
                  <a:pt x="73" y="1"/>
                </a:lnTo>
                <a:lnTo>
                  <a:pt x="78" y="3"/>
                </a:lnTo>
                <a:lnTo>
                  <a:pt x="84" y="5"/>
                </a:lnTo>
                <a:lnTo>
                  <a:pt x="89" y="9"/>
                </a:lnTo>
                <a:lnTo>
                  <a:pt x="96" y="16"/>
                </a:lnTo>
                <a:lnTo>
                  <a:pt x="103" y="23"/>
                </a:lnTo>
                <a:lnTo>
                  <a:pt x="107" y="29"/>
                </a:lnTo>
                <a:lnTo>
                  <a:pt x="109" y="34"/>
                </a:lnTo>
                <a:lnTo>
                  <a:pt x="111" y="39"/>
                </a:lnTo>
                <a:lnTo>
                  <a:pt x="113" y="45"/>
                </a:lnTo>
                <a:lnTo>
                  <a:pt x="113" y="50"/>
                </a:lnTo>
                <a:lnTo>
                  <a:pt x="113" y="56"/>
                </a:lnTo>
                <a:lnTo>
                  <a:pt x="113" y="61"/>
                </a:lnTo>
                <a:lnTo>
                  <a:pt x="113" y="67"/>
                </a:lnTo>
                <a:lnTo>
                  <a:pt x="111" y="72"/>
                </a:lnTo>
                <a:lnTo>
                  <a:pt x="109" y="77"/>
                </a:lnTo>
                <a:lnTo>
                  <a:pt x="107" y="83"/>
                </a:lnTo>
                <a:lnTo>
                  <a:pt x="103" y="86"/>
                </a:lnTo>
                <a:lnTo>
                  <a:pt x="96" y="96"/>
                </a:lnTo>
                <a:lnTo>
                  <a:pt x="89" y="103"/>
                </a:lnTo>
                <a:lnTo>
                  <a:pt x="84" y="105"/>
                </a:lnTo>
                <a:lnTo>
                  <a:pt x="78" y="108"/>
                </a:lnTo>
                <a:lnTo>
                  <a:pt x="73" y="110"/>
                </a:lnTo>
                <a:lnTo>
                  <a:pt x="67" y="112"/>
                </a:lnTo>
                <a:lnTo>
                  <a:pt x="62" y="112"/>
                </a:lnTo>
                <a:lnTo>
                  <a:pt x="56" y="112"/>
                </a:lnTo>
                <a:lnTo>
                  <a:pt x="51" y="112"/>
                </a:lnTo>
                <a:lnTo>
                  <a:pt x="45" y="112"/>
                </a:lnTo>
                <a:lnTo>
                  <a:pt x="40" y="110"/>
                </a:lnTo>
                <a:lnTo>
                  <a:pt x="35" y="108"/>
                </a:lnTo>
                <a:lnTo>
                  <a:pt x="29" y="105"/>
                </a:lnTo>
                <a:lnTo>
                  <a:pt x="25" y="103"/>
                </a:lnTo>
                <a:lnTo>
                  <a:pt x="16" y="96"/>
                </a:lnTo>
                <a:lnTo>
                  <a:pt x="9" y="86"/>
                </a:lnTo>
                <a:lnTo>
                  <a:pt x="7" y="83"/>
                </a:lnTo>
                <a:lnTo>
                  <a:pt x="4" y="77"/>
                </a:lnTo>
                <a:lnTo>
                  <a:pt x="2" y="72"/>
                </a:lnTo>
                <a:lnTo>
                  <a:pt x="2" y="67"/>
                </a:lnTo>
                <a:lnTo>
                  <a:pt x="0" y="61"/>
                </a:lnTo>
                <a:lnTo>
                  <a:pt x="0" y="5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7049" name="Freeform 8">
            <a:extLst>
              <a:ext uri="{FF2B5EF4-FFF2-40B4-BE49-F238E27FC236}">
                <a16:creationId xmlns:a16="http://schemas.microsoft.com/office/drawing/2014/main" id="{77619A3D-EDD1-4BB1-9BAC-BEF11F8E2DF4}"/>
              </a:ext>
            </a:extLst>
          </p:cNvPr>
          <p:cNvSpPr>
            <a:spLocks/>
          </p:cNvSpPr>
          <p:nvPr/>
        </p:nvSpPr>
        <p:spPr bwMode="auto">
          <a:xfrm>
            <a:off x="4094163" y="3290888"/>
            <a:ext cx="238125" cy="265112"/>
          </a:xfrm>
          <a:custGeom>
            <a:avLst/>
            <a:gdLst>
              <a:gd name="T0" fmla="*/ 0 w 113"/>
              <a:gd name="T1" fmla="*/ 2147483646 h 112"/>
              <a:gd name="T2" fmla="*/ 0 w 113"/>
              <a:gd name="T3" fmla="*/ 2147483646 h 112"/>
              <a:gd name="T4" fmla="*/ 2147483646 w 113"/>
              <a:gd name="T5" fmla="*/ 2147483646 h 112"/>
              <a:gd name="T6" fmla="*/ 2147483646 w 113"/>
              <a:gd name="T7" fmla="*/ 2147483646 h 112"/>
              <a:gd name="T8" fmla="*/ 2147483646 w 113"/>
              <a:gd name="T9" fmla="*/ 2147483646 h 112"/>
              <a:gd name="T10" fmla="*/ 2147483646 w 113"/>
              <a:gd name="T11" fmla="*/ 2147483646 h 112"/>
              <a:gd name="T12" fmla="*/ 2147483646 w 113"/>
              <a:gd name="T13" fmla="*/ 2147483646 h 112"/>
              <a:gd name="T14" fmla="*/ 2147483646 w 113"/>
              <a:gd name="T15" fmla="*/ 2147483646 h 112"/>
              <a:gd name="T16" fmla="*/ 2147483646 w 113"/>
              <a:gd name="T17" fmla="*/ 2147483646 h 112"/>
              <a:gd name="T18" fmla="*/ 2147483646 w 113"/>
              <a:gd name="T19" fmla="*/ 2147483646 h 112"/>
              <a:gd name="T20" fmla="*/ 2147483646 w 113"/>
              <a:gd name="T21" fmla="*/ 2147483646 h 112"/>
              <a:gd name="T22" fmla="*/ 2147483646 w 113"/>
              <a:gd name="T23" fmla="*/ 2147483646 h 112"/>
              <a:gd name="T24" fmla="*/ 2147483646 w 113"/>
              <a:gd name="T25" fmla="*/ 0 h 112"/>
              <a:gd name="T26" fmla="*/ 2147483646 w 113"/>
              <a:gd name="T27" fmla="*/ 0 h 112"/>
              <a:gd name="T28" fmla="*/ 2147483646 w 113"/>
              <a:gd name="T29" fmla="*/ 0 h 112"/>
              <a:gd name="T30" fmla="*/ 2147483646 w 113"/>
              <a:gd name="T31" fmla="*/ 0 h 112"/>
              <a:gd name="T32" fmla="*/ 2147483646 w 113"/>
              <a:gd name="T33" fmla="*/ 0 h 112"/>
              <a:gd name="T34" fmla="*/ 2147483646 w 113"/>
              <a:gd name="T35" fmla="*/ 2147483646 h 112"/>
              <a:gd name="T36" fmla="*/ 2147483646 w 113"/>
              <a:gd name="T37" fmla="*/ 2147483646 h 112"/>
              <a:gd name="T38" fmla="*/ 2147483646 w 113"/>
              <a:gd name="T39" fmla="*/ 2147483646 h 112"/>
              <a:gd name="T40" fmla="*/ 2147483646 w 113"/>
              <a:gd name="T41" fmla="*/ 2147483646 h 112"/>
              <a:gd name="T42" fmla="*/ 2147483646 w 113"/>
              <a:gd name="T43" fmla="*/ 2147483646 h 112"/>
              <a:gd name="T44" fmla="*/ 2147483646 w 113"/>
              <a:gd name="T45" fmla="*/ 2147483646 h 112"/>
              <a:gd name="T46" fmla="*/ 2147483646 w 113"/>
              <a:gd name="T47" fmla="*/ 2147483646 h 112"/>
              <a:gd name="T48" fmla="*/ 2147483646 w 113"/>
              <a:gd name="T49" fmla="*/ 2147483646 h 112"/>
              <a:gd name="T50" fmla="*/ 2147483646 w 113"/>
              <a:gd name="T51" fmla="*/ 2147483646 h 112"/>
              <a:gd name="T52" fmla="*/ 2147483646 w 113"/>
              <a:gd name="T53" fmla="*/ 2147483646 h 112"/>
              <a:gd name="T54" fmla="*/ 2147483646 w 113"/>
              <a:gd name="T55" fmla="*/ 2147483646 h 112"/>
              <a:gd name="T56" fmla="*/ 2147483646 w 113"/>
              <a:gd name="T57" fmla="*/ 2147483646 h 112"/>
              <a:gd name="T58" fmla="*/ 2147483646 w 113"/>
              <a:gd name="T59" fmla="*/ 2147483646 h 112"/>
              <a:gd name="T60" fmla="*/ 2147483646 w 113"/>
              <a:gd name="T61" fmla="*/ 2147483646 h 112"/>
              <a:gd name="T62" fmla="*/ 2147483646 w 113"/>
              <a:gd name="T63" fmla="*/ 2147483646 h 112"/>
              <a:gd name="T64" fmla="*/ 2147483646 w 113"/>
              <a:gd name="T65" fmla="*/ 2147483646 h 112"/>
              <a:gd name="T66" fmla="*/ 2147483646 w 113"/>
              <a:gd name="T67" fmla="*/ 2147483646 h 112"/>
              <a:gd name="T68" fmla="*/ 2147483646 w 113"/>
              <a:gd name="T69" fmla="*/ 2147483646 h 112"/>
              <a:gd name="T70" fmla="*/ 2147483646 w 113"/>
              <a:gd name="T71" fmla="*/ 2147483646 h 112"/>
              <a:gd name="T72" fmla="*/ 2147483646 w 113"/>
              <a:gd name="T73" fmla="*/ 2147483646 h 112"/>
              <a:gd name="T74" fmla="*/ 2147483646 w 113"/>
              <a:gd name="T75" fmla="*/ 2147483646 h 112"/>
              <a:gd name="T76" fmla="*/ 2147483646 w 113"/>
              <a:gd name="T77" fmla="*/ 2147483646 h 112"/>
              <a:gd name="T78" fmla="*/ 2147483646 w 113"/>
              <a:gd name="T79" fmla="*/ 2147483646 h 112"/>
              <a:gd name="T80" fmla="*/ 2147483646 w 113"/>
              <a:gd name="T81" fmla="*/ 2147483646 h 112"/>
              <a:gd name="T82" fmla="*/ 2147483646 w 113"/>
              <a:gd name="T83" fmla="*/ 2147483646 h 112"/>
              <a:gd name="T84" fmla="*/ 2147483646 w 113"/>
              <a:gd name="T85" fmla="*/ 2147483646 h 112"/>
              <a:gd name="T86" fmla="*/ 2147483646 w 113"/>
              <a:gd name="T87" fmla="*/ 2147483646 h 112"/>
              <a:gd name="T88" fmla="*/ 2147483646 w 113"/>
              <a:gd name="T89" fmla="*/ 2147483646 h 112"/>
              <a:gd name="T90" fmla="*/ 2147483646 w 113"/>
              <a:gd name="T91" fmla="*/ 2147483646 h 112"/>
              <a:gd name="T92" fmla="*/ 2147483646 w 113"/>
              <a:gd name="T93" fmla="*/ 2147483646 h 112"/>
              <a:gd name="T94" fmla="*/ 2147483646 w 113"/>
              <a:gd name="T95" fmla="*/ 2147483646 h 112"/>
              <a:gd name="T96" fmla="*/ 2147483646 w 113"/>
              <a:gd name="T97" fmla="*/ 2147483646 h 112"/>
              <a:gd name="T98" fmla="*/ 2147483646 w 113"/>
              <a:gd name="T99" fmla="*/ 2147483646 h 112"/>
              <a:gd name="T100" fmla="*/ 2147483646 w 113"/>
              <a:gd name="T101" fmla="*/ 2147483646 h 112"/>
              <a:gd name="T102" fmla="*/ 2147483646 w 113"/>
              <a:gd name="T103" fmla="*/ 2147483646 h 112"/>
              <a:gd name="T104" fmla="*/ 2147483646 w 113"/>
              <a:gd name="T105" fmla="*/ 2147483646 h 112"/>
              <a:gd name="T106" fmla="*/ 2147483646 w 113"/>
              <a:gd name="T107" fmla="*/ 2147483646 h 112"/>
              <a:gd name="T108" fmla="*/ 2147483646 w 113"/>
              <a:gd name="T109" fmla="*/ 2147483646 h 112"/>
              <a:gd name="T110" fmla="*/ 2147483646 w 113"/>
              <a:gd name="T111" fmla="*/ 2147483646 h 112"/>
              <a:gd name="T112" fmla="*/ 0 w 113"/>
              <a:gd name="T113" fmla="*/ 2147483646 h 112"/>
              <a:gd name="T114" fmla="*/ 0 w 113"/>
              <a:gd name="T115" fmla="*/ 2147483646 h 1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3" h="112">
                <a:moveTo>
                  <a:pt x="0" y="56"/>
                </a:moveTo>
                <a:lnTo>
                  <a:pt x="0" y="50"/>
                </a:lnTo>
                <a:lnTo>
                  <a:pt x="2" y="45"/>
                </a:lnTo>
                <a:lnTo>
                  <a:pt x="2" y="39"/>
                </a:lnTo>
                <a:lnTo>
                  <a:pt x="4" y="34"/>
                </a:lnTo>
                <a:lnTo>
                  <a:pt x="7" y="29"/>
                </a:lnTo>
                <a:lnTo>
                  <a:pt x="9" y="23"/>
                </a:lnTo>
                <a:lnTo>
                  <a:pt x="16" y="16"/>
                </a:lnTo>
                <a:lnTo>
                  <a:pt x="25" y="9"/>
                </a:lnTo>
                <a:lnTo>
                  <a:pt x="29" y="5"/>
                </a:lnTo>
                <a:lnTo>
                  <a:pt x="35" y="3"/>
                </a:lnTo>
                <a:lnTo>
                  <a:pt x="40" y="1"/>
                </a:lnTo>
                <a:lnTo>
                  <a:pt x="45" y="0"/>
                </a:lnTo>
                <a:lnTo>
                  <a:pt x="51" y="0"/>
                </a:lnTo>
                <a:lnTo>
                  <a:pt x="56" y="0"/>
                </a:lnTo>
                <a:lnTo>
                  <a:pt x="62" y="0"/>
                </a:lnTo>
                <a:lnTo>
                  <a:pt x="67" y="0"/>
                </a:lnTo>
                <a:lnTo>
                  <a:pt x="73" y="1"/>
                </a:lnTo>
                <a:lnTo>
                  <a:pt x="78" y="3"/>
                </a:lnTo>
                <a:lnTo>
                  <a:pt x="84" y="5"/>
                </a:lnTo>
                <a:lnTo>
                  <a:pt x="89" y="9"/>
                </a:lnTo>
                <a:lnTo>
                  <a:pt x="96" y="16"/>
                </a:lnTo>
                <a:lnTo>
                  <a:pt x="103" y="23"/>
                </a:lnTo>
                <a:lnTo>
                  <a:pt x="107" y="29"/>
                </a:lnTo>
                <a:lnTo>
                  <a:pt x="109" y="34"/>
                </a:lnTo>
                <a:lnTo>
                  <a:pt x="111" y="39"/>
                </a:lnTo>
                <a:lnTo>
                  <a:pt x="113" y="45"/>
                </a:lnTo>
                <a:lnTo>
                  <a:pt x="113" y="50"/>
                </a:lnTo>
                <a:lnTo>
                  <a:pt x="113" y="56"/>
                </a:lnTo>
                <a:lnTo>
                  <a:pt x="113" y="61"/>
                </a:lnTo>
                <a:lnTo>
                  <a:pt x="113" y="67"/>
                </a:lnTo>
                <a:lnTo>
                  <a:pt x="111" y="72"/>
                </a:lnTo>
                <a:lnTo>
                  <a:pt x="109" y="77"/>
                </a:lnTo>
                <a:lnTo>
                  <a:pt x="107" y="83"/>
                </a:lnTo>
                <a:lnTo>
                  <a:pt x="103" y="86"/>
                </a:lnTo>
                <a:lnTo>
                  <a:pt x="96" y="96"/>
                </a:lnTo>
                <a:lnTo>
                  <a:pt x="89" y="103"/>
                </a:lnTo>
                <a:lnTo>
                  <a:pt x="84" y="105"/>
                </a:lnTo>
                <a:lnTo>
                  <a:pt x="78" y="108"/>
                </a:lnTo>
                <a:lnTo>
                  <a:pt x="73" y="110"/>
                </a:lnTo>
                <a:lnTo>
                  <a:pt x="67" y="112"/>
                </a:lnTo>
                <a:lnTo>
                  <a:pt x="62" y="112"/>
                </a:lnTo>
                <a:lnTo>
                  <a:pt x="56" y="112"/>
                </a:lnTo>
                <a:lnTo>
                  <a:pt x="51" y="112"/>
                </a:lnTo>
                <a:lnTo>
                  <a:pt x="45" y="112"/>
                </a:lnTo>
                <a:lnTo>
                  <a:pt x="40" y="110"/>
                </a:lnTo>
                <a:lnTo>
                  <a:pt x="35" y="108"/>
                </a:lnTo>
                <a:lnTo>
                  <a:pt x="29" y="105"/>
                </a:lnTo>
                <a:lnTo>
                  <a:pt x="25" y="103"/>
                </a:lnTo>
                <a:lnTo>
                  <a:pt x="16" y="96"/>
                </a:lnTo>
                <a:lnTo>
                  <a:pt x="9" y="86"/>
                </a:lnTo>
                <a:lnTo>
                  <a:pt x="7" y="83"/>
                </a:lnTo>
                <a:lnTo>
                  <a:pt x="4" y="77"/>
                </a:lnTo>
                <a:lnTo>
                  <a:pt x="2" y="72"/>
                </a:lnTo>
                <a:lnTo>
                  <a:pt x="2" y="67"/>
                </a:lnTo>
                <a:lnTo>
                  <a:pt x="0" y="61"/>
                </a:lnTo>
                <a:lnTo>
                  <a:pt x="0" y="56"/>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50" name="Rectangle 9">
            <a:extLst>
              <a:ext uri="{FF2B5EF4-FFF2-40B4-BE49-F238E27FC236}">
                <a16:creationId xmlns:a16="http://schemas.microsoft.com/office/drawing/2014/main" id="{B94F8EAE-DA79-4C77-B734-F1C6D169581F}"/>
              </a:ext>
            </a:extLst>
          </p:cNvPr>
          <p:cNvSpPr>
            <a:spLocks noChangeArrowheads="1"/>
          </p:cNvSpPr>
          <p:nvPr/>
        </p:nvSpPr>
        <p:spPr bwMode="auto">
          <a:xfrm>
            <a:off x="1101725" y="2098675"/>
            <a:ext cx="3898900"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accent1"/>
                </a:solidFill>
                <a:latin typeface="Times New Roman" panose="02020603050405020304" pitchFamily="18" charset="0"/>
              </a:rPr>
              <a:t>C</a:t>
            </a:r>
            <a:r>
              <a:rPr lang="en-US" altLang="zh-CN" sz="2800" baseline="30000">
                <a:solidFill>
                  <a:schemeClr val="accent1"/>
                </a:solidFill>
                <a:latin typeface="Times New Roman" panose="02020603050405020304" pitchFamily="18" charset="0"/>
              </a:rPr>
              <a:t>2</a:t>
            </a:r>
            <a:r>
              <a:rPr lang="en-US" altLang="zh-CN" sz="2800">
                <a:solidFill>
                  <a:schemeClr val="accent1"/>
                </a:solidFill>
                <a:latin typeface="Times New Roman" panose="02020603050405020304" pitchFamily="18" charset="0"/>
              </a:rPr>
              <a:t> Continuity</a:t>
            </a:r>
          </a:p>
        </p:txBody>
      </p:sp>
      <p:sp>
        <p:nvSpPr>
          <p:cNvPr id="87051" name="Rectangle 10">
            <a:extLst>
              <a:ext uri="{FF2B5EF4-FFF2-40B4-BE49-F238E27FC236}">
                <a16:creationId xmlns:a16="http://schemas.microsoft.com/office/drawing/2014/main" id="{B6DFFEB8-7822-4037-A165-2744A3DBCEB1}"/>
              </a:ext>
            </a:extLst>
          </p:cNvPr>
          <p:cNvSpPr>
            <a:spLocks noChangeArrowheads="1"/>
          </p:cNvSpPr>
          <p:nvPr/>
        </p:nvSpPr>
        <p:spPr bwMode="auto">
          <a:xfrm>
            <a:off x="3230563" y="4635500"/>
            <a:ext cx="4659312"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spcBef>
                <a:spcPct val="30000"/>
              </a:spcBef>
              <a:buClrTx/>
              <a:buSzTx/>
              <a:buFontTx/>
              <a:buNone/>
            </a:pPr>
            <a:r>
              <a:rPr lang="en-US" altLang="zh-CN" sz="1800">
                <a:latin typeface="Times New Roman" panose="02020603050405020304" pitchFamily="18" charset="0"/>
              </a:rPr>
              <a:t>C2</a:t>
            </a:r>
            <a:r>
              <a:rPr lang="zh-CN" altLang="en-US" sz="1800">
                <a:latin typeface="Times New Roman" panose="02020603050405020304" pitchFamily="18" charset="0"/>
              </a:rPr>
              <a:t>连续性，指两个相邻曲线段的方程在相交点处具有相同的一阶和二阶导数。即交点处切向量变化率相等，切线从一个曲线段平滑地变化到另一个曲线段。</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1E661D30-7105-435B-B6ED-905831ABA5BC}"/>
              </a:ext>
            </a:extLst>
          </p:cNvPr>
          <p:cNvSpPr>
            <a:spLocks noGrp="1"/>
          </p:cNvSpPr>
          <p:nvPr>
            <p:ph type="dt" sz="quarter" idx="10"/>
          </p:nvPr>
        </p:nvSpPr>
        <p:spPr/>
        <p:txBody>
          <a:bodyPr/>
          <a:lstStyle/>
          <a:p>
            <a:pPr>
              <a:defRPr/>
            </a:pPr>
            <a:r>
              <a:rPr lang="en-US" altLang="zh-CN"/>
              <a:t>2023-11-14</a:t>
            </a:r>
          </a:p>
        </p:txBody>
      </p:sp>
      <p:sp>
        <p:nvSpPr>
          <p:cNvPr id="8" name="页脚占位符 4">
            <a:extLst>
              <a:ext uri="{FF2B5EF4-FFF2-40B4-BE49-F238E27FC236}">
                <a16:creationId xmlns:a16="http://schemas.microsoft.com/office/drawing/2014/main" id="{3E3B0153-5034-4834-B19D-D61C28ED2AA6}"/>
              </a:ext>
            </a:extLst>
          </p:cNvPr>
          <p:cNvSpPr>
            <a:spLocks noGrp="1"/>
          </p:cNvSpPr>
          <p:nvPr>
            <p:ph type="ftr" sz="quarter" idx="11"/>
          </p:nvPr>
        </p:nvSpPr>
        <p:spPr/>
        <p:txBody>
          <a:bodyPr/>
          <a:lstStyle/>
          <a:p>
            <a:pPr>
              <a:defRPr/>
            </a:pPr>
            <a:r>
              <a:rPr lang="en-US" altLang="zh-CN"/>
              <a:t>北京林业大学</a:t>
            </a:r>
          </a:p>
        </p:txBody>
      </p:sp>
      <p:sp>
        <p:nvSpPr>
          <p:cNvPr id="9" name="灯片编号占位符 5">
            <a:extLst>
              <a:ext uri="{FF2B5EF4-FFF2-40B4-BE49-F238E27FC236}">
                <a16:creationId xmlns:a16="http://schemas.microsoft.com/office/drawing/2014/main" id="{4FE97C58-1C4B-49DB-B2A1-53F74495E067}"/>
              </a:ext>
            </a:extLst>
          </p:cNvPr>
          <p:cNvSpPr>
            <a:spLocks noGrp="1"/>
          </p:cNvSpPr>
          <p:nvPr>
            <p:ph type="sldNum" sz="quarter" idx="12"/>
          </p:nvPr>
        </p:nvSpPr>
        <p:spPr/>
        <p:txBody>
          <a:bodyPr/>
          <a:lstStyle/>
          <a:p>
            <a:pPr>
              <a:defRPr/>
            </a:pPr>
            <a:fld id="{6D70FBAF-03E5-4629-857B-21C8DB1AB990}" type="slidenum">
              <a:rPr lang="en-US" altLang="zh-CN"/>
              <a:pPr>
                <a:defRPr/>
              </a:pPr>
              <a:t>39</a:t>
            </a:fld>
            <a:endParaRPr lang="en-US" altLang="zh-CN"/>
          </a:p>
        </p:txBody>
      </p:sp>
      <p:sp>
        <p:nvSpPr>
          <p:cNvPr id="89093" name="Rectangle 2">
            <a:extLst>
              <a:ext uri="{FF2B5EF4-FFF2-40B4-BE49-F238E27FC236}">
                <a16:creationId xmlns:a16="http://schemas.microsoft.com/office/drawing/2014/main" id="{8C8D7415-81F7-4337-9B1A-688F860A6715}"/>
              </a:ext>
            </a:extLst>
          </p:cNvPr>
          <p:cNvSpPr>
            <a:spLocks noGrp="1" noChangeArrowheads="1"/>
          </p:cNvSpPr>
          <p:nvPr>
            <p:ph type="title"/>
          </p:nvPr>
        </p:nvSpPr>
        <p:spPr>
          <a:xfrm>
            <a:off x="1350963" y="347663"/>
            <a:ext cx="6859587" cy="1462087"/>
          </a:xfrm>
        </p:spPr>
        <p:txBody>
          <a:bodyPr/>
          <a:lstStyle/>
          <a:p>
            <a:pPr eaLnBrk="1" hangingPunct="1"/>
            <a:r>
              <a:rPr lang="en-US" altLang="zh-CN" b="1">
                <a:solidFill>
                  <a:schemeClr val="bg1"/>
                </a:solidFill>
                <a:latin typeface="Times New Roman" panose="02020603050405020304" pitchFamily="18" charset="0"/>
              </a:rPr>
              <a:t>Geometric Continuity</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几何连续性</a:t>
            </a:r>
            <a:r>
              <a:rPr lang="en-US" altLang="zh-CN" b="1">
                <a:solidFill>
                  <a:schemeClr val="bg1"/>
                </a:solidFill>
                <a:latin typeface="Times New Roman" panose="02020603050405020304" pitchFamily="18" charset="0"/>
              </a:rPr>
              <a:t>) </a:t>
            </a:r>
          </a:p>
        </p:txBody>
      </p:sp>
      <p:sp>
        <p:nvSpPr>
          <p:cNvPr id="89094" name="Oval 8">
            <a:extLst>
              <a:ext uri="{FF2B5EF4-FFF2-40B4-BE49-F238E27FC236}">
                <a16:creationId xmlns:a16="http://schemas.microsoft.com/office/drawing/2014/main" id="{EADC737A-4B33-46B3-AFEF-DE04D80113DC}"/>
              </a:ext>
            </a:extLst>
          </p:cNvPr>
          <p:cNvSpPr>
            <a:spLocks noChangeArrowheads="1"/>
          </p:cNvSpPr>
          <p:nvPr/>
        </p:nvSpPr>
        <p:spPr bwMode="auto">
          <a:xfrm>
            <a:off x="1168400" y="214947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89095" name="Rectangle 9">
            <a:extLst>
              <a:ext uri="{FF2B5EF4-FFF2-40B4-BE49-F238E27FC236}">
                <a16:creationId xmlns:a16="http://schemas.microsoft.com/office/drawing/2014/main" id="{254DE6BC-4BFB-4598-9821-0DF8A393F51F}"/>
              </a:ext>
            </a:extLst>
          </p:cNvPr>
          <p:cNvSpPr>
            <a:spLocks noChangeArrowheads="1"/>
          </p:cNvSpPr>
          <p:nvPr/>
        </p:nvSpPr>
        <p:spPr bwMode="auto">
          <a:xfrm>
            <a:off x="1839913" y="2009775"/>
            <a:ext cx="588645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accent1"/>
                </a:solidFill>
                <a:latin typeface="Times New Roman" panose="02020603050405020304" pitchFamily="18" charset="0"/>
              </a:rPr>
              <a:t>Zero order Geometric continuity</a:t>
            </a:r>
          </a:p>
          <a:p>
            <a:pPr eaLnBrk="1" hangingPunct="1">
              <a:lnSpc>
                <a:spcPct val="90000"/>
              </a:lnSpc>
              <a:buFont typeface="Wingdings" panose="05000000000000000000" pitchFamily="2" charset="2"/>
              <a:buNone/>
            </a:pPr>
            <a:r>
              <a:rPr lang="en-US" altLang="zh-CN" sz="2800">
                <a:solidFill>
                  <a:schemeClr val="accent1"/>
                </a:solidFill>
                <a:latin typeface="Times New Roman" panose="02020603050405020304" pitchFamily="18" charset="0"/>
              </a:rPr>
              <a:t>(G</a:t>
            </a:r>
            <a:r>
              <a:rPr lang="en-US" altLang="zh-CN" sz="2800" baseline="30000">
                <a:solidFill>
                  <a:schemeClr val="accent1"/>
                </a:solidFill>
                <a:latin typeface="Times New Roman" panose="02020603050405020304" pitchFamily="18" charset="0"/>
              </a:rPr>
              <a:t>0</a:t>
            </a:r>
            <a:r>
              <a:rPr lang="zh-CN" altLang="en-US" sz="2800">
                <a:solidFill>
                  <a:schemeClr val="accent1"/>
                </a:solidFill>
                <a:latin typeface="Times New Roman" panose="02020603050405020304" pitchFamily="18" charset="0"/>
              </a:rPr>
              <a:t>连续</a:t>
            </a:r>
            <a:r>
              <a:rPr lang="en-US" altLang="zh-CN" sz="2800">
                <a:solidFill>
                  <a:schemeClr val="accent1"/>
                </a:solidFill>
                <a:latin typeface="Times New Roman" panose="02020603050405020304" pitchFamily="18" charset="0"/>
              </a:rPr>
              <a:t>)</a:t>
            </a:r>
          </a:p>
        </p:txBody>
      </p:sp>
      <p:sp>
        <p:nvSpPr>
          <p:cNvPr id="89096" name="Rectangle 10">
            <a:extLst>
              <a:ext uri="{FF2B5EF4-FFF2-40B4-BE49-F238E27FC236}">
                <a16:creationId xmlns:a16="http://schemas.microsoft.com/office/drawing/2014/main" id="{F42BFDC9-8BE1-4792-A9AA-10DAE42ED4AE}"/>
              </a:ext>
            </a:extLst>
          </p:cNvPr>
          <p:cNvSpPr>
            <a:spLocks noChangeArrowheads="1"/>
          </p:cNvSpPr>
          <p:nvPr/>
        </p:nvSpPr>
        <p:spPr bwMode="auto">
          <a:xfrm>
            <a:off x="1849438" y="3032125"/>
            <a:ext cx="4848225" cy="94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Font typeface="Wingdings" panose="05000000000000000000" pitchFamily="2" charset="2"/>
              <a:buNone/>
            </a:pPr>
            <a:r>
              <a:rPr lang="en-US" altLang="zh-CN" sz="2400">
                <a:solidFill>
                  <a:schemeClr val="bg1"/>
                </a:solidFill>
                <a:latin typeface="Times New Roman" panose="02020603050405020304" pitchFamily="18" charset="0"/>
              </a:rPr>
              <a:t>Means simply that the curves meet.</a:t>
            </a:r>
          </a:p>
          <a:p>
            <a:pPr algn="just" eaLnBrk="1" hangingPunct="1">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曲线的几何位置连接</a:t>
            </a:r>
            <a:r>
              <a:rPr lang="en-US" altLang="zh-CN" sz="2400">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2970635" name="Object 11">
                <a:extLst>
                  <a:ext uri="{FF2B5EF4-FFF2-40B4-BE49-F238E27FC236}">
                    <a16:creationId xmlns:a16="http://schemas.microsoft.com/office/drawing/2014/main" id="{00A3C1FF-4AA2-438B-86FC-8B8ADAC06AD0}"/>
                  </a:ext>
                </a:extLst>
              </p:cNvPr>
              <p:cNvSpPr txBox="1">
                <a:spLocks noGrp="1"/>
              </p:cNvSpPr>
              <p:nvPr>
                <p:ph idx="1"/>
              </p:nvPr>
            </p:nvSpPr>
            <p:spPr bwMode="auto">
              <a:xfrm>
                <a:off x="2308225" y="4206875"/>
                <a:ext cx="3797300" cy="728663"/>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sSub>
                        <m:sSubPr>
                          <m:ctrlPr>
                            <a:rPr lang="zh-CN" altLang="en-US" b="1" i="1" smtClean="0">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𝒑</m:t>
                          </m:r>
                        </m:e>
                        <m:sub>
                          <m:r>
                            <a:rPr lang="zh-CN" altLang="en-US" b="1" i="1">
                              <a:solidFill>
                                <a:schemeClr val="accent1">
                                  <a:lumMod val="60000"/>
                                  <a:lumOff val="40000"/>
                                </a:schemeClr>
                              </a:solidFill>
                              <a:latin typeface="Cambria Math" panose="02040503050406030204" pitchFamily="18" charset="0"/>
                            </a:rPr>
                            <m:t>𝒊</m:t>
                          </m:r>
                        </m:sub>
                      </m:sSub>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𝒕</m:t>
                          </m:r>
                        </m:e>
                        <m:sub>
                          <m:r>
                            <a:rPr lang="zh-CN" altLang="en-US" b="1" i="1">
                              <a:solidFill>
                                <a:schemeClr val="accent1">
                                  <a:lumMod val="60000"/>
                                  <a:lumOff val="40000"/>
                                </a:schemeClr>
                              </a:solidFill>
                              <a:latin typeface="Cambria Math" panose="02040503050406030204" pitchFamily="18" charset="0"/>
                            </a:rPr>
                            <m:t>𝒊</m:t>
                          </m:r>
                          <m:r>
                            <a:rPr lang="zh-CN" altLang="en-US" b="1" i="1">
                              <a:solidFill>
                                <a:schemeClr val="accent1">
                                  <a:lumMod val="60000"/>
                                  <a:lumOff val="40000"/>
                                </a:schemeClr>
                              </a:solidFill>
                              <a:latin typeface="Cambria Math" panose="02040503050406030204" pitchFamily="18" charset="0"/>
                            </a:rPr>
                            <m:t>𝟏</m:t>
                          </m:r>
                        </m:sub>
                      </m:sSub>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𝒑</m:t>
                          </m:r>
                        </m:e>
                        <m:sub>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𝒊</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𝟏</m:t>
                          </m:r>
                          <m:r>
                            <a:rPr lang="zh-CN" altLang="en-US" b="1" i="1">
                              <a:solidFill>
                                <a:schemeClr val="accent1">
                                  <a:lumMod val="60000"/>
                                  <a:lumOff val="40000"/>
                                </a:schemeClr>
                              </a:solidFill>
                              <a:latin typeface="Cambria Math" panose="02040503050406030204" pitchFamily="18" charset="0"/>
                            </a:rPr>
                            <m:t>)</m:t>
                          </m:r>
                        </m:sub>
                      </m:sSub>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𝒕</m:t>
                          </m:r>
                        </m:e>
                        <m:sub>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𝒊</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𝟏</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𝟎</m:t>
                          </m:r>
                        </m:sub>
                      </m:sSub>
                      <m:r>
                        <a:rPr lang="zh-CN" altLang="en-US" b="1" i="1">
                          <a:solidFill>
                            <a:schemeClr val="accent1">
                              <a:lumMod val="60000"/>
                              <a:lumOff val="40000"/>
                            </a:schemeClr>
                          </a:solidFill>
                          <a:latin typeface="Cambria Math" panose="02040503050406030204" pitchFamily="18" charset="0"/>
                        </a:rPr>
                        <m:t>)</m:t>
                      </m:r>
                    </m:oMath>
                  </m:oMathPara>
                </a14:m>
                <a:endParaRPr lang="zh-CN" altLang="en-US" b="1" dirty="0">
                  <a:solidFill>
                    <a:schemeClr val="accent1">
                      <a:lumMod val="60000"/>
                      <a:lumOff val="40000"/>
                    </a:schemeClr>
                  </a:solidFill>
                </a:endParaRPr>
              </a:p>
            </p:txBody>
          </p:sp>
        </mc:Choice>
        <mc:Fallback xmlns="">
          <p:sp>
            <p:nvSpPr>
              <p:cNvPr id="2970635" name="Object 11">
                <a:extLst>
                  <a:ext uri="{FF2B5EF4-FFF2-40B4-BE49-F238E27FC236}">
                    <a16:creationId xmlns:a16="http://schemas.microsoft.com/office/drawing/2014/main" id="{00A3C1FF-4AA2-438B-86FC-8B8ADAC06AD0}"/>
                  </a:ext>
                </a:extLst>
              </p:cNvPr>
              <p:cNvSpPr txBox="1">
                <a:spLocks noRot="1" noChangeAspect="1" noMove="1" noResize="1" noEditPoints="1" noAdjustHandles="1" noChangeArrowheads="1" noChangeShapeType="1" noTextEdit="1"/>
              </p:cNvSpPr>
              <p:nvPr>
                <p:ph idx="1"/>
              </p:nvPr>
            </p:nvSpPr>
            <p:spPr bwMode="auto">
              <a:xfrm>
                <a:off x="2308225" y="4206875"/>
                <a:ext cx="3797300" cy="728663"/>
              </a:xfrm>
              <a:prstGeom prst="rect">
                <a:avLst/>
              </a:prstGeom>
              <a:blipFill>
                <a:blip r:embed="rId3"/>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3">
            <a:extLst>
              <a:ext uri="{FF2B5EF4-FFF2-40B4-BE49-F238E27FC236}">
                <a16:creationId xmlns:a16="http://schemas.microsoft.com/office/drawing/2014/main" id="{E848722F-86BE-4EE4-8782-CBDEF2728EDE}"/>
              </a:ext>
            </a:extLst>
          </p:cNvPr>
          <p:cNvSpPr>
            <a:spLocks noGrp="1"/>
          </p:cNvSpPr>
          <p:nvPr>
            <p:ph type="dt" sz="quarter" idx="10"/>
          </p:nvPr>
        </p:nvSpPr>
        <p:spPr/>
        <p:txBody>
          <a:bodyPr/>
          <a:lstStyle/>
          <a:p>
            <a:pPr>
              <a:defRPr/>
            </a:pPr>
            <a:r>
              <a:rPr lang="en-US" altLang="zh-CN"/>
              <a:t>2023-11-14</a:t>
            </a:r>
          </a:p>
        </p:txBody>
      </p:sp>
      <p:sp>
        <p:nvSpPr>
          <p:cNvPr id="21" name="页脚占位符 4">
            <a:extLst>
              <a:ext uri="{FF2B5EF4-FFF2-40B4-BE49-F238E27FC236}">
                <a16:creationId xmlns:a16="http://schemas.microsoft.com/office/drawing/2014/main" id="{26F591D5-9843-4394-8066-E9CA87ADBA70}"/>
              </a:ext>
            </a:extLst>
          </p:cNvPr>
          <p:cNvSpPr>
            <a:spLocks noGrp="1"/>
          </p:cNvSpPr>
          <p:nvPr>
            <p:ph type="ftr" sz="quarter" idx="11"/>
          </p:nvPr>
        </p:nvSpPr>
        <p:spPr/>
        <p:txBody>
          <a:bodyPr/>
          <a:lstStyle/>
          <a:p>
            <a:pPr>
              <a:defRPr/>
            </a:pPr>
            <a:r>
              <a:rPr lang="en-US" altLang="zh-CN"/>
              <a:t>北京林业大学</a:t>
            </a:r>
          </a:p>
        </p:txBody>
      </p:sp>
      <p:sp>
        <p:nvSpPr>
          <p:cNvPr id="22" name="灯片编号占位符 5">
            <a:extLst>
              <a:ext uri="{FF2B5EF4-FFF2-40B4-BE49-F238E27FC236}">
                <a16:creationId xmlns:a16="http://schemas.microsoft.com/office/drawing/2014/main" id="{F9615D1A-E9BA-49CE-999F-F346A3254601}"/>
              </a:ext>
            </a:extLst>
          </p:cNvPr>
          <p:cNvSpPr>
            <a:spLocks noGrp="1"/>
          </p:cNvSpPr>
          <p:nvPr>
            <p:ph type="sldNum" sz="quarter" idx="12"/>
          </p:nvPr>
        </p:nvSpPr>
        <p:spPr/>
        <p:txBody>
          <a:bodyPr/>
          <a:lstStyle/>
          <a:p>
            <a:pPr>
              <a:defRPr/>
            </a:pPr>
            <a:fld id="{9E6F217A-D6AC-46BE-ADA9-E0B14A2B903A}" type="slidenum">
              <a:rPr lang="en-US" altLang="zh-CN"/>
              <a:pPr>
                <a:defRPr/>
              </a:pPr>
              <a:t>4</a:t>
            </a:fld>
            <a:endParaRPr lang="en-US" altLang="zh-CN"/>
          </a:p>
        </p:txBody>
      </p:sp>
      <p:sp>
        <p:nvSpPr>
          <p:cNvPr id="17413" name="Rectangle 2">
            <a:extLst>
              <a:ext uri="{FF2B5EF4-FFF2-40B4-BE49-F238E27FC236}">
                <a16:creationId xmlns:a16="http://schemas.microsoft.com/office/drawing/2014/main" id="{C7387A0E-A642-4380-858E-451368E8EB53}"/>
              </a:ext>
            </a:extLst>
          </p:cNvPr>
          <p:cNvSpPr>
            <a:spLocks noGrp="1" noChangeArrowheads="1"/>
          </p:cNvSpPr>
          <p:nvPr>
            <p:ph type="title"/>
          </p:nvPr>
        </p:nvSpPr>
        <p:spPr>
          <a:xfrm>
            <a:off x="612775" y="287338"/>
            <a:ext cx="8531225" cy="1462087"/>
          </a:xfrm>
        </p:spPr>
        <p:txBody>
          <a:bodyPr/>
          <a:lstStyle/>
          <a:p>
            <a:pPr eaLnBrk="1" hangingPunct="1"/>
            <a:r>
              <a:rPr lang="en-US" altLang="zh-CN" sz="4000" b="1">
                <a:solidFill>
                  <a:schemeClr val="bg1"/>
                </a:solidFill>
                <a:latin typeface="Times New Roman" panose="02020603050405020304" pitchFamily="18" charset="0"/>
              </a:rPr>
              <a:t>A typical Data Structure of polyhera</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一个典型的多边形物体数据结构</a:t>
            </a:r>
            <a:r>
              <a:rPr lang="en-US" altLang="zh-CN" sz="4000" b="1">
                <a:solidFill>
                  <a:schemeClr val="bg1"/>
                </a:solidFill>
                <a:latin typeface="Times New Roman" panose="02020603050405020304" pitchFamily="18" charset="0"/>
              </a:rPr>
              <a:t>)</a:t>
            </a:r>
          </a:p>
        </p:txBody>
      </p:sp>
      <p:graphicFrame>
        <p:nvGraphicFramePr>
          <p:cNvPr id="3122241" name="Group 65">
            <a:extLst>
              <a:ext uri="{FF2B5EF4-FFF2-40B4-BE49-F238E27FC236}">
                <a16:creationId xmlns:a16="http://schemas.microsoft.com/office/drawing/2014/main" id="{7DE5C5D8-7CA7-43F8-89A6-34602B9C3DC9}"/>
              </a:ext>
            </a:extLst>
          </p:cNvPr>
          <p:cNvGraphicFramePr>
            <a:graphicFrameLocks noGrp="1"/>
          </p:cNvGraphicFramePr>
          <p:nvPr>
            <p:ph idx="1"/>
          </p:nvPr>
        </p:nvGraphicFramePr>
        <p:xfrm>
          <a:off x="231775" y="2017713"/>
          <a:ext cx="8418513" cy="4154488"/>
        </p:xfrm>
        <a:graphic>
          <a:graphicData uri="http://schemas.openxmlformats.org/drawingml/2006/table">
            <a:tbl>
              <a:tblPr/>
              <a:tblGrid>
                <a:gridCol w="2027238">
                  <a:extLst>
                    <a:ext uri="{9D8B030D-6E8A-4147-A177-3AD203B41FA5}">
                      <a16:colId xmlns:a16="http://schemas.microsoft.com/office/drawing/2014/main" val="20000"/>
                    </a:ext>
                  </a:extLst>
                </a:gridCol>
                <a:gridCol w="6391275">
                  <a:extLst>
                    <a:ext uri="{9D8B030D-6E8A-4147-A177-3AD203B41FA5}">
                      <a16:colId xmlns:a16="http://schemas.microsoft.com/office/drawing/2014/main" val="20001"/>
                    </a:ext>
                  </a:extLst>
                </a:gridCol>
              </a:tblGrid>
              <a:tr h="10287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endParaRPr kumimoji="0" lang="en-US" altLang="zh-CN"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Vertex list</a:t>
                      </a:r>
                    </a:p>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顶点坐标表</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y</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z</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=1,2,…,Number of vertex coordinate</a:t>
                      </a:r>
                    </a:p>
                    <a:p>
                      <a:pPr marL="0" marR="0" lvl="0" indent="0" algn="r"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顶点坐标数目</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838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Texture list </a:t>
                      </a:r>
                    </a:p>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纹理坐标表</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vt</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u</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=1,2,…, number of texture coordinate</a:t>
                      </a:r>
                    </a:p>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纹理坐标数目</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287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Normal list</a:t>
                      </a:r>
                    </a:p>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法向表</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vn</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nx</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ny</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nz</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=1,2,…, Number of normal</a:t>
                      </a:r>
                    </a:p>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法向数目</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87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Facets list</a:t>
                      </a:r>
                    </a:p>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zh-CN" altLang="en-US" sz="2000" b="1" i="0" u="none" strike="noStrike" cap="none" normalizeH="0" baseline="0" dirty="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面表</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f</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s</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vt</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vn</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i</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vt</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p</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vn</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j</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vt</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q</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vn</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b</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k</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vt</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r</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vn</a:t>
                      </a:r>
                      <a:r>
                        <a:rPr kumimoji="0" lang="en-US" altLang="zh-CN" sz="2000" b="1" i="1" u="none" strike="noStrike" cap="none" normalizeH="0" baseline="-3000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c</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p>
                    <a:p>
                      <a:pPr marL="0" marR="0" lvl="0" indent="0" algn="l" defTabSz="914400" rtl="0" eaLnBrk="1" fontAlgn="base" latinLnBrk="0" hangingPunct="1">
                        <a:lnSpc>
                          <a:spcPct val="100000"/>
                        </a:lnSpc>
                        <a:spcBef>
                          <a:spcPct val="0"/>
                        </a:spcBef>
                        <a:spcAft>
                          <a:spcPct val="0"/>
                        </a:spcAft>
                        <a:buClr>
                          <a:schemeClr val="folHlink"/>
                        </a:buClr>
                        <a:buSzPct val="60000"/>
                        <a:buFont typeface="Wingdings" panose="05000000000000000000" pitchFamily="2" charset="2"/>
                        <a:buNone/>
                        <a:tabLst/>
                      </a:pP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  </a:t>
                      </a:r>
                      <a:r>
                        <a:rPr kumimoji="0" lang="en-US" altLang="zh-CN" sz="2000" b="1" i="1"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s</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=1,2,…,facets number(</a:t>
                      </a:r>
                      <a:r>
                        <a:rPr kumimoji="0" lang="zh-CN" altLang="en-US"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面片数</a:t>
                      </a:r>
                      <a:r>
                        <a:rPr kumimoji="0" lang="en-US" altLang="zh-CN" sz="2000" b="1"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p>
                  </a:txBody>
                  <a:tcPr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a:extLst>
              <a:ext uri="{FF2B5EF4-FFF2-40B4-BE49-F238E27FC236}">
                <a16:creationId xmlns:a16="http://schemas.microsoft.com/office/drawing/2014/main" id="{94096DC6-1449-446E-8273-2742559DDFBF}"/>
              </a:ext>
            </a:extLst>
          </p:cNvPr>
          <p:cNvSpPr>
            <a:spLocks noGrp="1"/>
          </p:cNvSpPr>
          <p:nvPr>
            <p:ph type="dt" sz="quarter" idx="10"/>
          </p:nvPr>
        </p:nvSpPr>
        <p:spPr/>
        <p:txBody>
          <a:bodyPr/>
          <a:lstStyle/>
          <a:p>
            <a:pPr>
              <a:defRPr/>
            </a:pPr>
            <a:r>
              <a:rPr lang="en-US" altLang="zh-CN"/>
              <a:t>2023-11-14</a:t>
            </a:r>
          </a:p>
        </p:txBody>
      </p:sp>
      <p:sp>
        <p:nvSpPr>
          <p:cNvPr id="13" name="页脚占位符 4">
            <a:extLst>
              <a:ext uri="{FF2B5EF4-FFF2-40B4-BE49-F238E27FC236}">
                <a16:creationId xmlns:a16="http://schemas.microsoft.com/office/drawing/2014/main" id="{A0A1915C-B51D-4FB0-96B2-9EAA74D3AE21}"/>
              </a:ext>
            </a:extLst>
          </p:cNvPr>
          <p:cNvSpPr>
            <a:spLocks noGrp="1"/>
          </p:cNvSpPr>
          <p:nvPr>
            <p:ph type="ftr" sz="quarter" idx="11"/>
          </p:nvPr>
        </p:nvSpPr>
        <p:spPr/>
        <p:txBody>
          <a:bodyPr/>
          <a:lstStyle/>
          <a:p>
            <a:pPr>
              <a:defRPr/>
            </a:pPr>
            <a:r>
              <a:rPr lang="en-US" altLang="zh-CN"/>
              <a:t>北京林业大学</a:t>
            </a:r>
          </a:p>
        </p:txBody>
      </p:sp>
      <p:sp>
        <p:nvSpPr>
          <p:cNvPr id="14" name="灯片编号占位符 5">
            <a:extLst>
              <a:ext uri="{FF2B5EF4-FFF2-40B4-BE49-F238E27FC236}">
                <a16:creationId xmlns:a16="http://schemas.microsoft.com/office/drawing/2014/main" id="{331CCBD4-E0C6-4A50-BB9B-AEAF6E3E7C5F}"/>
              </a:ext>
            </a:extLst>
          </p:cNvPr>
          <p:cNvSpPr>
            <a:spLocks noGrp="1"/>
          </p:cNvSpPr>
          <p:nvPr>
            <p:ph type="sldNum" sz="quarter" idx="12"/>
          </p:nvPr>
        </p:nvSpPr>
        <p:spPr/>
        <p:txBody>
          <a:bodyPr/>
          <a:lstStyle/>
          <a:p>
            <a:pPr>
              <a:defRPr/>
            </a:pPr>
            <a:fld id="{CF81BBA2-2ADF-42B9-89A1-ADF2861F67FA}" type="slidenum">
              <a:rPr lang="en-US" altLang="zh-CN"/>
              <a:pPr>
                <a:defRPr/>
              </a:pPr>
              <a:t>40</a:t>
            </a:fld>
            <a:endParaRPr lang="en-US" altLang="zh-CN"/>
          </a:p>
        </p:txBody>
      </p:sp>
      <p:sp>
        <p:nvSpPr>
          <p:cNvPr id="91141" name="Rectangle 2">
            <a:extLst>
              <a:ext uri="{FF2B5EF4-FFF2-40B4-BE49-F238E27FC236}">
                <a16:creationId xmlns:a16="http://schemas.microsoft.com/office/drawing/2014/main" id="{E23C90EC-70A1-4B60-B417-4A46369C5DF2}"/>
              </a:ext>
            </a:extLst>
          </p:cNvPr>
          <p:cNvSpPr>
            <a:spLocks noGrp="1" noChangeArrowheads="1"/>
          </p:cNvSpPr>
          <p:nvPr>
            <p:ph type="title"/>
          </p:nvPr>
        </p:nvSpPr>
        <p:spPr>
          <a:xfrm>
            <a:off x="1350963" y="347663"/>
            <a:ext cx="6859587" cy="1462087"/>
          </a:xfrm>
        </p:spPr>
        <p:txBody>
          <a:bodyPr/>
          <a:lstStyle/>
          <a:p>
            <a:pPr eaLnBrk="1" hangingPunct="1"/>
            <a:r>
              <a:rPr lang="en-US" altLang="zh-CN" b="1">
                <a:solidFill>
                  <a:schemeClr val="bg1"/>
                </a:solidFill>
                <a:latin typeface="Times New Roman" panose="02020603050405020304" pitchFamily="18" charset="0"/>
              </a:rPr>
              <a:t>Geometric Continuity</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几何连续性</a:t>
            </a:r>
            <a:r>
              <a:rPr lang="en-US" altLang="zh-CN" b="1">
                <a:solidFill>
                  <a:schemeClr val="bg1"/>
                </a:solidFill>
                <a:latin typeface="Times New Roman" panose="02020603050405020304" pitchFamily="18" charset="0"/>
              </a:rPr>
              <a:t>)</a:t>
            </a:r>
          </a:p>
        </p:txBody>
      </p:sp>
      <p:sp>
        <p:nvSpPr>
          <p:cNvPr id="91142" name="Oval 3">
            <a:extLst>
              <a:ext uri="{FF2B5EF4-FFF2-40B4-BE49-F238E27FC236}">
                <a16:creationId xmlns:a16="http://schemas.microsoft.com/office/drawing/2014/main" id="{D4916411-9B27-4E1B-BE7B-AB7D403203A8}"/>
              </a:ext>
            </a:extLst>
          </p:cNvPr>
          <p:cNvSpPr>
            <a:spLocks noChangeArrowheads="1"/>
          </p:cNvSpPr>
          <p:nvPr/>
        </p:nvSpPr>
        <p:spPr bwMode="auto">
          <a:xfrm>
            <a:off x="1168400" y="2114550"/>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91143" name="Rectangle 4">
            <a:extLst>
              <a:ext uri="{FF2B5EF4-FFF2-40B4-BE49-F238E27FC236}">
                <a16:creationId xmlns:a16="http://schemas.microsoft.com/office/drawing/2014/main" id="{36B4B7A2-9858-42D0-A625-1C1132DD903C}"/>
              </a:ext>
            </a:extLst>
          </p:cNvPr>
          <p:cNvSpPr>
            <a:spLocks noChangeArrowheads="1"/>
          </p:cNvSpPr>
          <p:nvPr/>
        </p:nvSpPr>
        <p:spPr bwMode="auto">
          <a:xfrm>
            <a:off x="1804988" y="2009775"/>
            <a:ext cx="5481637" cy="66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800">
                <a:solidFill>
                  <a:srgbClr val="00E4A8"/>
                </a:solidFill>
                <a:latin typeface="Times New Roman" panose="02020603050405020304" pitchFamily="18" charset="0"/>
              </a:rPr>
              <a:t>G</a:t>
            </a:r>
            <a:r>
              <a:rPr lang="en-US" altLang="zh-CN" sz="2800" baseline="30000">
                <a:solidFill>
                  <a:srgbClr val="00E4A8"/>
                </a:solidFill>
                <a:latin typeface="Times New Roman" panose="02020603050405020304" pitchFamily="18" charset="0"/>
              </a:rPr>
              <a:t>1</a:t>
            </a:r>
            <a:r>
              <a:rPr lang="en-US" altLang="zh-CN" sz="2800">
                <a:solidFill>
                  <a:srgbClr val="00E4A8"/>
                </a:solidFill>
                <a:latin typeface="Times New Roman" panose="02020603050405020304" pitchFamily="18" charset="0"/>
              </a:rPr>
              <a:t> Continuity</a:t>
            </a:r>
          </a:p>
        </p:txBody>
      </p:sp>
      <mc:AlternateContent xmlns:mc="http://schemas.openxmlformats.org/markup-compatibility/2006" xmlns:a14="http://schemas.microsoft.com/office/drawing/2010/main">
        <mc:Choice Requires="a14">
          <p:sp>
            <p:nvSpPr>
              <p:cNvPr id="91144" name="Object 5">
                <a:extLst>
                  <a:ext uri="{FF2B5EF4-FFF2-40B4-BE49-F238E27FC236}">
                    <a16:creationId xmlns:a16="http://schemas.microsoft.com/office/drawing/2014/main" id="{20F016A4-D487-443D-861D-D99884A55F3C}"/>
                  </a:ext>
                </a:extLst>
              </p:cNvPr>
              <p:cNvSpPr txBox="1">
                <a:spLocks noGrp="1"/>
              </p:cNvSpPr>
              <p:nvPr>
                <p:ph idx="1"/>
              </p:nvPr>
            </p:nvSpPr>
            <p:spPr bwMode="auto">
              <a:xfrm>
                <a:off x="1755775" y="2392363"/>
                <a:ext cx="3567113" cy="706437"/>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sSub>
                        <m:sSubPr>
                          <m:ctrlPr>
                            <a:rPr lang="zh-CN" altLang="en-US" sz="2400" b="1" i="1" smtClean="0">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𝒑</m:t>
                          </m:r>
                        </m:e>
                        <m:sub>
                          <m:r>
                            <a:rPr lang="zh-CN" altLang="en-US" sz="2400" b="1" i="1">
                              <a:solidFill>
                                <a:schemeClr val="accent1">
                                  <a:lumMod val="60000"/>
                                  <a:lumOff val="40000"/>
                                </a:schemeClr>
                              </a:solidFill>
                              <a:latin typeface="Cambria Math" panose="02040503050406030204" pitchFamily="18" charset="0"/>
                            </a:rPr>
                            <m:t>𝒊</m:t>
                          </m:r>
                        </m:sub>
                      </m:sSub>
                      <m:r>
                        <a:rPr lang="zh-CN" altLang="en-US" sz="2400" b="1" i="1">
                          <a:solidFill>
                            <a:schemeClr val="accent1">
                              <a:lumMod val="60000"/>
                              <a:lumOff val="40000"/>
                            </a:schemeClr>
                          </a:solidFill>
                          <a:latin typeface="Cambria Math" panose="02040503050406030204" pitchFamily="18" charset="0"/>
                        </a:rPr>
                        <m:t>(</m:t>
                      </m:r>
                      <m:sSub>
                        <m:sSubPr>
                          <m:ctrlPr>
                            <a:rPr lang="zh-CN" altLang="en-US" sz="2400" b="1"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𝒕</m:t>
                          </m:r>
                        </m:e>
                        <m:sub>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𝟏</m:t>
                          </m:r>
                        </m:sub>
                      </m:sSub>
                      <m:r>
                        <a:rPr lang="zh-CN" altLang="en-US" sz="2400" b="1" i="1">
                          <a:solidFill>
                            <a:schemeClr val="accent1">
                              <a:lumMod val="60000"/>
                              <a:lumOff val="40000"/>
                            </a:schemeClr>
                          </a:solidFill>
                          <a:latin typeface="Cambria Math" panose="02040503050406030204" pitchFamily="18" charset="0"/>
                        </a:rPr>
                        <m:t>)=</m:t>
                      </m:r>
                      <m:sSub>
                        <m:sSubPr>
                          <m:ctrlPr>
                            <a:rPr lang="zh-CN" altLang="en-US" sz="2400" b="1"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𝒑</m:t>
                          </m:r>
                        </m:e>
                        <m: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sub>
                      </m:sSub>
                      <m:r>
                        <a:rPr lang="zh-CN" altLang="en-US" sz="2400" b="1" i="1">
                          <a:solidFill>
                            <a:schemeClr val="accent1">
                              <a:lumMod val="60000"/>
                              <a:lumOff val="40000"/>
                            </a:schemeClr>
                          </a:solidFill>
                          <a:latin typeface="Cambria Math" panose="02040503050406030204" pitchFamily="18" charset="0"/>
                        </a:rPr>
                        <m:t>(</m:t>
                      </m:r>
                      <m:sSub>
                        <m:sSubPr>
                          <m:ctrlPr>
                            <a:rPr lang="zh-CN" altLang="en-US" sz="2400" b="1"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𝒕</m:t>
                          </m:r>
                        </m:e>
                        <m: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𝟎</m:t>
                          </m:r>
                        </m:sub>
                      </m:sSub>
                      <m:r>
                        <a:rPr lang="zh-CN" altLang="en-US" sz="2400" b="1" i="1">
                          <a:solidFill>
                            <a:schemeClr val="accent1">
                              <a:lumMod val="60000"/>
                              <a:lumOff val="40000"/>
                            </a:schemeClr>
                          </a:solidFill>
                          <a:latin typeface="Cambria Math" panose="02040503050406030204" pitchFamily="18" charset="0"/>
                        </a:rPr>
                        <m:t>)</m:t>
                      </m:r>
                    </m:oMath>
                  </m:oMathPara>
                </a14:m>
                <a:endParaRPr lang="zh-CN" altLang="en-US" sz="2400" b="1">
                  <a:solidFill>
                    <a:schemeClr val="accent1">
                      <a:lumMod val="60000"/>
                      <a:lumOff val="40000"/>
                    </a:schemeClr>
                  </a:solidFill>
                </a:endParaRPr>
              </a:p>
            </p:txBody>
          </p:sp>
        </mc:Choice>
        <mc:Fallback xmlns="">
          <p:sp>
            <p:nvSpPr>
              <p:cNvPr id="91144" name="Object 5">
                <a:extLst>
                  <a:ext uri="{FF2B5EF4-FFF2-40B4-BE49-F238E27FC236}">
                    <a16:creationId xmlns:a16="http://schemas.microsoft.com/office/drawing/2014/main" id="{20F016A4-D487-443D-861D-D99884A55F3C}"/>
                  </a:ext>
                </a:extLst>
              </p:cNvPr>
              <p:cNvSpPr txBox="1">
                <a:spLocks noRot="1" noChangeAspect="1" noMove="1" noResize="1" noEditPoints="1" noAdjustHandles="1" noChangeArrowheads="1" noChangeShapeType="1" noTextEdit="1"/>
              </p:cNvSpPr>
              <p:nvPr>
                <p:ph idx="1"/>
              </p:nvPr>
            </p:nvSpPr>
            <p:spPr bwMode="auto">
              <a:xfrm>
                <a:off x="1755775" y="2392363"/>
                <a:ext cx="3567113" cy="706437"/>
              </a:xfrm>
              <a:prstGeom prst="rect">
                <a:avLst/>
              </a:prstGeom>
              <a:blipFill>
                <a:blip r:embed="rId3"/>
                <a:stretch>
                  <a:fillRect l="-513"/>
                </a:stretch>
              </a:blipFill>
              <a:ln>
                <a:noFill/>
              </a:ln>
              <a:effectLst/>
            </p:spPr>
            <p:txBody>
              <a:bodyPr/>
              <a:lstStyle/>
              <a:p>
                <a:r>
                  <a:rPr lang="zh-CN" altLang="en-US">
                    <a:noFill/>
                  </a:rPr>
                  <a:t> </a:t>
                </a:r>
              </a:p>
            </p:txBody>
          </p:sp>
        </mc:Fallback>
      </mc:AlternateContent>
      <p:sp>
        <p:nvSpPr>
          <p:cNvPr id="91145" name="Oval 6">
            <a:extLst>
              <a:ext uri="{FF2B5EF4-FFF2-40B4-BE49-F238E27FC236}">
                <a16:creationId xmlns:a16="http://schemas.microsoft.com/office/drawing/2014/main" id="{45CCD610-3298-4D57-9D95-64C8EC100F2D}"/>
              </a:ext>
            </a:extLst>
          </p:cNvPr>
          <p:cNvSpPr>
            <a:spLocks noChangeArrowheads="1"/>
          </p:cNvSpPr>
          <p:nvPr/>
        </p:nvSpPr>
        <p:spPr bwMode="auto">
          <a:xfrm>
            <a:off x="1206500" y="401796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91146" name="Rectangle 7">
            <a:extLst>
              <a:ext uri="{FF2B5EF4-FFF2-40B4-BE49-F238E27FC236}">
                <a16:creationId xmlns:a16="http://schemas.microsoft.com/office/drawing/2014/main" id="{E592A54D-0A49-4A3E-AEBF-26D46F349A2E}"/>
              </a:ext>
            </a:extLst>
          </p:cNvPr>
          <p:cNvSpPr>
            <a:spLocks noChangeArrowheads="1"/>
          </p:cNvSpPr>
          <p:nvPr/>
        </p:nvSpPr>
        <p:spPr bwMode="auto">
          <a:xfrm>
            <a:off x="1804988" y="3903663"/>
            <a:ext cx="5341937" cy="668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800">
                <a:solidFill>
                  <a:srgbClr val="00E4A8"/>
                </a:solidFill>
                <a:latin typeface="Times New Roman" panose="02020603050405020304" pitchFamily="18" charset="0"/>
              </a:rPr>
              <a:t>G</a:t>
            </a:r>
            <a:r>
              <a:rPr lang="en-US" altLang="zh-CN" sz="2800" baseline="30000">
                <a:solidFill>
                  <a:srgbClr val="00E4A8"/>
                </a:solidFill>
                <a:latin typeface="Times New Roman" panose="02020603050405020304" pitchFamily="18" charset="0"/>
              </a:rPr>
              <a:t>2</a:t>
            </a:r>
            <a:r>
              <a:rPr lang="en-US" altLang="zh-CN" sz="2800">
                <a:solidFill>
                  <a:srgbClr val="00E4A8"/>
                </a:solidFill>
                <a:latin typeface="Times New Roman" panose="02020603050405020304" pitchFamily="18" charset="0"/>
              </a:rPr>
              <a:t> Continuity</a:t>
            </a:r>
          </a:p>
          <a:p>
            <a:pPr eaLnBrk="1" hangingPunct="1">
              <a:lnSpc>
                <a:spcPct val="90000"/>
              </a:lnSpc>
              <a:buClr>
                <a:srgbClr val="3333CC"/>
              </a:buClr>
              <a:buFont typeface="Wingdings" panose="05000000000000000000" pitchFamily="2" charset="2"/>
              <a:buNone/>
            </a:pPr>
            <a:endParaRPr lang="en-US" altLang="zh-CN" sz="2800">
              <a:solidFill>
                <a:srgbClr val="00E4A8"/>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91147" name="Object 8">
                <a:extLst>
                  <a:ext uri="{FF2B5EF4-FFF2-40B4-BE49-F238E27FC236}">
                    <a16:creationId xmlns:a16="http://schemas.microsoft.com/office/drawing/2014/main" id="{979AA95B-CF36-4F7E-9737-F26F78CC5E76}"/>
                  </a:ext>
                </a:extLst>
              </p:cNvPr>
              <p:cNvSpPr txBox="1"/>
              <p:nvPr/>
            </p:nvSpPr>
            <p:spPr bwMode="auto">
              <a:xfrm>
                <a:off x="1755775" y="4951413"/>
                <a:ext cx="3995738" cy="7127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400" i="1" smtClean="0">
                              <a:solidFill>
                                <a:schemeClr val="accent1">
                                  <a:lumMod val="60000"/>
                                  <a:lumOff val="40000"/>
                                </a:schemeClr>
                              </a:solidFill>
                              <a:latin typeface="Cambria Math" panose="02040503050406030204" pitchFamily="18" charset="0"/>
                            </a:rPr>
                          </m:ctrlPr>
                        </m:sSubSupPr>
                        <m:e>
                          <m:r>
                            <a:rPr lang="zh-CN" altLang="en-US" sz="2400" b="1" i="1">
                              <a:solidFill>
                                <a:schemeClr val="accent1">
                                  <a:lumMod val="60000"/>
                                  <a:lumOff val="40000"/>
                                </a:schemeClr>
                              </a:solidFill>
                              <a:latin typeface="Cambria Math" panose="02040503050406030204" pitchFamily="18" charset="0"/>
                            </a:rPr>
                            <m:t>𝒑</m:t>
                          </m:r>
                        </m:e>
                        <m:sub>
                          <m:r>
                            <a:rPr lang="zh-CN" altLang="en-US" sz="2400" b="1" i="1">
                              <a:solidFill>
                                <a:schemeClr val="accent1">
                                  <a:lumMod val="60000"/>
                                  <a:lumOff val="40000"/>
                                </a:schemeClr>
                              </a:solidFill>
                              <a:latin typeface="Cambria Math" panose="02040503050406030204" pitchFamily="18" charset="0"/>
                            </a:rPr>
                            <m:t>𝒊</m:t>
                          </m:r>
                        </m:sub>
                        <m:sup>
                          <m:r>
                            <a:rPr lang="zh-CN" altLang="en-US" sz="2400" b="1" i="1">
                              <a:solidFill>
                                <a:schemeClr val="accent1">
                                  <a:lumMod val="60000"/>
                                  <a:lumOff val="40000"/>
                                </a:schemeClr>
                              </a:solidFill>
                              <a:latin typeface="Cambria Math" panose="02040503050406030204" pitchFamily="18" charset="0"/>
                            </a:rPr>
                            <m:t>′</m:t>
                          </m:r>
                        </m:sup>
                      </m:sSubSup>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𝒕</m:t>
                          </m:r>
                        </m:e>
                        <m:sub>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𝟏</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𝒂</m:t>
                      </m:r>
                      <m:r>
                        <a:rPr lang="zh-CN" altLang="en-US" sz="2400" b="1" i="1">
                          <a:solidFill>
                            <a:schemeClr val="accent1">
                              <a:lumMod val="60000"/>
                              <a:lumOff val="40000"/>
                            </a:schemeClr>
                          </a:solidFill>
                          <a:latin typeface="Cambria Math" panose="02040503050406030204" pitchFamily="18" charset="0"/>
                        </a:rPr>
                        <m:t>⋅</m:t>
                      </m:r>
                      <m:sSubSup>
                        <m:sSubSupPr>
                          <m:ctrlPr>
                            <a:rPr lang="zh-CN" altLang="en-US" sz="2400" i="1">
                              <a:solidFill>
                                <a:schemeClr val="accent1">
                                  <a:lumMod val="60000"/>
                                  <a:lumOff val="40000"/>
                                </a:schemeClr>
                              </a:solidFill>
                              <a:latin typeface="Cambria Math" panose="02040503050406030204" pitchFamily="18" charset="0"/>
                            </a:rPr>
                          </m:ctrlPr>
                        </m:sSubSupPr>
                        <m:e>
                          <m:r>
                            <a:rPr lang="zh-CN" altLang="en-US" sz="2400" b="1" i="1">
                              <a:solidFill>
                                <a:schemeClr val="accent1">
                                  <a:lumMod val="60000"/>
                                  <a:lumOff val="40000"/>
                                </a:schemeClr>
                              </a:solidFill>
                              <a:latin typeface="Cambria Math" panose="02040503050406030204" pitchFamily="18" charset="0"/>
                            </a:rPr>
                            <m:t>𝒑</m:t>
                          </m:r>
                        </m:e>
                        <m: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sub>
                        <m:sup>
                          <m:r>
                            <a:rPr lang="zh-CN" altLang="en-US" sz="2400" b="1" i="1">
                              <a:solidFill>
                                <a:schemeClr val="accent1">
                                  <a:lumMod val="60000"/>
                                  <a:lumOff val="40000"/>
                                </a:schemeClr>
                              </a:solidFill>
                              <a:latin typeface="Cambria Math" panose="02040503050406030204" pitchFamily="18" charset="0"/>
                            </a:rPr>
                            <m:t>′</m:t>
                          </m:r>
                        </m:sup>
                      </m:sSubSup>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𝒕</m:t>
                          </m:r>
                        </m:e>
                        <m: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𝟎</m:t>
                          </m:r>
                        </m:sub>
                      </m:sSub>
                      <m:r>
                        <a:rPr lang="zh-CN" altLang="en-US" sz="2400" b="1" i="1">
                          <a:solidFill>
                            <a:schemeClr val="accent1">
                              <a:lumMod val="60000"/>
                              <a:lumOff val="40000"/>
                            </a:schemeClr>
                          </a:solidFill>
                          <a:latin typeface="Cambria Math" panose="02040503050406030204" pitchFamily="18" charset="0"/>
                        </a:rPr>
                        <m:t>)</m:t>
                      </m:r>
                    </m:oMath>
                  </m:oMathPara>
                </a14:m>
                <a:endParaRPr lang="zh-CN" altLang="en-US" sz="2400">
                  <a:solidFill>
                    <a:schemeClr val="accent1">
                      <a:lumMod val="60000"/>
                      <a:lumOff val="40000"/>
                    </a:schemeClr>
                  </a:solidFill>
                </a:endParaRPr>
              </a:p>
            </p:txBody>
          </p:sp>
        </mc:Choice>
        <mc:Fallback xmlns="">
          <p:sp>
            <p:nvSpPr>
              <p:cNvPr id="91147" name="Object 8">
                <a:extLst>
                  <a:ext uri="{FF2B5EF4-FFF2-40B4-BE49-F238E27FC236}">
                    <a16:creationId xmlns:a16="http://schemas.microsoft.com/office/drawing/2014/main" id="{979AA95B-CF36-4F7E-9737-F26F78CC5E76}"/>
                  </a:ext>
                </a:extLst>
              </p:cNvPr>
              <p:cNvSpPr txBox="1">
                <a:spLocks noRot="1" noChangeAspect="1" noMove="1" noResize="1" noEditPoints="1" noAdjustHandles="1" noChangeArrowheads="1" noChangeShapeType="1" noTextEdit="1"/>
              </p:cNvSpPr>
              <p:nvPr/>
            </p:nvSpPr>
            <p:spPr bwMode="auto">
              <a:xfrm>
                <a:off x="1755775" y="4951413"/>
                <a:ext cx="3995738" cy="712787"/>
              </a:xfrm>
              <a:prstGeom prst="rect">
                <a:avLst/>
              </a:prstGeom>
              <a:blipFill>
                <a:blip r:embed="rId4"/>
                <a:stretch>
                  <a:fillRect l="-45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148" name="Object 9">
                <a:extLst>
                  <a:ext uri="{FF2B5EF4-FFF2-40B4-BE49-F238E27FC236}">
                    <a16:creationId xmlns:a16="http://schemas.microsoft.com/office/drawing/2014/main" id="{7680F2F7-9C29-4D49-A24F-D2817338F82A}"/>
                  </a:ext>
                </a:extLst>
              </p:cNvPr>
              <p:cNvSpPr txBox="1"/>
              <p:nvPr/>
            </p:nvSpPr>
            <p:spPr bwMode="auto">
              <a:xfrm>
                <a:off x="1755775" y="2987675"/>
                <a:ext cx="3992563" cy="7127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400" i="1" smtClean="0">
                              <a:solidFill>
                                <a:schemeClr val="accent1">
                                  <a:lumMod val="60000"/>
                                  <a:lumOff val="40000"/>
                                </a:schemeClr>
                              </a:solidFill>
                              <a:latin typeface="Cambria Math" panose="02040503050406030204" pitchFamily="18" charset="0"/>
                            </a:rPr>
                          </m:ctrlPr>
                        </m:sSubSupPr>
                        <m:e>
                          <m:r>
                            <a:rPr lang="zh-CN" altLang="en-US" sz="2400" b="1" i="1">
                              <a:solidFill>
                                <a:schemeClr val="accent1">
                                  <a:lumMod val="60000"/>
                                  <a:lumOff val="40000"/>
                                </a:schemeClr>
                              </a:solidFill>
                              <a:latin typeface="Cambria Math" panose="02040503050406030204" pitchFamily="18" charset="0"/>
                            </a:rPr>
                            <m:t>𝒑</m:t>
                          </m:r>
                        </m:e>
                        <m:sub>
                          <m:r>
                            <a:rPr lang="zh-CN" altLang="en-US" sz="2400" b="1" i="1">
                              <a:solidFill>
                                <a:schemeClr val="accent1">
                                  <a:lumMod val="60000"/>
                                  <a:lumOff val="40000"/>
                                </a:schemeClr>
                              </a:solidFill>
                              <a:latin typeface="Cambria Math" panose="02040503050406030204" pitchFamily="18" charset="0"/>
                            </a:rPr>
                            <m:t>𝒊</m:t>
                          </m:r>
                        </m:sub>
                        <m:sup>
                          <m:r>
                            <a:rPr lang="zh-CN" altLang="en-US" sz="2400" b="1" i="1">
                              <a:solidFill>
                                <a:schemeClr val="accent1">
                                  <a:lumMod val="60000"/>
                                  <a:lumOff val="40000"/>
                                </a:schemeClr>
                              </a:solidFill>
                              <a:latin typeface="Cambria Math" panose="02040503050406030204" pitchFamily="18" charset="0"/>
                            </a:rPr>
                            <m:t>′</m:t>
                          </m:r>
                        </m:sup>
                      </m:sSubSup>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𝒕</m:t>
                          </m:r>
                        </m:e>
                        <m:sub>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𝟏</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𝒂</m:t>
                      </m:r>
                      <m:r>
                        <a:rPr lang="zh-CN" altLang="en-US" sz="2400" b="1" i="1">
                          <a:solidFill>
                            <a:schemeClr val="accent1">
                              <a:lumMod val="60000"/>
                              <a:lumOff val="40000"/>
                            </a:schemeClr>
                          </a:solidFill>
                          <a:latin typeface="Cambria Math" panose="02040503050406030204" pitchFamily="18" charset="0"/>
                        </a:rPr>
                        <m:t>⋅</m:t>
                      </m:r>
                      <m:sSubSup>
                        <m:sSubSupPr>
                          <m:ctrlPr>
                            <a:rPr lang="zh-CN" altLang="en-US" sz="2400" i="1">
                              <a:solidFill>
                                <a:schemeClr val="accent1">
                                  <a:lumMod val="60000"/>
                                  <a:lumOff val="40000"/>
                                </a:schemeClr>
                              </a:solidFill>
                              <a:latin typeface="Cambria Math" panose="02040503050406030204" pitchFamily="18" charset="0"/>
                            </a:rPr>
                          </m:ctrlPr>
                        </m:sSubSupPr>
                        <m:e>
                          <m:r>
                            <a:rPr lang="zh-CN" altLang="en-US" sz="2400" b="1" i="1">
                              <a:solidFill>
                                <a:schemeClr val="accent1">
                                  <a:lumMod val="60000"/>
                                  <a:lumOff val="40000"/>
                                </a:schemeClr>
                              </a:solidFill>
                              <a:latin typeface="Cambria Math" panose="02040503050406030204" pitchFamily="18" charset="0"/>
                            </a:rPr>
                            <m:t>𝒑</m:t>
                          </m:r>
                        </m:e>
                        <m: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sub>
                        <m:sup>
                          <m:r>
                            <a:rPr lang="zh-CN" altLang="en-US" sz="2400" b="1" i="1">
                              <a:solidFill>
                                <a:schemeClr val="accent1">
                                  <a:lumMod val="60000"/>
                                  <a:lumOff val="40000"/>
                                </a:schemeClr>
                              </a:solidFill>
                              <a:latin typeface="Cambria Math" panose="02040503050406030204" pitchFamily="18" charset="0"/>
                            </a:rPr>
                            <m:t>′</m:t>
                          </m:r>
                        </m:sup>
                      </m:sSubSup>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𝒕</m:t>
                          </m:r>
                        </m:e>
                        <m: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𝟎</m:t>
                          </m:r>
                        </m:sub>
                      </m:sSub>
                      <m:r>
                        <a:rPr lang="zh-CN" altLang="en-US" sz="2400" b="1" i="1">
                          <a:solidFill>
                            <a:schemeClr val="accent1">
                              <a:lumMod val="60000"/>
                              <a:lumOff val="40000"/>
                            </a:schemeClr>
                          </a:solidFill>
                          <a:latin typeface="Cambria Math" panose="02040503050406030204" pitchFamily="18" charset="0"/>
                        </a:rPr>
                        <m:t>)</m:t>
                      </m:r>
                    </m:oMath>
                  </m:oMathPara>
                </a14:m>
                <a:endParaRPr lang="zh-CN" altLang="en-US" sz="2400">
                  <a:solidFill>
                    <a:schemeClr val="accent1">
                      <a:lumMod val="60000"/>
                      <a:lumOff val="40000"/>
                    </a:schemeClr>
                  </a:solidFill>
                </a:endParaRPr>
              </a:p>
            </p:txBody>
          </p:sp>
        </mc:Choice>
        <mc:Fallback xmlns="">
          <p:sp>
            <p:nvSpPr>
              <p:cNvPr id="91148" name="Object 9">
                <a:extLst>
                  <a:ext uri="{FF2B5EF4-FFF2-40B4-BE49-F238E27FC236}">
                    <a16:creationId xmlns:a16="http://schemas.microsoft.com/office/drawing/2014/main" id="{7680F2F7-9C29-4D49-A24F-D2817338F82A}"/>
                  </a:ext>
                </a:extLst>
              </p:cNvPr>
              <p:cNvSpPr txBox="1">
                <a:spLocks noRot="1" noChangeAspect="1" noMove="1" noResize="1" noEditPoints="1" noAdjustHandles="1" noChangeArrowheads="1" noChangeShapeType="1" noTextEdit="1"/>
              </p:cNvSpPr>
              <p:nvPr/>
            </p:nvSpPr>
            <p:spPr bwMode="auto">
              <a:xfrm>
                <a:off x="1755775" y="2987675"/>
                <a:ext cx="3992563" cy="712788"/>
              </a:xfrm>
              <a:prstGeom prst="rect">
                <a:avLst/>
              </a:prstGeom>
              <a:blipFill>
                <a:blip r:embed="rId5"/>
                <a:stretch>
                  <a:fillRect l="-45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149" name="Object 10">
                <a:extLst>
                  <a:ext uri="{FF2B5EF4-FFF2-40B4-BE49-F238E27FC236}">
                    <a16:creationId xmlns:a16="http://schemas.microsoft.com/office/drawing/2014/main" id="{D41AADDD-75AF-4812-8F09-24F99A3A39B7}"/>
                  </a:ext>
                </a:extLst>
              </p:cNvPr>
              <p:cNvSpPr txBox="1"/>
              <p:nvPr/>
            </p:nvSpPr>
            <p:spPr bwMode="auto">
              <a:xfrm>
                <a:off x="1755775" y="5532438"/>
                <a:ext cx="4051300" cy="6810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sz="2400" i="1" smtClean="0">
                              <a:solidFill>
                                <a:schemeClr val="accent1">
                                  <a:lumMod val="60000"/>
                                  <a:lumOff val="40000"/>
                                </a:schemeClr>
                              </a:solidFill>
                              <a:latin typeface="Cambria Math" panose="02040503050406030204" pitchFamily="18" charset="0"/>
                            </a:rPr>
                          </m:ctrlPr>
                        </m:sSubSupPr>
                        <m:e>
                          <m:r>
                            <a:rPr lang="zh-CN" altLang="en-US" sz="2400" b="1" i="1">
                              <a:solidFill>
                                <a:schemeClr val="accent1">
                                  <a:lumMod val="60000"/>
                                  <a:lumOff val="40000"/>
                                </a:schemeClr>
                              </a:solidFill>
                              <a:latin typeface="Cambria Math" panose="02040503050406030204" pitchFamily="18" charset="0"/>
                            </a:rPr>
                            <m:t>𝒑</m:t>
                          </m:r>
                        </m:e>
                        <m:sub>
                          <m:r>
                            <a:rPr lang="zh-CN" altLang="en-US" sz="2400" b="1" i="1">
                              <a:solidFill>
                                <a:schemeClr val="accent1">
                                  <a:lumMod val="60000"/>
                                  <a:lumOff val="40000"/>
                                </a:schemeClr>
                              </a:solidFill>
                              <a:latin typeface="Cambria Math" panose="02040503050406030204" pitchFamily="18" charset="0"/>
                            </a:rPr>
                            <m:t>𝒊</m:t>
                          </m:r>
                        </m:sub>
                        <m:sup>
                          <m:r>
                            <a:rPr lang="zh-CN" altLang="en-US" sz="2400" b="1" i="1">
                              <a:solidFill>
                                <a:schemeClr val="accent1">
                                  <a:lumMod val="60000"/>
                                  <a:lumOff val="40000"/>
                                </a:schemeClr>
                              </a:solidFill>
                              <a:latin typeface="Cambria Math" panose="02040503050406030204" pitchFamily="18" charset="0"/>
                            </a:rPr>
                            <m:t>′′</m:t>
                          </m:r>
                        </m:sup>
                      </m:sSubSup>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𝒕</m:t>
                          </m:r>
                        </m:e>
                        <m:sub>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𝟏</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𝒂</m:t>
                      </m:r>
                      <m:r>
                        <a:rPr lang="zh-CN" altLang="en-US" sz="2400" b="1" i="1">
                          <a:solidFill>
                            <a:schemeClr val="accent1">
                              <a:lumMod val="60000"/>
                              <a:lumOff val="40000"/>
                            </a:schemeClr>
                          </a:solidFill>
                          <a:latin typeface="Cambria Math" panose="02040503050406030204" pitchFamily="18" charset="0"/>
                        </a:rPr>
                        <m:t>⋅</m:t>
                      </m:r>
                      <m:sSubSup>
                        <m:sSubSupPr>
                          <m:ctrlPr>
                            <a:rPr lang="zh-CN" altLang="en-US" sz="2400" i="1">
                              <a:solidFill>
                                <a:schemeClr val="accent1">
                                  <a:lumMod val="60000"/>
                                  <a:lumOff val="40000"/>
                                </a:schemeClr>
                              </a:solidFill>
                              <a:latin typeface="Cambria Math" panose="02040503050406030204" pitchFamily="18" charset="0"/>
                            </a:rPr>
                          </m:ctrlPr>
                        </m:sSubSupPr>
                        <m:e>
                          <m:r>
                            <a:rPr lang="zh-CN" altLang="en-US" sz="2400" b="1" i="1">
                              <a:solidFill>
                                <a:schemeClr val="accent1">
                                  <a:lumMod val="60000"/>
                                  <a:lumOff val="40000"/>
                                </a:schemeClr>
                              </a:solidFill>
                              <a:latin typeface="Cambria Math" panose="02040503050406030204" pitchFamily="18" charset="0"/>
                            </a:rPr>
                            <m:t>𝒑</m:t>
                          </m:r>
                        </m:e>
                        <m: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sub>
                        <m:sup>
                          <m:r>
                            <a:rPr lang="zh-CN" altLang="en-US" sz="2400" b="1" i="1">
                              <a:solidFill>
                                <a:schemeClr val="accent1">
                                  <a:lumMod val="60000"/>
                                  <a:lumOff val="40000"/>
                                </a:schemeClr>
                              </a:solidFill>
                              <a:latin typeface="Cambria Math" panose="02040503050406030204" pitchFamily="18" charset="0"/>
                            </a:rPr>
                            <m:t>′′</m:t>
                          </m:r>
                        </m:sup>
                      </m:sSubSup>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𝒕</m:t>
                          </m:r>
                        </m:e>
                        <m: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𝟎</m:t>
                          </m:r>
                        </m:sub>
                      </m:sSub>
                      <m:r>
                        <a:rPr lang="zh-CN" altLang="en-US" sz="2400" b="1" i="1">
                          <a:solidFill>
                            <a:schemeClr val="accent1">
                              <a:lumMod val="60000"/>
                              <a:lumOff val="40000"/>
                            </a:schemeClr>
                          </a:solidFill>
                          <a:latin typeface="Cambria Math" panose="02040503050406030204" pitchFamily="18" charset="0"/>
                        </a:rPr>
                        <m:t>)</m:t>
                      </m:r>
                    </m:oMath>
                  </m:oMathPara>
                </a14:m>
                <a:endParaRPr lang="zh-CN" altLang="en-US" sz="2400">
                  <a:solidFill>
                    <a:schemeClr val="accent1">
                      <a:lumMod val="60000"/>
                      <a:lumOff val="40000"/>
                    </a:schemeClr>
                  </a:solidFill>
                </a:endParaRPr>
              </a:p>
            </p:txBody>
          </p:sp>
        </mc:Choice>
        <mc:Fallback xmlns="">
          <p:sp>
            <p:nvSpPr>
              <p:cNvPr id="91149" name="Object 10">
                <a:extLst>
                  <a:ext uri="{FF2B5EF4-FFF2-40B4-BE49-F238E27FC236}">
                    <a16:creationId xmlns:a16="http://schemas.microsoft.com/office/drawing/2014/main" id="{D41AADDD-75AF-4812-8F09-24F99A3A39B7}"/>
                  </a:ext>
                </a:extLst>
              </p:cNvPr>
              <p:cNvSpPr txBox="1">
                <a:spLocks noRot="1" noChangeAspect="1" noMove="1" noResize="1" noEditPoints="1" noAdjustHandles="1" noChangeArrowheads="1" noChangeShapeType="1" noTextEdit="1"/>
              </p:cNvSpPr>
              <p:nvPr/>
            </p:nvSpPr>
            <p:spPr bwMode="auto">
              <a:xfrm>
                <a:off x="1755775" y="5532438"/>
                <a:ext cx="4051300" cy="681037"/>
              </a:xfrm>
              <a:prstGeom prst="rect">
                <a:avLst/>
              </a:prstGeom>
              <a:blipFill>
                <a:blip r:embed="rId6"/>
                <a:stretch>
                  <a:fillRect l="-45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150" name="Object 11">
                <a:extLst>
                  <a:ext uri="{FF2B5EF4-FFF2-40B4-BE49-F238E27FC236}">
                    <a16:creationId xmlns:a16="http://schemas.microsoft.com/office/drawing/2014/main" id="{87C3CA86-2411-45AF-9036-85F1553FBA21}"/>
                  </a:ext>
                </a:extLst>
              </p:cNvPr>
              <p:cNvSpPr txBox="1"/>
              <p:nvPr/>
            </p:nvSpPr>
            <p:spPr bwMode="auto">
              <a:xfrm>
                <a:off x="1776413" y="4416425"/>
                <a:ext cx="3567112" cy="7064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sz="2400" i="1" smtClean="0">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𝒑</m:t>
                          </m:r>
                        </m:e>
                        <m:sub>
                          <m:r>
                            <a:rPr lang="zh-CN" altLang="en-US" sz="2400" b="1" i="1">
                              <a:solidFill>
                                <a:schemeClr val="accent1">
                                  <a:lumMod val="60000"/>
                                  <a:lumOff val="40000"/>
                                </a:schemeClr>
                              </a:solidFill>
                              <a:latin typeface="Cambria Math" panose="02040503050406030204" pitchFamily="18" charset="0"/>
                            </a:rPr>
                            <m:t>𝒊</m:t>
                          </m:r>
                        </m:sub>
                      </m:sSub>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𝒕</m:t>
                          </m:r>
                        </m:e>
                        <m:sub>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𝟏</m:t>
                          </m:r>
                        </m:sub>
                      </m:sSub>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𝒑</m:t>
                          </m:r>
                        </m:e>
                        <m: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sub>
                      </m:sSub>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𝒕</m:t>
                          </m:r>
                        </m:e>
                        <m: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𝒊</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𝟎</m:t>
                          </m:r>
                        </m:sub>
                      </m:sSub>
                      <m:r>
                        <a:rPr lang="zh-CN" altLang="en-US" sz="2400" b="1" i="1">
                          <a:solidFill>
                            <a:schemeClr val="accent1">
                              <a:lumMod val="60000"/>
                              <a:lumOff val="40000"/>
                            </a:schemeClr>
                          </a:solidFill>
                          <a:latin typeface="Cambria Math" panose="02040503050406030204" pitchFamily="18" charset="0"/>
                        </a:rPr>
                        <m:t>)</m:t>
                      </m:r>
                    </m:oMath>
                  </m:oMathPara>
                </a14:m>
                <a:endParaRPr lang="zh-CN" altLang="en-US" sz="2400">
                  <a:solidFill>
                    <a:schemeClr val="accent1">
                      <a:lumMod val="60000"/>
                      <a:lumOff val="40000"/>
                    </a:schemeClr>
                  </a:solidFill>
                </a:endParaRPr>
              </a:p>
            </p:txBody>
          </p:sp>
        </mc:Choice>
        <mc:Fallback xmlns="">
          <p:sp>
            <p:nvSpPr>
              <p:cNvPr id="91150" name="Object 11">
                <a:extLst>
                  <a:ext uri="{FF2B5EF4-FFF2-40B4-BE49-F238E27FC236}">
                    <a16:creationId xmlns:a16="http://schemas.microsoft.com/office/drawing/2014/main" id="{87C3CA86-2411-45AF-9036-85F1553FBA21}"/>
                  </a:ext>
                </a:extLst>
              </p:cNvPr>
              <p:cNvSpPr txBox="1">
                <a:spLocks noRot="1" noChangeAspect="1" noMove="1" noResize="1" noEditPoints="1" noAdjustHandles="1" noChangeArrowheads="1" noChangeShapeType="1" noTextEdit="1"/>
              </p:cNvSpPr>
              <p:nvPr/>
            </p:nvSpPr>
            <p:spPr bwMode="auto">
              <a:xfrm>
                <a:off x="1776413" y="4416425"/>
                <a:ext cx="3567112" cy="706438"/>
              </a:xfrm>
              <a:prstGeom prst="rect">
                <a:avLst/>
              </a:prstGeom>
              <a:blipFill>
                <a:blip r:embed="rId7"/>
                <a:stretch>
                  <a:fillRect l="-512"/>
                </a:stretch>
              </a:blipFill>
              <a:ln>
                <a:noFill/>
              </a:ln>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BF207F5C-2953-45ED-93D9-C268555C5100}"/>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A4326A17-737B-4522-A3CF-170949CC3B51}"/>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48531291-05D8-47D7-988B-3360F214CB30}"/>
              </a:ext>
            </a:extLst>
          </p:cNvPr>
          <p:cNvSpPr>
            <a:spLocks noGrp="1"/>
          </p:cNvSpPr>
          <p:nvPr>
            <p:ph type="sldNum" sz="quarter" idx="12"/>
          </p:nvPr>
        </p:nvSpPr>
        <p:spPr/>
        <p:txBody>
          <a:bodyPr/>
          <a:lstStyle/>
          <a:p>
            <a:pPr>
              <a:defRPr/>
            </a:pPr>
            <a:fld id="{C0DEC29F-9F9E-4C0B-9E49-9D36C612F2C6}" type="slidenum">
              <a:rPr lang="en-US" altLang="zh-CN"/>
              <a:pPr>
                <a:defRPr/>
              </a:pPr>
              <a:t>41</a:t>
            </a:fld>
            <a:endParaRPr lang="en-US" altLang="zh-CN"/>
          </a:p>
        </p:txBody>
      </p:sp>
      <p:sp>
        <p:nvSpPr>
          <p:cNvPr id="15365" name="Rectangle 2">
            <a:extLst>
              <a:ext uri="{FF2B5EF4-FFF2-40B4-BE49-F238E27FC236}">
                <a16:creationId xmlns:a16="http://schemas.microsoft.com/office/drawing/2014/main" id="{72C8A895-ADC6-40D5-B100-9D078D158281}"/>
              </a:ext>
            </a:extLst>
          </p:cNvPr>
          <p:cNvSpPr>
            <a:spLocks noGrp="1" noChangeArrowheads="1"/>
          </p:cNvSpPr>
          <p:nvPr>
            <p:ph type="title"/>
          </p:nvPr>
        </p:nvSpPr>
        <p:spPr>
          <a:xfrm>
            <a:off x="928688" y="606425"/>
            <a:ext cx="7793037" cy="1062038"/>
          </a:xfrm>
        </p:spPr>
        <p:txBody>
          <a:bodyPr/>
          <a:lstStyle/>
          <a:p>
            <a:pPr eaLnBrk="1" hangingPunct="1"/>
            <a:r>
              <a:rPr lang="en-US" altLang="zh-CN" sz="4000" b="1">
                <a:solidFill>
                  <a:schemeClr val="bg1"/>
                </a:solidFill>
                <a:latin typeface="Times New Roman" panose="02020603050405020304" pitchFamily="18" charset="0"/>
              </a:rPr>
              <a:t>Representing Curves and Surfaces</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曲线与曲面</a:t>
            </a:r>
            <a:r>
              <a:rPr lang="en-US" altLang="zh-CN" sz="4000" b="1">
                <a:solidFill>
                  <a:schemeClr val="bg1"/>
                </a:solidFill>
                <a:latin typeface="Times New Roman" panose="02020603050405020304" pitchFamily="18" charset="0"/>
              </a:rPr>
              <a:t>)</a:t>
            </a:r>
          </a:p>
        </p:txBody>
      </p:sp>
      <p:sp>
        <p:nvSpPr>
          <p:cNvPr id="15366" name="Rectangle 3">
            <a:hlinkClick r:id="" action="ppaction://noaction"/>
            <a:extLst>
              <a:ext uri="{FF2B5EF4-FFF2-40B4-BE49-F238E27FC236}">
                <a16:creationId xmlns:a16="http://schemas.microsoft.com/office/drawing/2014/main" id="{02B7DE4D-2BF0-4671-AF5F-75E603E8BC20}"/>
              </a:ext>
            </a:extLst>
          </p:cNvPr>
          <p:cNvSpPr>
            <a:spLocks noChangeArrowheads="1"/>
          </p:cNvSpPr>
          <p:nvPr/>
        </p:nvSpPr>
        <p:spPr bwMode="auto">
          <a:xfrm>
            <a:off x="1755775" y="3251200"/>
            <a:ext cx="47593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800">
                <a:solidFill>
                  <a:srgbClr val="FFFFFF"/>
                </a:solidFill>
                <a:latin typeface="Times New Roman" panose="02020603050405020304" pitchFamily="18" charset="0"/>
              </a:rPr>
              <a:t>Quadric Surfaces(</a:t>
            </a:r>
            <a:r>
              <a:rPr lang="zh-CN" altLang="en-US" sz="2800">
                <a:solidFill>
                  <a:srgbClr val="FFFFFF"/>
                </a:solidFill>
                <a:latin typeface="Times New Roman" panose="02020603050405020304" pitchFamily="18" charset="0"/>
              </a:rPr>
              <a:t>二次曲面</a:t>
            </a:r>
            <a:r>
              <a:rPr lang="en-US" altLang="zh-CN" sz="2800">
                <a:solidFill>
                  <a:srgbClr val="FFFFFF"/>
                </a:solidFill>
                <a:latin typeface="Times New Roman" panose="02020603050405020304" pitchFamily="18" charset="0"/>
              </a:rPr>
              <a:t>)</a:t>
            </a:r>
          </a:p>
        </p:txBody>
      </p:sp>
      <p:sp>
        <p:nvSpPr>
          <p:cNvPr id="15367" name="Oval 4">
            <a:extLst>
              <a:ext uri="{FF2B5EF4-FFF2-40B4-BE49-F238E27FC236}">
                <a16:creationId xmlns:a16="http://schemas.microsoft.com/office/drawing/2014/main" id="{477918EC-A959-4504-B309-01226F23DD75}"/>
              </a:ext>
            </a:extLst>
          </p:cNvPr>
          <p:cNvSpPr>
            <a:spLocks noChangeArrowheads="1"/>
          </p:cNvSpPr>
          <p:nvPr/>
        </p:nvSpPr>
        <p:spPr bwMode="auto">
          <a:xfrm>
            <a:off x="946150" y="3333750"/>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5368" name="Rectangle 5">
            <a:hlinkClick r:id="" action="ppaction://noaction"/>
            <a:extLst>
              <a:ext uri="{FF2B5EF4-FFF2-40B4-BE49-F238E27FC236}">
                <a16:creationId xmlns:a16="http://schemas.microsoft.com/office/drawing/2014/main" id="{43F8445B-5B40-4342-AC8C-7688B6FA248D}"/>
              </a:ext>
            </a:extLst>
          </p:cNvPr>
          <p:cNvSpPr>
            <a:spLocks noChangeArrowheads="1"/>
          </p:cNvSpPr>
          <p:nvPr/>
        </p:nvSpPr>
        <p:spPr bwMode="auto">
          <a:xfrm>
            <a:off x="1755775" y="4602163"/>
            <a:ext cx="5903913"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800">
                <a:solidFill>
                  <a:srgbClr val="000000"/>
                </a:solidFill>
                <a:latin typeface="Times New Roman" panose="02020603050405020304" pitchFamily="18" charset="0"/>
              </a:rPr>
              <a:t>Bezier Spline curves and surface</a:t>
            </a:r>
          </a:p>
          <a:p>
            <a:pPr eaLnBrk="1" hangingPunct="1">
              <a:lnSpc>
                <a:spcPct val="90000"/>
              </a:lnSpc>
              <a:buClr>
                <a:srgbClr val="3333CC"/>
              </a:buClr>
              <a:buFont typeface="Wingdings" panose="05000000000000000000" pitchFamily="2" charset="2"/>
              <a:buNone/>
            </a:pPr>
            <a:r>
              <a:rPr lang="en-US" altLang="zh-CN" sz="2800">
                <a:solidFill>
                  <a:srgbClr val="000000"/>
                </a:solidFill>
                <a:latin typeface="Times New Roman" panose="02020603050405020304" pitchFamily="18" charset="0"/>
              </a:rPr>
              <a:t>(Bezier</a:t>
            </a:r>
            <a:r>
              <a:rPr lang="zh-CN" altLang="en-US" sz="2800">
                <a:solidFill>
                  <a:srgbClr val="000000"/>
                </a:solidFill>
                <a:latin typeface="Times New Roman" panose="02020603050405020304" pitchFamily="18" charset="0"/>
              </a:rPr>
              <a:t>曲线曲面</a:t>
            </a:r>
            <a:r>
              <a:rPr lang="en-US" altLang="zh-CN" sz="2800">
                <a:solidFill>
                  <a:srgbClr val="000000"/>
                </a:solidFill>
                <a:latin typeface="Times New Roman" panose="02020603050405020304" pitchFamily="18" charset="0"/>
              </a:rPr>
              <a:t>)</a:t>
            </a:r>
          </a:p>
        </p:txBody>
      </p:sp>
      <p:sp>
        <p:nvSpPr>
          <p:cNvPr id="15369" name="Oval 6">
            <a:extLst>
              <a:ext uri="{FF2B5EF4-FFF2-40B4-BE49-F238E27FC236}">
                <a16:creationId xmlns:a16="http://schemas.microsoft.com/office/drawing/2014/main" id="{732568D3-0651-4FD7-A6D9-6354A21660C5}"/>
              </a:ext>
            </a:extLst>
          </p:cNvPr>
          <p:cNvSpPr>
            <a:spLocks noChangeArrowheads="1"/>
          </p:cNvSpPr>
          <p:nvPr/>
        </p:nvSpPr>
        <p:spPr bwMode="auto">
          <a:xfrm>
            <a:off x="946150" y="4702175"/>
            <a:ext cx="347663"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5370" name="Rectangle 7">
            <a:hlinkClick r:id="rId3" action="ppaction://hlinksldjump"/>
            <a:extLst>
              <a:ext uri="{FF2B5EF4-FFF2-40B4-BE49-F238E27FC236}">
                <a16:creationId xmlns:a16="http://schemas.microsoft.com/office/drawing/2014/main" id="{26C50139-C715-486A-94B8-5F0AB2B0A249}"/>
              </a:ext>
            </a:extLst>
          </p:cNvPr>
          <p:cNvSpPr>
            <a:spLocks noChangeArrowheads="1"/>
          </p:cNvSpPr>
          <p:nvPr/>
        </p:nvSpPr>
        <p:spPr bwMode="auto">
          <a:xfrm>
            <a:off x="1755775" y="1838325"/>
            <a:ext cx="3513138"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800">
                <a:solidFill>
                  <a:srgbClr val="FFFFFF"/>
                </a:solidFill>
                <a:latin typeface="Times New Roman" panose="02020603050405020304" pitchFamily="18" charset="0"/>
              </a:rPr>
              <a:t>Polyhedra</a:t>
            </a:r>
            <a:r>
              <a:rPr lang="zh-CN" altLang="en-US" sz="2800">
                <a:solidFill>
                  <a:srgbClr val="FFFFFF"/>
                </a:solidFill>
                <a:latin typeface="Times New Roman" panose="02020603050405020304" pitchFamily="18" charset="0"/>
              </a:rPr>
              <a:t>（多面体</a:t>
            </a:r>
            <a:r>
              <a:rPr lang="en-US" altLang="zh-CN" sz="2800">
                <a:solidFill>
                  <a:srgbClr val="FFFFFF"/>
                </a:solidFill>
                <a:latin typeface="Times New Roman" panose="02020603050405020304" pitchFamily="18" charset="0"/>
              </a:rPr>
              <a:t>)</a:t>
            </a:r>
          </a:p>
        </p:txBody>
      </p:sp>
      <p:sp>
        <p:nvSpPr>
          <p:cNvPr id="15371" name="Oval 8">
            <a:extLst>
              <a:ext uri="{FF2B5EF4-FFF2-40B4-BE49-F238E27FC236}">
                <a16:creationId xmlns:a16="http://schemas.microsoft.com/office/drawing/2014/main" id="{FD2BD103-81FC-422B-B316-CD3E76D2A977}"/>
              </a:ext>
            </a:extLst>
          </p:cNvPr>
          <p:cNvSpPr>
            <a:spLocks noChangeArrowheads="1"/>
          </p:cNvSpPr>
          <p:nvPr/>
        </p:nvSpPr>
        <p:spPr bwMode="auto">
          <a:xfrm>
            <a:off x="946150" y="19542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5372" name="Rectangle 9">
            <a:hlinkClick r:id="rId4" action="ppaction://hlinksldjump"/>
            <a:extLst>
              <a:ext uri="{FF2B5EF4-FFF2-40B4-BE49-F238E27FC236}">
                <a16:creationId xmlns:a16="http://schemas.microsoft.com/office/drawing/2014/main" id="{34F96E99-8BC6-4876-9546-BF8F6A55A932}"/>
              </a:ext>
            </a:extLst>
          </p:cNvPr>
          <p:cNvSpPr>
            <a:spLocks noChangeArrowheads="1"/>
          </p:cNvSpPr>
          <p:nvPr/>
        </p:nvSpPr>
        <p:spPr bwMode="auto">
          <a:xfrm>
            <a:off x="1755775" y="2347913"/>
            <a:ext cx="68595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800">
                <a:solidFill>
                  <a:srgbClr val="FFFFFF"/>
                </a:solidFill>
                <a:latin typeface="Times New Roman" panose="02020603050405020304" pitchFamily="18" charset="0"/>
              </a:rPr>
              <a:t>Fundaments of Curves and Surfaces</a:t>
            </a:r>
          </a:p>
          <a:p>
            <a:pPr eaLnBrk="1" hangingPunct="1">
              <a:lnSpc>
                <a:spcPct val="90000"/>
              </a:lnSpc>
              <a:buClr>
                <a:srgbClr val="3333CC"/>
              </a:buClr>
              <a:buFont typeface="Wingdings" panose="05000000000000000000" pitchFamily="2" charset="2"/>
              <a:buNone/>
            </a:pPr>
            <a:r>
              <a:rPr lang="en-US" altLang="zh-CN" sz="2800">
                <a:solidFill>
                  <a:srgbClr val="FFFFFF"/>
                </a:solidFill>
                <a:latin typeface="Times New Roman" panose="02020603050405020304" pitchFamily="18" charset="0"/>
              </a:rPr>
              <a:t>(</a:t>
            </a:r>
            <a:r>
              <a:rPr lang="zh-CN" altLang="en-US" sz="2800">
                <a:solidFill>
                  <a:srgbClr val="FFFFFF"/>
                </a:solidFill>
                <a:latin typeface="Times New Roman" panose="02020603050405020304" pitchFamily="18" charset="0"/>
              </a:rPr>
              <a:t>曲线曲面基础</a:t>
            </a:r>
            <a:r>
              <a:rPr lang="en-US" altLang="zh-CN" sz="2800">
                <a:solidFill>
                  <a:srgbClr val="FFFFFF"/>
                </a:solidFill>
                <a:latin typeface="Times New Roman" panose="02020603050405020304" pitchFamily="18" charset="0"/>
              </a:rPr>
              <a:t>)</a:t>
            </a:r>
          </a:p>
        </p:txBody>
      </p:sp>
      <p:sp>
        <p:nvSpPr>
          <p:cNvPr id="15373" name="Oval 10">
            <a:extLst>
              <a:ext uri="{FF2B5EF4-FFF2-40B4-BE49-F238E27FC236}">
                <a16:creationId xmlns:a16="http://schemas.microsoft.com/office/drawing/2014/main" id="{07243A21-4C6F-44F9-8F20-3A3D92C67A3C}"/>
              </a:ext>
            </a:extLst>
          </p:cNvPr>
          <p:cNvSpPr>
            <a:spLocks noChangeArrowheads="1"/>
          </p:cNvSpPr>
          <p:nvPr/>
        </p:nvSpPr>
        <p:spPr bwMode="auto">
          <a:xfrm>
            <a:off x="946150" y="24114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5374" name="Rectangle 11">
            <a:hlinkClick r:id="rId5" action="ppaction://hlinksldjump"/>
            <a:extLst>
              <a:ext uri="{FF2B5EF4-FFF2-40B4-BE49-F238E27FC236}">
                <a16:creationId xmlns:a16="http://schemas.microsoft.com/office/drawing/2014/main" id="{090E9A69-40B9-477B-A771-F95FF8B9B2D3}"/>
              </a:ext>
            </a:extLst>
          </p:cNvPr>
          <p:cNvSpPr>
            <a:spLocks noChangeArrowheads="1"/>
          </p:cNvSpPr>
          <p:nvPr/>
        </p:nvSpPr>
        <p:spPr bwMode="auto">
          <a:xfrm>
            <a:off x="1755775" y="5521325"/>
            <a:ext cx="5719763"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800">
                <a:solidFill>
                  <a:srgbClr val="000000"/>
                </a:solidFill>
                <a:latin typeface="Times New Roman" panose="02020603050405020304" pitchFamily="18" charset="0"/>
              </a:rPr>
              <a:t>BSpline curves and surface</a:t>
            </a:r>
          </a:p>
          <a:p>
            <a:pPr eaLnBrk="1" hangingPunct="1">
              <a:lnSpc>
                <a:spcPct val="90000"/>
              </a:lnSpc>
              <a:buClr>
                <a:srgbClr val="3333CC"/>
              </a:buClr>
              <a:buFont typeface="Wingdings" panose="05000000000000000000" pitchFamily="2" charset="2"/>
              <a:buNone/>
            </a:pPr>
            <a:r>
              <a:rPr lang="en-US" altLang="zh-CN" sz="2800">
                <a:solidFill>
                  <a:srgbClr val="000000"/>
                </a:solidFill>
                <a:latin typeface="Times New Roman" panose="02020603050405020304" pitchFamily="18" charset="0"/>
              </a:rPr>
              <a:t>(B</a:t>
            </a:r>
            <a:r>
              <a:rPr lang="zh-CN" altLang="en-US" sz="2800">
                <a:solidFill>
                  <a:srgbClr val="000000"/>
                </a:solidFill>
                <a:latin typeface="Times New Roman" panose="02020603050405020304" pitchFamily="18" charset="0"/>
              </a:rPr>
              <a:t>样条曲线曲面</a:t>
            </a:r>
            <a:r>
              <a:rPr lang="en-US" altLang="zh-CN" sz="2800">
                <a:solidFill>
                  <a:srgbClr val="000000"/>
                </a:solidFill>
                <a:latin typeface="Times New Roman" panose="02020603050405020304" pitchFamily="18" charset="0"/>
              </a:rPr>
              <a:t>)</a:t>
            </a:r>
          </a:p>
        </p:txBody>
      </p:sp>
      <p:sp>
        <p:nvSpPr>
          <p:cNvPr id="15375" name="Oval 12">
            <a:extLst>
              <a:ext uri="{FF2B5EF4-FFF2-40B4-BE49-F238E27FC236}">
                <a16:creationId xmlns:a16="http://schemas.microsoft.com/office/drawing/2014/main" id="{37C05270-F3EA-4DA9-AC92-40901B236524}"/>
              </a:ext>
            </a:extLst>
          </p:cNvPr>
          <p:cNvSpPr>
            <a:spLocks noChangeArrowheads="1"/>
          </p:cNvSpPr>
          <p:nvPr/>
        </p:nvSpPr>
        <p:spPr bwMode="auto">
          <a:xfrm>
            <a:off x="946150" y="5605463"/>
            <a:ext cx="347663"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5376" name="Rectangle 13">
            <a:hlinkClick r:id="" action="ppaction://noaction"/>
            <a:extLst>
              <a:ext uri="{FF2B5EF4-FFF2-40B4-BE49-F238E27FC236}">
                <a16:creationId xmlns:a16="http://schemas.microsoft.com/office/drawing/2014/main" id="{475836CC-8A60-4512-8502-2166EE06F134}"/>
              </a:ext>
            </a:extLst>
          </p:cNvPr>
          <p:cNvSpPr>
            <a:spLocks noChangeArrowheads="1"/>
          </p:cNvSpPr>
          <p:nvPr/>
        </p:nvSpPr>
        <p:spPr bwMode="auto">
          <a:xfrm>
            <a:off x="1755775" y="3711575"/>
            <a:ext cx="5868988"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800">
                <a:solidFill>
                  <a:srgbClr val="000000"/>
                </a:solidFill>
                <a:latin typeface="Times New Roman" panose="02020603050405020304" pitchFamily="18" charset="0"/>
              </a:rPr>
              <a:t>Cubic-Spline Interpolation Methods</a:t>
            </a:r>
          </a:p>
          <a:p>
            <a:pPr eaLnBrk="1" hangingPunct="1">
              <a:lnSpc>
                <a:spcPct val="90000"/>
              </a:lnSpc>
              <a:buClr>
                <a:srgbClr val="3333CC"/>
              </a:buClr>
              <a:buFont typeface="Wingdings" panose="05000000000000000000" pitchFamily="2" charset="2"/>
              <a:buNone/>
            </a:pPr>
            <a:r>
              <a:rPr lang="en-US" altLang="zh-CN" sz="2800">
                <a:solidFill>
                  <a:srgbClr val="000000"/>
                </a:solidFill>
                <a:latin typeface="Times New Roman" panose="02020603050405020304" pitchFamily="18" charset="0"/>
              </a:rPr>
              <a:t>(</a:t>
            </a:r>
            <a:r>
              <a:rPr lang="zh-CN" altLang="en-US" sz="2800">
                <a:solidFill>
                  <a:srgbClr val="000000"/>
                </a:solidFill>
                <a:latin typeface="Times New Roman" panose="02020603050405020304" pitchFamily="18" charset="0"/>
              </a:rPr>
              <a:t>三次样条插值方法</a:t>
            </a:r>
            <a:r>
              <a:rPr lang="en-US" altLang="zh-CN" sz="2800">
                <a:solidFill>
                  <a:srgbClr val="000000"/>
                </a:solidFill>
                <a:latin typeface="Times New Roman" panose="02020603050405020304" pitchFamily="18" charset="0"/>
              </a:rPr>
              <a:t>)</a:t>
            </a:r>
          </a:p>
        </p:txBody>
      </p:sp>
      <p:sp>
        <p:nvSpPr>
          <p:cNvPr id="15377" name="Oval 14">
            <a:extLst>
              <a:ext uri="{FF2B5EF4-FFF2-40B4-BE49-F238E27FC236}">
                <a16:creationId xmlns:a16="http://schemas.microsoft.com/office/drawing/2014/main" id="{52308DCD-46D3-4350-B195-E839DAD347BA}"/>
              </a:ext>
            </a:extLst>
          </p:cNvPr>
          <p:cNvSpPr>
            <a:spLocks noChangeArrowheads="1"/>
          </p:cNvSpPr>
          <p:nvPr/>
        </p:nvSpPr>
        <p:spPr bwMode="auto">
          <a:xfrm>
            <a:off x="946150" y="3794125"/>
            <a:ext cx="347663"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日期占位符 3">
            <a:extLst>
              <a:ext uri="{FF2B5EF4-FFF2-40B4-BE49-F238E27FC236}">
                <a16:creationId xmlns:a16="http://schemas.microsoft.com/office/drawing/2014/main" id="{C13C1D69-79F5-4F9A-98C3-785549A8506C}"/>
              </a:ext>
            </a:extLst>
          </p:cNvPr>
          <p:cNvSpPr>
            <a:spLocks noGrp="1"/>
          </p:cNvSpPr>
          <p:nvPr>
            <p:ph type="dt" sz="quarter" idx="10"/>
          </p:nvPr>
        </p:nvSpPr>
        <p:spPr/>
        <p:txBody>
          <a:bodyPr/>
          <a:lstStyle/>
          <a:p>
            <a:pPr>
              <a:defRPr/>
            </a:pPr>
            <a:r>
              <a:rPr lang="en-US" altLang="zh-CN"/>
              <a:t>2023-11-14</a:t>
            </a:r>
          </a:p>
        </p:txBody>
      </p:sp>
      <p:sp>
        <p:nvSpPr>
          <p:cNvPr id="18" name="页脚占位符 4">
            <a:extLst>
              <a:ext uri="{FF2B5EF4-FFF2-40B4-BE49-F238E27FC236}">
                <a16:creationId xmlns:a16="http://schemas.microsoft.com/office/drawing/2014/main" id="{947BC3F1-651F-4DAB-AC02-CC12C4C806C4}"/>
              </a:ext>
            </a:extLst>
          </p:cNvPr>
          <p:cNvSpPr>
            <a:spLocks noGrp="1"/>
          </p:cNvSpPr>
          <p:nvPr>
            <p:ph type="ftr" sz="quarter" idx="11"/>
          </p:nvPr>
        </p:nvSpPr>
        <p:spPr/>
        <p:txBody>
          <a:bodyPr/>
          <a:lstStyle/>
          <a:p>
            <a:pPr>
              <a:defRPr/>
            </a:pPr>
            <a:r>
              <a:rPr lang="en-US" altLang="zh-CN"/>
              <a:t>北京林业大学</a:t>
            </a:r>
          </a:p>
        </p:txBody>
      </p:sp>
      <p:sp>
        <p:nvSpPr>
          <p:cNvPr id="19" name="灯片编号占位符 5">
            <a:extLst>
              <a:ext uri="{FF2B5EF4-FFF2-40B4-BE49-F238E27FC236}">
                <a16:creationId xmlns:a16="http://schemas.microsoft.com/office/drawing/2014/main" id="{D7810ADC-6AA8-4AC2-A583-05D0F57BED45}"/>
              </a:ext>
            </a:extLst>
          </p:cNvPr>
          <p:cNvSpPr>
            <a:spLocks noGrp="1"/>
          </p:cNvSpPr>
          <p:nvPr>
            <p:ph type="sldNum" sz="quarter" idx="12"/>
          </p:nvPr>
        </p:nvSpPr>
        <p:spPr/>
        <p:txBody>
          <a:bodyPr/>
          <a:lstStyle/>
          <a:p>
            <a:pPr>
              <a:defRPr/>
            </a:pPr>
            <a:fld id="{EFACE727-6848-4A18-80F4-42AC011FE046}" type="slidenum">
              <a:rPr lang="en-US" altLang="zh-CN"/>
              <a:pPr>
                <a:defRPr/>
              </a:pPr>
              <a:t>42</a:t>
            </a:fld>
            <a:endParaRPr lang="en-US" altLang="zh-CN"/>
          </a:p>
        </p:txBody>
      </p:sp>
      <p:sp>
        <p:nvSpPr>
          <p:cNvPr id="17413" name="Rectangle 23">
            <a:extLst>
              <a:ext uri="{FF2B5EF4-FFF2-40B4-BE49-F238E27FC236}">
                <a16:creationId xmlns:a16="http://schemas.microsoft.com/office/drawing/2014/main" id="{3E4B66E6-1D4C-4594-924C-3D172E7F5253}"/>
              </a:ext>
            </a:extLst>
          </p:cNvPr>
          <p:cNvSpPr>
            <a:spLocks noChangeArrowheads="1"/>
          </p:cNvSpPr>
          <p:nvPr/>
        </p:nvSpPr>
        <p:spPr bwMode="auto">
          <a:xfrm>
            <a:off x="4606925" y="2109788"/>
            <a:ext cx="2989263" cy="19351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7414" name="Rectangle 24">
            <a:extLst>
              <a:ext uri="{FF2B5EF4-FFF2-40B4-BE49-F238E27FC236}">
                <a16:creationId xmlns:a16="http://schemas.microsoft.com/office/drawing/2014/main" id="{52D59E2E-7936-4CE4-86F9-3A39DD901D79}"/>
              </a:ext>
            </a:extLst>
          </p:cNvPr>
          <p:cNvSpPr>
            <a:spLocks noChangeArrowheads="1"/>
          </p:cNvSpPr>
          <p:nvPr/>
        </p:nvSpPr>
        <p:spPr bwMode="auto">
          <a:xfrm>
            <a:off x="4592638" y="4276725"/>
            <a:ext cx="2989262" cy="19351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7415" name="Rectangle 2">
            <a:extLst>
              <a:ext uri="{FF2B5EF4-FFF2-40B4-BE49-F238E27FC236}">
                <a16:creationId xmlns:a16="http://schemas.microsoft.com/office/drawing/2014/main" id="{A9F49754-F45F-4818-A1FD-D6BE22334B1E}"/>
              </a:ext>
            </a:extLst>
          </p:cNvPr>
          <p:cNvSpPr>
            <a:spLocks noGrp="1" noChangeArrowheads="1"/>
          </p:cNvSpPr>
          <p:nvPr>
            <p:ph type="title"/>
          </p:nvPr>
        </p:nvSpPr>
        <p:spPr>
          <a:xfrm>
            <a:off x="928688" y="606425"/>
            <a:ext cx="7793037" cy="1062038"/>
          </a:xfrm>
        </p:spPr>
        <p:txBody>
          <a:bodyPr/>
          <a:lstStyle/>
          <a:p>
            <a:pPr eaLnBrk="1" hangingPunct="1"/>
            <a:r>
              <a:rPr lang="en-US" altLang="zh-CN" b="1">
                <a:solidFill>
                  <a:schemeClr val="bg1"/>
                </a:solidFill>
                <a:latin typeface="Times New Roman" panose="02020603050405020304" pitchFamily="18" charset="0"/>
              </a:rPr>
              <a:t>Quadric Surfaces(</a:t>
            </a:r>
            <a:r>
              <a:rPr lang="zh-CN" altLang="en-US" b="1">
                <a:solidFill>
                  <a:schemeClr val="bg1"/>
                </a:solidFill>
                <a:latin typeface="Times New Roman" panose="02020603050405020304" pitchFamily="18" charset="0"/>
              </a:rPr>
              <a:t>二次曲面</a:t>
            </a:r>
            <a:r>
              <a:rPr lang="en-US" altLang="zh-CN" b="1">
                <a:solidFill>
                  <a:schemeClr val="bg1"/>
                </a:solidFill>
                <a:latin typeface="Times New Roman" panose="02020603050405020304" pitchFamily="18" charset="0"/>
              </a:rPr>
              <a:t>)</a:t>
            </a:r>
          </a:p>
        </p:txBody>
      </p:sp>
      <p:sp>
        <p:nvSpPr>
          <p:cNvPr id="17416" name="AutoShape 17">
            <a:extLst>
              <a:ext uri="{FF2B5EF4-FFF2-40B4-BE49-F238E27FC236}">
                <a16:creationId xmlns:a16="http://schemas.microsoft.com/office/drawing/2014/main" id="{FD5BCCD5-0B8F-421A-B5C0-F150C8C95C4C}"/>
              </a:ext>
            </a:extLst>
          </p:cNvPr>
          <p:cNvSpPr>
            <a:spLocks noChangeArrowheads="1"/>
          </p:cNvSpPr>
          <p:nvPr/>
        </p:nvSpPr>
        <p:spPr bwMode="auto">
          <a:xfrm>
            <a:off x="5353050" y="4386263"/>
            <a:ext cx="1279525" cy="1716087"/>
          </a:xfrm>
          <a:prstGeom prst="flowChartMagneticDisk">
            <a:avLst/>
          </a:prstGeom>
          <a:solidFill>
            <a:srgbClr val="339966"/>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7417" name="Oval 18">
            <a:extLst>
              <a:ext uri="{FF2B5EF4-FFF2-40B4-BE49-F238E27FC236}">
                <a16:creationId xmlns:a16="http://schemas.microsoft.com/office/drawing/2014/main" id="{6443315F-FEB4-415C-BC36-1EFE5BB1DF2D}"/>
              </a:ext>
            </a:extLst>
          </p:cNvPr>
          <p:cNvSpPr>
            <a:spLocks noChangeArrowheads="1"/>
          </p:cNvSpPr>
          <p:nvPr/>
        </p:nvSpPr>
        <p:spPr bwMode="auto">
          <a:xfrm>
            <a:off x="5211763" y="2157413"/>
            <a:ext cx="1657350" cy="1728787"/>
          </a:xfrm>
          <a:prstGeom prst="ellipse">
            <a:avLst/>
          </a:prstGeom>
          <a:solidFill>
            <a:srgbClr val="33996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7418" name="Oval 19">
            <a:extLst>
              <a:ext uri="{FF2B5EF4-FFF2-40B4-BE49-F238E27FC236}">
                <a16:creationId xmlns:a16="http://schemas.microsoft.com/office/drawing/2014/main" id="{F4D577DA-554E-48F6-AFA4-D3827DFC8411}"/>
              </a:ext>
            </a:extLst>
          </p:cNvPr>
          <p:cNvSpPr>
            <a:spLocks noChangeArrowheads="1"/>
          </p:cNvSpPr>
          <p:nvPr/>
        </p:nvSpPr>
        <p:spPr bwMode="auto">
          <a:xfrm>
            <a:off x="5211763" y="2949575"/>
            <a:ext cx="1657350" cy="215900"/>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7419" name="Oval 20">
            <a:extLst>
              <a:ext uri="{FF2B5EF4-FFF2-40B4-BE49-F238E27FC236}">
                <a16:creationId xmlns:a16="http://schemas.microsoft.com/office/drawing/2014/main" id="{F74DB954-4151-46A0-80CE-80A0B571D3FE}"/>
              </a:ext>
            </a:extLst>
          </p:cNvPr>
          <p:cNvSpPr>
            <a:spLocks noChangeArrowheads="1"/>
          </p:cNvSpPr>
          <p:nvPr/>
        </p:nvSpPr>
        <p:spPr bwMode="auto">
          <a:xfrm>
            <a:off x="5861050" y="2157413"/>
            <a:ext cx="360363" cy="1728787"/>
          </a:xfrm>
          <a:prstGeom prst="ellipse">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7420" name="Rectangle 21">
            <a:hlinkClick r:id="" action="ppaction://noaction"/>
            <a:extLst>
              <a:ext uri="{FF2B5EF4-FFF2-40B4-BE49-F238E27FC236}">
                <a16:creationId xmlns:a16="http://schemas.microsoft.com/office/drawing/2014/main" id="{F225CFA6-9484-487A-AC81-017014B1F66A}"/>
              </a:ext>
            </a:extLst>
          </p:cNvPr>
          <p:cNvSpPr>
            <a:spLocks noChangeArrowheads="1"/>
          </p:cNvSpPr>
          <p:nvPr/>
        </p:nvSpPr>
        <p:spPr bwMode="auto">
          <a:xfrm>
            <a:off x="420688" y="4378325"/>
            <a:ext cx="16287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800">
                <a:solidFill>
                  <a:srgbClr val="FFFFFF"/>
                </a:solidFill>
                <a:latin typeface="Times New Roman" panose="02020603050405020304" pitchFamily="18" charset="0"/>
              </a:rPr>
              <a:t>Cylinder</a:t>
            </a:r>
          </a:p>
        </p:txBody>
      </p:sp>
      <p:sp>
        <p:nvSpPr>
          <p:cNvPr id="17421" name="Rectangle 22">
            <a:hlinkClick r:id="rId3" action="ppaction://hlinksldjump"/>
            <a:extLst>
              <a:ext uri="{FF2B5EF4-FFF2-40B4-BE49-F238E27FC236}">
                <a16:creationId xmlns:a16="http://schemas.microsoft.com/office/drawing/2014/main" id="{50631F0B-8573-4132-965A-E5833C0E4905}"/>
              </a:ext>
            </a:extLst>
          </p:cNvPr>
          <p:cNvSpPr>
            <a:spLocks noChangeArrowheads="1"/>
          </p:cNvSpPr>
          <p:nvPr/>
        </p:nvSpPr>
        <p:spPr bwMode="auto">
          <a:xfrm>
            <a:off x="420688" y="2311400"/>
            <a:ext cx="1530350"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rgbClr val="3333CC"/>
              </a:buClr>
              <a:buFont typeface="Wingdings" panose="05000000000000000000" pitchFamily="2" charset="2"/>
              <a:buNone/>
            </a:pPr>
            <a:r>
              <a:rPr lang="en-US" altLang="zh-CN" sz="2800">
                <a:solidFill>
                  <a:srgbClr val="FFFFFF"/>
                </a:solidFill>
                <a:latin typeface="Times New Roman" panose="02020603050405020304" pitchFamily="18" charset="0"/>
              </a:rPr>
              <a:t>Sphere</a:t>
            </a:r>
          </a:p>
        </p:txBody>
      </p:sp>
      <mc:AlternateContent xmlns:mc="http://schemas.openxmlformats.org/markup-compatibility/2006" xmlns:a14="http://schemas.microsoft.com/office/drawing/2010/main">
        <mc:Choice Requires="a14">
          <p:sp>
            <p:nvSpPr>
              <p:cNvPr id="17422" name="Object 27">
                <a:extLst>
                  <a:ext uri="{FF2B5EF4-FFF2-40B4-BE49-F238E27FC236}">
                    <a16:creationId xmlns:a16="http://schemas.microsoft.com/office/drawing/2014/main" id="{A8BFFB5F-7C83-4DA4-A491-ED4CAC4040F9}"/>
                  </a:ext>
                </a:extLst>
              </p:cNvPr>
              <p:cNvSpPr txBox="1">
                <a:spLocks noGrp="1"/>
              </p:cNvSpPr>
              <p:nvPr>
                <p:ph idx="1"/>
              </p:nvPr>
            </p:nvSpPr>
            <p:spPr bwMode="auto">
              <a:xfrm>
                <a:off x="409575" y="3871913"/>
                <a:ext cx="1379538" cy="433387"/>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sz="1800" b="1" i="1" smtClean="0">
                          <a:solidFill>
                            <a:schemeClr val="accent1">
                              <a:lumMod val="60000"/>
                              <a:lumOff val="40000"/>
                            </a:schemeClr>
                          </a:solidFill>
                          <a:latin typeface="Cambria Math" panose="02040503050406030204" pitchFamily="18" charset="0"/>
                        </a:rPr>
                        <m:t>𝒛</m:t>
                      </m:r>
                      <m:r>
                        <a:rPr lang="zh-CN" altLang="en-US" sz="1800" b="1" i="1" smtClean="0">
                          <a:solidFill>
                            <a:schemeClr val="accent1">
                              <a:lumMod val="60000"/>
                              <a:lumOff val="40000"/>
                            </a:schemeClr>
                          </a:solidFill>
                          <a:latin typeface="Cambria Math" panose="02040503050406030204" pitchFamily="18" charset="0"/>
                        </a:rPr>
                        <m:t>=</m:t>
                      </m:r>
                      <m:r>
                        <a:rPr lang="zh-CN" altLang="en-US" sz="1800" b="1" i="1" smtClean="0">
                          <a:solidFill>
                            <a:schemeClr val="accent1">
                              <a:lumMod val="60000"/>
                              <a:lumOff val="40000"/>
                            </a:schemeClr>
                          </a:solidFill>
                          <a:latin typeface="Cambria Math" panose="02040503050406030204" pitchFamily="18" charset="0"/>
                        </a:rPr>
                        <m:t>𝒓</m:t>
                      </m:r>
                      <m:func>
                        <m:funcPr>
                          <m:ctrlPr>
                            <a:rPr lang="zh-CN" altLang="en-US" sz="1800" b="1" i="1">
                              <a:solidFill>
                                <a:schemeClr val="accent1">
                                  <a:lumMod val="60000"/>
                                  <a:lumOff val="40000"/>
                                </a:schemeClr>
                              </a:solidFill>
                              <a:latin typeface="Cambria Math" panose="02040503050406030204" pitchFamily="18" charset="0"/>
                            </a:rPr>
                          </m:ctrlPr>
                        </m:funcPr>
                        <m:fName>
                          <m:r>
                            <a:rPr lang="zh-CN" altLang="en-US" sz="1800" b="1" i="0">
                              <a:solidFill>
                                <a:schemeClr val="accent1">
                                  <a:lumMod val="60000"/>
                                  <a:lumOff val="40000"/>
                                </a:schemeClr>
                              </a:solidFill>
                              <a:latin typeface="Cambria Math" panose="02040503050406030204" pitchFamily="18" charset="0"/>
                            </a:rPr>
                            <m:t>𝐬𝐢𝐧</m:t>
                          </m:r>
                        </m:fName>
                        <m:e>
                          <m:r>
                            <a:rPr lang="zh-CN" altLang="en-US" sz="1800" b="1" i="1">
                              <a:solidFill>
                                <a:schemeClr val="accent1">
                                  <a:lumMod val="60000"/>
                                  <a:lumOff val="40000"/>
                                </a:schemeClr>
                              </a:solidFill>
                              <a:latin typeface="Cambria Math" panose="02040503050406030204" pitchFamily="18" charset="0"/>
                            </a:rPr>
                            <m:t>𝝋</m:t>
                          </m:r>
                        </m:e>
                      </m:func>
                    </m:oMath>
                  </m:oMathPara>
                </a14:m>
                <a:endParaRPr lang="zh-CN" altLang="en-US" sz="1800" b="1">
                  <a:solidFill>
                    <a:schemeClr val="accent1">
                      <a:lumMod val="60000"/>
                      <a:lumOff val="40000"/>
                    </a:schemeClr>
                  </a:solidFill>
                </a:endParaRPr>
              </a:p>
            </p:txBody>
          </p:sp>
        </mc:Choice>
        <mc:Fallback xmlns="">
          <p:sp>
            <p:nvSpPr>
              <p:cNvPr id="17422" name="Object 27">
                <a:extLst>
                  <a:ext uri="{FF2B5EF4-FFF2-40B4-BE49-F238E27FC236}">
                    <a16:creationId xmlns:a16="http://schemas.microsoft.com/office/drawing/2014/main" id="{A8BFFB5F-7C83-4DA4-A491-ED4CAC4040F9}"/>
                  </a:ext>
                </a:extLst>
              </p:cNvPr>
              <p:cNvSpPr txBox="1">
                <a:spLocks noRot="1" noChangeAspect="1" noMove="1" noResize="1" noEditPoints="1" noAdjustHandles="1" noChangeArrowheads="1" noChangeShapeType="1" noTextEdit="1"/>
              </p:cNvSpPr>
              <p:nvPr>
                <p:ph idx="1"/>
              </p:nvPr>
            </p:nvSpPr>
            <p:spPr bwMode="auto">
              <a:xfrm>
                <a:off x="409575" y="3871913"/>
                <a:ext cx="1379538" cy="433387"/>
              </a:xfrm>
              <a:prstGeom prst="rect">
                <a:avLst/>
              </a:prstGeom>
              <a:blipFill>
                <a:blip r:embed="rId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23" name="Object 28">
                <a:extLst>
                  <a:ext uri="{FF2B5EF4-FFF2-40B4-BE49-F238E27FC236}">
                    <a16:creationId xmlns:a16="http://schemas.microsoft.com/office/drawing/2014/main" id="{7D3F4636-1E14-4BA8-A065-BC78E68ABCDA}"/>
                  </a:ext>
                </a:extLst>
              </p:cNvPr>
              <p:cNvSpPr txBox="1"/>
              <p:nvPr/>
            </p:nvSpPr>
            <p:spPr bwMode="auto">
              <a:xfrm>
                <a:off x="409575" y="3098800"/>
                <a:ext cx="3733800" cy="37623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b="1" i="1" smtClean="0">
                          <a:solidFill>
                            <a:schemeClr val="accent1">
                              <a:lumMod val="60000"/>
                              <a:lumOff val="40000"/>
                            </a:schemeClr>
                          </a:solidFill>
                          <a:latin typeface="Cambria Math" panose="02040503050406030204" pitchFamily="18" charset="0"/>
                        </a:rPr>
                        <m:t>𝒙</m:t>
                      </m:r>
                      <m:r>
                        <a:rPr lang="zh-CN" altLang="en-US" b="1" i="1" smtClean="0">
                          <a:solidFill>
                            <a:schemeClr val="accent1">
                              <a:lumMod val="60000"/>
                              <a:lumOff val="40000"/>
                            </a:schemeClr>
                          </a:solidFill>
                          <a:latin typeface="Cambria Math" panose="02040503050406030204" pitchFamily="18" charset="0"/>
                        </a:rPr>
                        <m:t>=</m:t>
                      </m:r>
                      <m:r>
                        <a:rPr lang="zh-CN" altLang="en-US" b="1" i="1" smtClean="0">
                          <a:solidFill>
                            <a:schemeClr val="accent1">
                              <a:lumMod val="60000"/>
                              <a:lumOff val="40000"/>
                            </a:schemeClr>
                          </a:solidFill>
                          <a:latin typeface="Cambria Math" panose="02040503050406030204" pitchFamily="18" charset="0"/>
                        </a:rPr>
                        <m:t>𝒓</m:t>
                      </m:r>
                      <m:func>
                        <m:funcPr>
                          <m:ctrlPr>
                            <a:rPr lang="zh-CN" altLang="en-US" i="1">
                              <a:solidFill>
                                <a:schemeClr val="accent1">
                                  <a:lumMod val="60000"/>
                                  <a:lumOff val="40000"/>
                                </a:schemeClr>
                              </a:solidFill>
                              <a:latin typeface="Cambria Math" panose="02040503050406030204" pitchFamily="18" charset="0"/>
                            </a:rPr>
                          </m:ctrlPr>
                        </m:funcPr>
                        <m:fName>
                          <m:r>
                            <a:rPr lang="zh-CN" altLang="en-US" b="1" i="0">
                              <a:solidFill>
                                <a:schemeClr val="accent1">
                                  <a:lumMod val="60000"/>
                                  <a:lumOff val="40000"/>
                                </a:schemeClr>
                              </a:solidFill>
                              <a:latin typeface="Cambria Math" panose="02040503050406030204" pitchFamily="18" charset="0"/>
                            </a:rPr>
                            <m:t>𝐜𝐨𝐬</m:t>
                          </m:r>
                        </m:fName>
                        <m:e>
                          <m:r>
                            <a:rPr lang="zh-CN" altLang="en-US" b="1" i="1">
                              <a:solidFill>
                                <a:schemeClr val="accent1">
                                  <a:lumMod val="60000"/>
                                  <a:lumOff val="40000"/>
                                </a:schemeClr>
                              </a:solidFill>
                              <a:latin typeface="Cambria Math" panose="02040503050406030204" pitchFamily="18" charset="0"/>
                            </a:rPr>
                            <m:t>𝝋</m:t>
                          </m:r>
                        </m:e>
                      </m:func>
                      <m:func>
                        <m:funcPr>
                          <m:ctrlPr>
                            <a:rPr lang="zh-CN" altLang="en-US" i="1">
                              <a:solidFill>
                                <a:schemeClr val="accent1">
                                  <a:lumMod val="60000"/>
                                  <a:lumOff val="40000"/>
                                </a:schemeClr>
                              </a:solidFill>
                              <a:latin typeface="Cambria Math" panose="02040503050406030204" pitchFamily="18" charset="0"/>
                            </a:rPr>
                          </m:ctrlPr>
                        </m:funcPr>
                        <m:fName>
                          <m:r>
                            <a:rPr lang="zh-CN" altLang="en-US" b="1" i="0">
                              <a:solidFill>
                                <a:schemeClr val="accent1">
                                  <a:lumMod val="60000"/>
                                  <a:lumOff val="40000"/>
                                </a:schemeClr>
                              </a:solidFill>
                              <a:latin typeface="Cambria Math" panose="02040503050406030204" pitchFamily="18" charset="0"/>
                            </a:rPr>
                            <m:t>𝐜𝐨𝐬</m:t>
                          </m:r>
                        </m:fName>
                        <m:e>
                          <m:r>
                            <a:rPr lang="zh-CN" altLang="en-US" b="1" i="1">
                              <a:solidFill>
                                <a:schemeClr val="accent1">
                                  <a:lumMod val="60000"/>
                                  <a:lumOff val="40000"/>
                                </a:schemeClr>
                              </a:solidFill>
                              <a:latin typeface="Cambria Math" panose="02040503050406030204" pitchFamily="18" charset="0"/>
                            </a:rPr>
                            <m:t>𝜽</m:t>
                          </m:r>
                        </m:e>
                      </m:func>
                      <m:r>
                        <a:rPr lang="zh-CN" altLang="en-US" b="1" i="1">
                          <a:solidFill>
                            <a:schemeClr val="accent1">
                              <a:lumMod val="60000"/>
                              <a:lumOff val="40000"/>
                            </a:schemeClr>
                          </a:solidFill>
                          <a:latin typeface="Cambria Math" panose="02040503050406030204" pitchFamily="18" charset="0"/>
                        </a:rPr>
                        <m:t>, −</m:t>
                      </m:r>
                      <m:r>
                        <a:rPr lang="zh-CN" altLang="en-US" b="1" i="1">
                          <a:solidFill>
                            <a:schemeClr val="accent1">
                              <a:lumMod val="60000"/>
                              <a:lumOff val="40000"/>
                            </a:schemeClr>
                          </a:solidFill>
                          <a:latin typeface="Cambria Math" panose="02040503050406030204" pitchFamily="18" charset="0"/>
                        </a:rPr>
                        <m:t>𝝅</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𝟐</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𝝋</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𝝅</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𝟐</m:t>
                      </m:r>
                    </m:oMath>
                  </m:oMathPara>
                </a14:m>
                <a:endParaRPr lang="zh-CN" altLang="en-US" dirty="0">
                  <a:solidFill>
                    <a:schemeClr val="accent1">
                      <a:lumMod val="60000"/>
                      <a:lumOff val="40000"/>
                    </a:schemeClr>
                  </a:solidFill>
                </a:endParaRPr>
              </a:p>
            </p:txBody>
          </p:sp>
        </mc:Choice>
        <mc:Fallback xmlns="">
          <p:sp>
            <p:nvSpPr>
              <p:cNvPr id="17423" name="Object 28">
                <a:extLst>
                  <a:ext uri="{FF2B5EF4-FFF2-40B4-BE49-F238E27FC236}">
                    <a16:creationId xmlns:a16="http://schemas.microsoft.com/office/drawing/2014/main" id="{7D3F4636-1E14-4BA8-A065-BC78E68ABCDA}"/>
                  </a:ext>
                </a:extLst>
              </p:cNvPr>
              <p:cNvSpPr txBox="1">
                <a:spLocks noRot="1" noChangeAspect="1" noMove="1" noResize="1" noEditPoints="1" noAdjustHandles="1" noChangeArrowheads="1" noChangeShapeType="1" noTextEdit="1"/>
              </p:cNvSpPr>
              <p:nvPr/>
            </p:nvSpPr>
            <p:spPr bwMode="auto">
              <a:xfrm>
                <a:off x="409575" y="3098800"/>
                <a:ext cx="3733800" cy="376238"/>
              </a:xfrm>
              <a:prstGeom prst="rect">
                <a:avLst/>
              </a:prstGeom>
              <a:blipFill>
                <a:blip r:embed="rId5"/>
                <a:stretch>
                  <a:fillRect b="-1129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24" name="Object 30">
                <a:extLst>
                  <a:ext uri="{FF2B5EF4-FFF2-40B4-BE49-F238E27FC236}">
                    <a16:creationId xmlns:a16="http://schemas.microsoft.com/office/drawing/2014/main" id="{530FE9B2-2FBB-4AE2-8F28-745E220B9CC7}"/>
                  </a:ext>
                </a:extLst>
              </p:cNvPr>
              <p:cNvSpPr txBox="1"/>
              <p:nvPr/>
            </p:nvSpPr>
            <p:spPr bwMode="auto">
              <a:xfrm>
                <a:off x="409575" y="3487738"/>
                <a:ext cx="3151188" cy="376237"/>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b="1" i="1" smtClean="0">
                          <a:solidFill>
                            <a:schemeClr val="accent1">
                              <a:lumMod val="60000"/>
                              <a:lumOff val="40000"/>
                            </a:schemeClr>
                          </a:solidFill>
                          <a:latin typeface="Cambria Math" panose="02040503050406030204" pitchFamily="18" charset="0"/>
                        </a:rPr>
                        <m:t>𝒚</m:t>
                      </m:r>
                      <m:r>
                        <a:rPr lang="zh-CN" altLang="en-US" b="1" i="1" smtClean="0">
                          <a:solidFill>
                            <a:schemeClr val="accent1">
                              <a:lumMod val="60000"/>
                              <a:lumOff val="40000"/>
                            </a:schemeClr>
                          </a:solidFill>
                          <a:latin typeface="Cambria Math" panose="02040503050406030204" pitchFamily="18" charset="0"/>
                        </a:rPr>
                        <m:t>=</m:t>
                      </m:r>
                      <m:r>
                        <a:rPr lang="zh-CN" altLang="en-US" b="1" i="1" smtClean="0">
                          <a:solidFill>
                            <a:schemeClr val="accent1">
                              <a:lumMod val="60000"/>
                              <a:lumOff val="40000"/>
                            </a:schemeClr>
                          </a:solidFill>
                          <a:latin typeface="Cambria Math" panose="02040503050406030204" pitchFamily="18" charset="0"/>
                        </a:rPr>
                        <m:t>𝒓</m:t>
                      </m:r>
                      <m:func>
                        <m:funcPr>
                          <m:ctrlPr>
                            <a:rPr lang="zh-CN" altLang="en-US" i="1">
                              <a:solidFill>
                                <a:schemeClr val="accent1">
                                  <a:lumMod val="60000"/>
                                  <a:lumOff val="40000"/>
                                </a:schemeClr>
                              </a:solidFill>
                              <a:latin typeface="Cambria Math" panose="02040503050406030204" pitchFamily="18" charset="0"/>
                            </a:rPr>
                          </m:ctrlPr>
                        </m:funcPr>
                        <m:fName>
                          <m:r>
                            <a:rPr lang="zh-CN" altLang="en-US" b="1" i="0">
                              <a:solidFill>
                                <a:schemeClr val="accent1">
                                  <a:lumMod val="60000"/>
                                  <a:lumOff val="40000"/>
                                </a:schemeClr>
                              </a:solidFill>
                              <a:latin typeface="Cambria Math" panose="02040503050406030204" pitchFamily="18" charset="0"/>
                            </a:rPr>
                            <m:t>𝐜𝐨𝐬</m:t>
                          </m:r>
                        </m:fName>
                        <m:e>
                          <m:r>
                            <a:rPr lang="zh-CN" altLang="en-US" b="1" i="1">
                              <a:solidFill>
                                <a:schemeClr val="accent1">
                                  <a:lumMod val="60000"/>
                                  <a:lumOff val="40000"/>
                                </a:schemeClr>
                              </a:solidFill>
                              <a:latin typeface="Cambria Math" panose="02040503050406030204" pitchFamily="18" charset="0"/>
                            </a:rPr>
                            <m:t>𝝋</m:t>
                          </m:r>
                        </m:e>
                      </m:func>
                      <m:func>
                        <m:funcPr>
                          <m:ctrlPr>
                            <a:rPr lang="zh-CN" altLang="en-US" i="1">
                              <a:solidFill>
                                <a:schemeClr val="accent1">
                                  <a:lumMod val="60000"/>
                                  <a:lumOff val="40000"/>
                                </a:schemeClr>
                              </a:solidFill>
                              <a:latin typeface="Cambria Math" panose="02040503050406030204" pitchFamily="18" charset="0"/>
                            </a:rPr>
                          </m:ctrlPr>
                        </m:funcPr>
                        <m:fName>
                          <m:r>
                            <a:rPr lang="zh-CN" altLang="en-US" b="1" i="0">
                              <a:solidFill>
                                <a:schemeClr val="accent1">
                                  <a:lumMod val="60000"/>
                                  <a:lumOff val="40000"/>
                                </a:schemeClr>
                              </a:solidFill>
                              <a:latin typeface="Cambria Math" panose="02040503050406030204" pitchFamily="18" charset="0"/>
                            </a:rPr>
                            <m:t>𝐬𝐢𝐧</m:t>
                          </m:r>
                        </m:fName>
                        <m:e>
                          <m:r>
                            <a:rPr lang="zh-CN" altLang="en-US" b="1" i="1">
                              <a:solidFill>
                                <a:schemeClr val="accent1">
                                  <a:lumMod val="60000"/>
                                  <a:lumOff val="40000"/>
                                </a:schemeClr>
                              </a:solidFill>
                              <a:latin typeface="Cambria Math" panose="02040503050406030204" pitchFamily="18" charset="0"/>
                            </a:rPr>
                            <m:t>𝜽</m:t>
                          </m:r>
                        </m:e>
                      </m:func>
                      <m:r>
                        <a:rPr lang="zh-CN" altLang="en-US" b="1" i="1">
                          <a:solidFill>
                            <a:schemeClr val="accent1">
                              <a:lumMod val="60000"/>
                              <a:lumOff val="40000"/>
                            </a:schemeClr>
                          </a:solidFill>
                          <a:latin typeface="Cambria Math" panose="02040503050406030204" pitchFamily="18" charset="0"/>
                        </a:rPr>
                        <m:t>, −</m:t>
                      </m:r>
                      <m:r>
                        <a:rPr lang="zh-CN" altLang="en-US" b="1" i="1">
                          <a:solidFill>
                            <a:schemeClr val="accent1">
                              <a:lumMod val="60000"/>
                              <a:lumOff val="40000"/>
                            </a:schemeClr>
                          </a:solidFill>
                          <a:latin typeface="Cambria Math" panose="02040503050406030204" pitchFamily="18" charset="0"/>
                        </a:rPr>
                        <m:t>𝝅</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𝜽</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𝝅</m:t>
                      </m:r>
                    </m:oMath>
                  </m:oMathPara>
                </a14:m>
                <a:endParaRPr lang="zh-CN" altLang="en-US">
                  <a:solidFill>
                    <a:schemeClr val="accent1">
                      <a:lumMod val="60000"/>
                      <a:lumOff val="40000"/>
                    </a:schemeClr>
                  </a:solidFill>
                </a:endParaRPr>
              </a:p>
            </p:txBody>
          </p:sp>
        </mc:Choice>
        <mc:Fallback xmlns="">
          <p:sp>
            <p:nvSpPr>
              <p:cNvPr id="17424" name="Object 30">
                <a:extLst>
                  <a:ext uri="{FF2B5EF4-FFF2-40B4-BE49-F238E27FC236}">
                    <a16:creationId xmlns:a16="http://schemas.microsoft.com/office/drawing/2014/main" id="{530FE9B2-2FBB-4AE2-8F28-745E220B9CC7}"/>
                  </a:ext>
                </a:extLst>
              </p:cNvPr>
              <p:cNvSpPr txBox="1">
                <a:spLocks noRot="1" noChangeAspect="1" noMove="1" noResize="1" noEditPoints="1" noAdjustHandles="1" noChangeArrowheads="1" noChangeShapeType="1" noTextEdit="1"/>
              </p:cNvSpPr>
              <p:nvPr/>
            </p:nvSpPr>
            <p:spPr bwMode="auto">
              <a:xfrm>
                <a:off x="409575" y="3487738"/>
                <a:ext cx="3151188" cy="376237"/>
              </a:xfrm>
              <a:prstGeom prst="rect">
                <a:avLst/>
              </a:prstGeom>
              <a:blipFill>
                <a:blip r:embed="rId6"/>
                <a:stretch>
                  <a:fillRect b="-11290"/>
                </a:stretch>
              </a:blipFill>
              <a:ln>
                <a:noFill/>
              </a:ln>
            </p:spPr>
            <p:txBody>
              <a:bodyPr/>
              <a:lstStyle/>
              <a:p>
                <a:r>
                  <a:rPr lang="zh-CN" altLang="en-US">
                    <a:noFill/>
                  </a:rPr>
                  <a:t> </a:t>
                </a:r>
              </a:p>
            </p:txBody>
          </p:sp>
        </mc:Fallback>
      </mc:AlternateContent>
      <p:sp>
        <p:nvSpPr>
          <p:cNvPr id="17425" name="AutoShape 31">
            <a:extLst>
              <a:ext uri="{FF2B5EF4-FFF2-40B4-BE49-F238E27FC236}">
                <a16:creationId xmlns:a16="http://schemas.microsoft.com/office/drawing/2014/main" id="{FD40FFA8-942F-4A28-83B5-B823C9FDDE3C}"/>
              </a:ext>
            </a:extLst>
          </p:cNvPr>
          <p:cNvSpPr>
            <a:spLocks/>
          </p:cNvSpPr>
          <p:nvPr/>
        </p:nvSpPr>
        <p:spPr bwMode="auto">
          <a:xfrm>
            <a:off x="280988" y="3252788"/>
            <a:ext cx="88900" cy="844550"/>
          </a:xfrm>
          <a:prstGeom prst="leftBrace">
            <a:avLst>
              <a:gd name="adj1" fmla="val 79167"/>
              <a:gd name="adj2" fmla="val 50000"/>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7426" name="Object 27">
                <a:extLst>
                  <a:ext uri="{FF2B5EF4-FFF2-40B4-BE49-F238E27FC236}">
                    <a16:creationId xmlns:a16="http://schemas.microsoft.com/office/drawing/2014/main" id="{2BA0AA0D-B254-4834-953B-8BC3130A0F04}"/>
                  </a:ext>
                </a:extLst>
              </p:cNvPr>
              <p:cNvSpPr txBox="1"/>
              <p:nvPr/>
            </p:nvSpPr>
            <p:spPr bwMode="auto">
              <a:xfrm>
                <a:off x="539750" y="5930900"/>
                <a:ext cx="766763" cy="3730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b="1" i="1" smtClean="0">
                          <a:solidFill>
                            <a:schemeClr val="accent1">
                              <a:lumMod val="60000"/>
                              <a:lumOff val="40000"/>
                            </a:schemeClr>
                          </a:solidFill>
                          <a:latin typeface="Cambria Math" panose="02040503050406030204" pitchFamily="18" charset="0"/>
                        </a:rPr>
                        <m:t>𝒛</m:t>
                      </m:r>
                      <m:r>
                        <a:rPr lang="zh-CN" altLang="en-US" b="1" i="1" smtClean="0">
                          <a:solidFill>
                            <a:schemeClr val="accent1">
                              <a:lumMod val="60000"/>
                              <a:lumOff val="40000"/>
                            </a:schemeClr>
                          </a:solidFill>
                          <a:latin typeface="Cambria Math" panose="02040503050406030204" pitchFamily="18" charset="0"/>
                        </a:rPr>
                        <m:t>=</m:t>
                      </m:r>
                      <m:r>
                        <a:rPr lang="zh-CN" altLang="en-US" b="1" i="1" smtClean="0">
                          <a:solidFill>
                            <a:schemeClr val="accent1">
                              <a:lumMod val="60000"/>
                              <a:lumOff val="40000"/>
                            </a:schemeClr>
                          </a:solidFill>
                          <a:latin typeface="Cambria Math" panose="02040503050406030204" pitchFamily="18" charset="0"/>
                        </a:rPr>
                        <m:t>𝒕</m:t>
                      </m:r>
                    </m:oMath>
                  </m:oMathPara>
                </a14:m>
                <a:endParaRPr lang="zh-CN" altLang="en-US">
                  <a:solidFill>
                    <a:schemeClr val="accent1">
                      <a:lumMod val="60000"/>
                      <a:lumOff val="40000"/>
                    </a:schemeClr>
                  </a:solidFill>
                </a:endParaRPr>
              </a:p>
            </p:txBody>
          </p:sp>
        </mc:Choice>
        <mc:Fallback xmlns="">
          <p:sp>
            <p:nvSpPr>
              <p:cNvPr id="17426" name="Object 27">
                <a:extLst>
                  <a:ext uri="{FF2B5EF4-FFF2-40B4-BE49-F238E27FC236}">
                    <a16:creationId xmlns:a16="http://schemas.microsoft.com/office/drawing/2014/main" id="{2BA0AA0D-B254-4834-953B-8BC3130A0F04}"/>
                  </a:ext>
                </a:extLst>
              </p:cNvPr>
              <p:cNvSpPr txBox="1">
                <a:spLocks noRot="1" noChangeAspect="1" noMove="1" noResize="1" noEditPoints="1" noAdjustHandles="1" noChangeArrowheads="1" noChangeShapeType="1" noTextEdit="1"/>
              </p:cNvSpPr>
              <p:nvPr/>
            </p:nvSpPr>
            <p:spPr bwMode="auto">
              <a:xfrm>
                <a:off x="539750" y="5930900"/>
                <a:ext cx="766763" cy="373063"/>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27" name="Object 28">
                <a:extLst>
                  <a:ext uri="{FF2B5EF4-FFF2-40B4-BE49-F238E27FC236}">
                    <a16:creationId xmlns:a16="http://schemas.microsoft.com/office/drawing/2014/main" id="{75802629-10D9-44D0-BFE6-7198F6106D2F}"/>
                  </a:ext>
                </a:extLst>
              </p:cNvPr>
              <p:cNvSpPr txBox="1"/>
              <p:nvPr/>
            </p:nvSpPr>
            <p:spPr bwMode="auto">
              <a:xfrm>
                <a:off x="512763" y="5118100"/>
                <a:ext cx="3084512" cy="4048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b="1" i="1" smtClean="0">
                          <a:solidFill>
                            <a:schemeClr val="accent1">
                              <a:lumMod val="60000"/>
                              <a:lumOff val="40000"/>
                            </a:schemeClr>
                          </a:solidFill>
                          <a:latin typeface="Cambria Math" panose="02040503050406030204" pitchFamily="18" charset="0"/>
                        </a:rPr>
                        <m:t>𝒙</m:t>
                      </m:r>
                      <m:r>
                        <a:rPr lang="zh-CN" altLang="en-US" b="1" i="1" smtClean="0">
                          <a:solidFill>
                            <a:schemeClr val="accent1">
                              <a:lumMod val="60000"/>
                              <a:lumOff val="40000"/>
                            </a:schemeClr>
                          </a:solidFill>
                          <a:latin typeface="Cambria Math" panose="02040503050406030204" pitchFamily="18" charset="0"/>
                        </a:rPr>
                        <m:t>=</m:t>
                      </m:r>
                      <m:r>
                        <a:rPr lang="zh-CN" altLang="en-US" b="1" i="1" smtClean="0">
                          <a:solidFill>
                            <a:schemeClr val="accent1">
                              <a:lumMod val="60000"/>
                              <a:lumOff val="40000"/>
                            </a:schemeClr>
                          </a:solidFill>
                          <a:latin typeface="Cambria Math" panose="02040503050406030204" pitchFamily="18" charset="0"/>
                        </a:rPr>
                        <m:t>𝒂</m:t>
                      </m:r>
                      <m:func>
                        <m:funcPr>
                          <m:ctrlPr>
                            <a:rPr lang="zh-CN" altLang="en-US" i="1">
                              <a:solidFill>
                                <a:schemeClr val="accent1">
                                  <a:lumMod val="60000"/>
                                  <a:lumOff val="40000"/>
                                </a:schemeClr>
                              </a:solidFill>
                              <a:latin typeface="Cambria Math" panose="02040503050406030204" pitchFamily="18" charset="0"/>
                            </a:rPr>
                          </m:ctrlPr>
                        </m:funcPr>
                        <m:fName>
                          <m:r>
                            <a:rPr lang="zh-CN" altLang="en-US" b="1" i="0">
                              <a:solidFill>
                                <a:schemeClr val="accent1">
                                  <a:lumMod val="60000"/>
                                  <a:lumOff val="40000"/>
                                </a:schemeClr>
                              </a:solidFill>
                              <a:latin typeface="Cambria Math" panose="02040503050406030204" pitchFamily="18" charset="0"/>
                            </a:rPr>
                            <m:t>𝐜𝐨𝐬</m:t>
                          </m:r>
                        </m:fName>
                        <m:e>
                          <m:r>
                            <a:rPr lang="zh-CN" altLang="en-US" b="1" i="1">
                              <a:solidFill>
                                <a:schemeClr val="accent1">
                                  <a:lumMod val="60000"/>
                                  <a:lumOff val="40000"/>
                                </a:schemeClr>
                              </a:solidFill>
                              <a:latin typeface="Cambria Math" panose="02040503050406030204" pitchFamily="18" charset="0"/>
                            </a:rPr>
                            <m:t>𝜽</m:t>
                          </m:r>
                        </m:e>
                      </m:func>
                      <m:r>
                        <a:rPr lang="zh-CN" altLang="en-US" b="1" i="1">
                          <a:solidFill>
                            <a:schemeClr val="accent1">
                              <a:lumMod val="60000"/>
                              <a:lumOff val="40000"/>
                            </a:schemeClr>
                          </a:solidFill>
                          <a:latin typeface="Cambria Math" panose="02040503050406030204" pitchFamily="18" charset="0"/>
                        </a:rPr>
                        <m:t>, </m:t>
                      </m:r>
                      <m:r>
                        <a:rPr lang="zh-CN" altLang="en-US" b="1" i="1">
                          <a:solidFill>
                            <a:schemeClr val="accent1">
                              <a:lumMod val="60000"/>
                              <a:lumOff val="40000"/>
                            </a:schemeClr>
                          </a:solidFill>
                          <a:latin typeface="Cambria Math" panose="02040503050406030204" pitchFamily="18" charset="0"/>
                        </a:rPr>
                        <m:t>𝟎</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𝜽</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𝟐</m:t>
                      </m:r>
                      <m:r>
                        <a:rPr lang="zh-CN" altLang="en-US" b="1" i="1">
                          <a:solidFill>
                            <a:schemeClr val="accent1">
                              <a:lumMod val="60000"/>
                              <a:lumOff val="40000"/>
                            </a:schemeClr>
                          </a:solidFill>
                          <a:latin typeface="Cambria Math" panose="02040503050406030204" pitchFamily="18" charset="0"/>
                        </a:rPr>
                        <m:t>𝝅</m:t>
                      </m:r>
                    </m:oMath>
                  </m:oMathPara>
                </a14:m>
                <a:endParaRPr lang="zh-CN" altLang="en-US">
                  <a:solidFill>
                    <a:schemeClr val="accent1">
                      <a:lumMod val="60000"/>
                      <a:lumOff val="40000"/>
                    </a:schemeClr>
                  </a:solidFill>
                </a:endParaRPr>
              </a:p>
            </p:txBody>
          </p:sp>
        </mc:Choice>
        <mc:Fallback xmlns="">
          <p:sp>
            <p:nvSpPr>
              <p:cNvPr id="17427" name="Object 28">
                <a:extLst>
                  <a:ext uri="{FF2B5EF4-FFF2-40B4-BE49-F238E27FC236}">
                    <a16:creationId xmlns:a16="http://schemas.microsoft.com/office/drawing/2014/main" id="{75802629-10D9-44D0-BFE6-7198F6106D2F}"/>
                  </a:ext>
                </a:extLst>
              </p:cNvPr>
              <p:cNvSpPr txBox="1">
                <a:spLocks noRot="1" noChangeAspect="1" noMove="1" noResize="1" noEditPoints="1" noAdjustHandles="1" noChangeArrowheads="1" noChangeShapeType="1" noTextEdit="1"/>
              </p:cNvSpPr>
              <p:nvPr/>
            </p:nvSpPr>
            <p:spPr bwMode="auto">
              <a:xfrm>
                <a:off x="512763" y="5118100"/>
                <a:ext cx="3084512" cy="404813"/>
              </a:xfrm>
              <a:prstGeom prst="rect">
                <a:avLst/>
              </a:prstGeom>
              <a:blipFill>
                <a:blip r:embed="rId8"/>
                <a:stretch>
                  <a:fillRect t="-1515" b="-2272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28" name="Object 30">
                <a:extLst>
                  <a:ext uri="{FF2B5EF4-FFF2-40B4-BE49-F238E27FC236}">
                    <a16:creationId xmlns:a16="http://schemas.microsoft.com/office/drawing/2014/main" id="{D9B578B9-05F8-457F-A0F8-7DAA5CDBBEA7}"/>
                  </a:ext>
                </a:extLst>
              </p:cNvPr>
              <p:cNvSpPr txBox="1"/>
              <p:nvPr/>
            </p:nvSpPr>
            <p:spPr bwMode="auto">
              <a:xfrm>
                <a:off x="525463" y="5507038"/>
                <a:ext cx="3071812" cy="4238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b="1" i="1" smtClean="0">
                          <a:solidFill>
                            <a:schemeClr val="accent1">
                              <a:lumMod val="60000"/>
                              <a:lumOff val="40000"/>
                            </a:schemeClr>
                          </a:solidFill>
                          <a:latin typeface="Cambria Math" panose="02040503050406030204" pitchFamily="18" charset="0"/>
                        </a:rPr>
                        <m:t>𝒚</m:t>
                      </m:r>
                      <m:r>
                        <a:rPr lang="zh-CN" altLang="en-US" b="1" i="1" smtClean="0">
                          <a:solidFill>
                            <a:schemeClr val="accent1">
                              <a:lumMod val="60000"/>
                              <a:lumOff val="40000"/>
                            </a:schemeClr>
                          </a:solidFill>
                          <a:latin typeface="Cambria Math" panose="02040503050406030204" pitchFamily="18" charset="0"/>
                        </a:rPr>
                        <m:t>=</m:t>
                      </m:r>
                      <m:r>
                        <a:rPr lang="zh-CN" altLang="en-US" b="1" i="1" smtClean="0">
                          <a:solidFill>
                            <a:schemeClr val="accent1">
                              <a:lumMod val="60000"/>
                              <a:lumOff val="40000"/>
                            </a:schemeClr>
                          </a:solidFill>
                          <a:latin typeface="Cambria Math" panose="02040503050406030204" pitchFamily="18" charset="0"/>
                        </a:rPr>
                        <m:t>𝒂</m:t>
                      </m:r>
                      <m:func>
                        <m:funcPr>
                          <m:ctrlPr>
                            <a:rPr lang="zh-CN" altLang="en-US" i="1">
                              <a:solidFill>
                                <a:schemeClr val="accent1">
                                  <a:lumMod val="60000"/>
                                  <a:lumOff val="40000"/>
                                </a:schemeClr>
                              </a:solidFill>
                              <a:latin typeface="Cambria Math" panose="02040503050406030204" pitchFamily="18" charset="0"/>
                            </a:rPr>
                          </m:ctrlPr>
                        </m:funcPr>
                        <m:fName>
                          <m:r>
                            <a:rPr lang="zh-CN" altLang="en-US" b="1" i="0">
                              <a:solidFill>
                                <a:schemeClr val="accent1">
                                  <a:lumMod val="60000"/>
                                  <a:lumOff val="40000"/>
                                </a:schemeClr>
                              </a:solidFill>
                              <a:latin typeface="Cambria Math" panose="02040503050406030204" pitchFamily="18" charset="0"/>
                            </a:rPr>
                            <m:t>𝐬𝐢𝐧</m:t>
                          </m:r>
                        </m:fName>
                        <m:e>
                          <m:r>
                            <a:rPr lang="zh-CN" altLang="en-US" b="1" i="1">
                              <a:solidFill>
                                <a:schemeClr val="accent1">
                                  <a:lumMod val="60000"/>
                                  <a:lumOff val="40000"/>
                                </a:schemeClr>
                              </a:solidFill>
                              <a:latin typeface="Cambria Math" panose="02040503050406030204" pitchFamily="18" charset="0"/>
                            </a:rPr>
                            <m:t>𝜽</m:t>
                          </m:r>
                        </m:e>
                      </m:func>
                      <m:r>
                        <a:rPr lang="zh-CN" altLang="en-US" b="1" i="1">
                          <a:solidFill>
                            <a:schemeClr val="accent1">
                              <a:lumMod val="60000"/>
                              <a:lumOff val="40000"/>
                            </a:schemeClr>
                          </a:solidFill>
                          <a:latin typeface="Cambria Math" panose="02040503050406030204" pitchFamily="18" charset="0"/>
                        </a:rPr>
                        <m:t>, </m:t>
                      </m:r>
                      <m:r>
                        <a:rPr lang="zh-CN" altLang="en-US" b="1" i="1">
                          <a:solidFill>
                            <a:schemeClr val="accent1">
                              <a:lumMod val="60000"/>
                              <a:lumOff val="40000"/>
                            </a:schemeClr>
                          </a:solidFill>
                          <a:latin typeface="Cambria Math" panose="02040503050406030204" pitchFamily="18" charset="0"/>
                        </a:rPr>
                        <m:t>𝟎</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𝜽</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𝟐</m:t>
                      </m:r>
                      <m:r>
                        <a:rPr lang="zh-CN" altLang="en-US" b="1" i="1">
                          <a:solidFill>
                            <a:schemeClr val="accent1">
                              <a:lumMod val="60000"/>
                              <a:lumOff val="40000"/>
                            </a:schemeClr>
                          </a:solidFill>
                          <a:latin typeface="Cambria Math" panose="02040503050406030204" pitchFamily="18" charset="0"/>
                        </a:rPr>
                        <m:t>𝝅</m:t>
                      </m:r>
                    </m:oMath>
                  </m:oMathPara>
                </a14:m>
                <a:endParaRPr lang="zh-CN" altLang="en-US">
                  <a:solidFill>
                    <a:schemeClr val="accent1">
                      <a:lumMod val="60000"/>
                      <a:lumOff val="40000"/>
                    </a:schemeClr>
                  </a:solidFill>
                </a:endParaRPr>
              </a:p>
            </p:txBody>
          </p:sp>
        </mc:Choice>
        <mc:Fallback xmlns="">
          <p:sp>
            <p:nvSpPr>
              <p:cNvPr id="17428" name="Object 30">
                <a:extLst>
                  <a:ext uri="{FF2B5EF4-FFF2-40B4-BE49-F238E27FC236}">
                    <a16:creationId xmlns:a16="http://schemas.microsoft.com/office/drawing/2014/main" id="{D9B578B9-05F8-457F-A0F8-7DAA5CDBBEA7}"/>
                  </a:ext>
                </a:extLst>
              </p:cNvPr>
              <p:cNvSpPr txBox="1">
                <a:spLocks noRot="1" noChangeAspect="1" noMove="1" noResize="1" noEditPoints="1" noAdjustHandles="1" noChangeArrowheads="1" noChangeShapeType="1" noTextEdit="1"/>
              </p:cNvSpPr>
              <p:nvPr/>
            </p:nvSpPr>
            <p:spPr bwMode="auto">
              <a:xfrm>
                <a:off x="525463" y="5507038"/>
                <a:ext cx="3071812" cy="423862"/>
              </a:xfrm>
              <a:prstGeom prst="rect">
                <a:avLst/>
              </a:prstGeom>
              <a:blipFill>
                <a:blip r:embed="rId9"/>
                <a:stretch>
                  <a:fillRect b="-15714"/>
                </a:stretch>
              </a:blipFill>
              <a:ln>
                <a:noFill/>
              </a:ln>
            </p:spPr>
            <p:txBody>
              <a:bodyPr/>
              <a:lstStyle/>
              <a:p>
                <a:r>
                  <a:rPr lang="zh-CN" altLang="en-US">
                    <a:noFill/>
                  </a:rPr>
                  <a:t> </a:t>
                </a:r>
              </a:p>
            </p:txBody>
          </p:sp>
        </mc:Fallback>
      </mc:AlternateContent>
      <p:sp>
        <p:nvSpPr>
          <p:cNvPr id="17429" name="AutoShape 31">
            <a:extLst>
              <a:ext uri="{FF2B5EF4-FFF2-40B4-BE49-F238E27FC236}">
                <a16:creationId xmlns:a16="http://schemas.microsoft.com/office/drawing/2014/main" id="{5DACA6F3-6D60-4EB9-9BCD-7E46FDD477BA}"/>
              </a:ext>
            </a:extLst>
          </p:cNvPr>
          <p:cNvSpPr>
            <a:spLocks/>
          </p:cNvSpPr>
          <p:nvPr/>
        </p:nvSpPr>
        <p:spPr bwMode="auto">
          <a:xfrm>
            <a:off x="276225" y="5340350"/>
            <a:ext cx="88900" cy="844550"/>
          </a:xfrm>
          <a:prstGeom prst="leftBrace">
            <a:avLst>
              <a:gd name="adj1" fmla="val 79167"/>
              <a:gd name="adj2" fmla="val 50000"/>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17430" name="Object 28">
                <a:extLst>
                  <a:ext uri="{FF2B5EF4-FFF2-40B4-BE49-F238E27FC236}">
                    <a16:creationId xmlns:a16="http://schemas.microsoft.com/office/drawing/2014/main" id="{5E76C876-CA64-41BA-99E6-6EA912516A1A}"/>
                  </a:ext>
                </a:extLst>
              </p:cNvPr>
              <p:cNvSpPr txBox="1"/>
              <p:nvPr/>
            </p:nvSpPr>
            <p:spPr bwMode="auto">
              <a:xfrm>
                <a:off x="2190750" y="4437063"/>
                <a:ext cx="1952625" cy="5699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smtClean="0">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𝒙</m:t>
                          </m:r>
                        </m:e>
                        <m:sup>
                          <m:r>
                            <a:rPr lang="zh-CN" altLang="en-US" b="1" i="1">
                              <a:solidFill>
                                <a:schemeClr val="bg1"/>
                              </a:solidFill>
                              <a:latin typeface="Cambria Math" panose="02040503050406030204" pitchFamily="18" charset="0"/>
                            </a:rPr>
                            <m:t>𝟐</m:t>
                          </m:r>
                        </m:sup>
                      </m:sSup>
                      <m:r>
                        <a:rPr lang="zh-CN" altLang="en-US" b="1" i="1">
                          <a:solidFill>
                            <a:schemeClr val="bg1"/>
                          </a:solidFill>
                          <a:latin typeface="Cambria Math" panose="02040503050406030204" pitchFamily="18" charset="0"/>
                        </a:rPr>
                        <m:t>+</m:t>
                      </m:r>
                      <m:sSup>
                        <m:sSupPr>
                          <m:ctrlPr>
                            <a:rPr lang="zh-CN" altLang="en-US" i="1">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𝒚</m:t>
                          </m:r>
                        </m:e>
                        <m:sup>
                          <m:r>
                            <a:rPr lang="zh-CN" altLang="en-US" b="1" i="1">
                              <a:solidFill>
                                <a:schemeClr val="bg1"/>
                              </a:solidFill>
                              <a:latin typeface="Cambria Math" panose="02040503050406030204" pitchFamily="18" charset="0"/>
                            </a:rPr>
                            <m:t>𝟐</m:t>
                          </m:r>
                        </m:sup>
                      </m:sSup>
                      <m:r>
                        <a:rPr lang="zh-CN" altLang="en-US" b="1" i="1">
                          <a:solidFill>
                            <a:schemeClr val="bg1"/>
                          </a:solidFill>
                          <a:latin typeface="Cambria Math" panose="02040503050406030204" pitchFamily="18" charset="0"/>
                        </a:rPr>
                        <m:t>=</m:t>
                      </m:r>
                      <m:sSup>
                        <m:sSupPr>
                          <m:ctrlPr>
                            <a:rPr lang="zh-CN" altLang="en-US" i="1">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𝒂</m:t>
                          </m:r>
                        </m:e>
                        <m:sup>
                          <m:r>
                            <a:rPr lang="zh-CN" altLang="en-US" b="1" i="1">
                              <a:solidFill>
                                <a:schemeClr val="bg1"/>
                              </a:solidFill>
                              <a:latin typeface="Cambria Math" panose="02040503050406030204" pitchFamily="18" charset="0"/>
                            </a:rPr>
                            <m:t>𝟐</m:t>
                          </m:r>
                        </m:sup>
                      </m:sSup>
                    </m:oMath>
                  </m:oMathPara>
                </a14:m>
                <a:endParaRPr lang="zh-CN" altLang="en-US">
                  <a:solidFill>
                    <a:schemeClr val="bg1"/>
                  </a:solidFill>
                </a:endParaRPr>
              </a:p>
            </p:txBody>
          </p:sp>
        </mc:Choice>
        <mc:Fallback xmlns="">
          <p:sp>
            <p:nvSpPr>
              <p:cNvPr id="17430" name="Object 28">
                <a:extLst>
                  <a:ext uri="{FF2B5EF4-FFF2-40B4-BE49-F238E27FC236}">
                    <a16:creationId xmlns="" xmlns:a16="http://schemas.microsoft.com/office/drawing/2014/main" xmlns:a14="http://schemas.microsoft.com/office/drawing/2010/main" id="{5E76C876-CA64-41BA-99E6-6EA912516A1A}"/>
                  </a:ext>
                </a:extLst>
              </p:cNvPr>
              <p:cNvSpPr txBox="1">
                <a:spLocks noRot="1" noChangeAspect="1" noMove="1" noResize="1" noEditPoints="1" noAdjustHandles="1" noChangeArrowheads="1" noChangeShapeType="1" noTextEdit="1"/>
              </p:cNvSpPr>
              <p:nvPr/>
            </p:nvSpPr>
            <p:spPr bwMode="auto">
              <a:xfrm>
                <a:off x="2190750" y="4437063"/>
                <a:ext cx="1952625" cy="569913"/>
              </a:xfrm>
              <a:prstGeom prst="rect">
                <a:avLst/>
              </a:prstGeom>
              <a:blipFill rotWithShape="0">
                <a:blip r:embed="rId1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31" name="Object 28">
                <a:extLst>
                  <a:ext uri="{FF2B5EF4-FFF2-40B4-BE49-F238E27FC236}">
                    <a16:creationId xmlns:a16="http://schemas.microsoft.com/office/drawing/2014/main" id="{1D0B8E21-1959-436C-8E4C-C84527DCBC3D}"/>
                  </a:ext>
                </a:extLst>
              </p:cNvPr>
              <p:cNvSpPr txBox="1"/>
              <p:nvPr/>
            </p:nvSpPr>
            <p:spPr bwMode="auto">
              <a:xfrm>
                <a:off x="1789113" y="2362200"/>
                <a:ext cx="2755900" cy="5715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smtClean="0">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𝒙</m:t>
                          </m:r>
                        </m:e>
                        <m:sup>
                          <m:r>
                            <a:rPr lang="zh-CN" altLang="en-US" b="1" i="1">
                              <a:solidFill>
                                <a:schemeClr val="bg1"/>
                              </a:solidFill>
                              <a:latin typeface="Cambria Math" panose="02040503050406030204" pitchFamily="18" charset="0"/>
                            </a:rPr>
                            <m:t>𝟐</m:t>
                          </m:r>
                        </m:sup>
                      </m:sSup>
                      <m:r>
                        <a:rPr lang="zh-CN" altLang="en-US" b="1" i="1">
                          <a:solidFill>
                            <a:schemeClr val="bg1"/>
                          </a:solidFill>
                          <a:latin typeface="Cambria Math" panose="02040503050406030204" pitchFamily="18" charset="0"/>
                        </a:rPr>
                        <m:t>+</m:t>
                      </m:r>
                      <m:sSup>
                        <m:sSupPr>
                          <m:ctrlPr>
                            <a:rPr lang="zh-CN" altLang="en-US" i="1">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𝒚</m:t>
                          </m:r>
                        </m:e>
                        <m:sup>
                          <m:r>
                            <a:rPr lang="zh-CN" altLang="en-US" b="1" i="1">
                              <a:solidFill>
                                <a:schemeClr val="bg1"/>
                              </a:solidFill>
                              <a:latin typeface="Cambria Math" panose="02040503050406030204" pitchFamily="18" charset="0"/>
                            </a:rPr>
                            <m:t>𝟐</m:t>
                          </m:r>
                        </m:sup>
                      </m:sSup>
                      <m:r>
                        <a:rPr lang="zh-CN" altLang="en-US" b="1" i="1">
                          <a:solidFill>
                            <a:schemeClr val="bg1"/>
                          </a:solidFill>
                          <a:latin typeface="Cambria Math" panose="02040503050406030204" pitchFamily="18" charset="0"/>
                        </a:rPr>
                        <m:t>+</m:t>
                      </m:r>
                      <m:sSup>
                        <m:sSupPr>
                          <m:ctrlPr>
                            <a:rPr lang="zh-CN" altLang="en-US" i="1">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𝒛</m:t>
                          </m:r>
                        </m:e>
                        <m:sup>
                          <m:r>
                            <a:rPr lang="zh-CN" altLang="en-US" b="1" i="1">
                              <a:solidFill>
                                <a:schemeClr val="bg1"/>
                              </a:solidFill>
                              <a:latin typeface="Cambria Math" panose="02040503050406030204" pitchFamily="18" charset="0"/>
                            </a:rPr>
                            <m:t>𝟐</m:t>
                          </m:r>
                        </m:sup>
                      </m:sSup>
                      <m:r>
                        <a:rPr lang="zh-CN" altLang="en-US" b="1" i="1">
                          <a:solidFill>
                            <a:schemeClr val="bg1"/>
                          </a:solidFill>
                          <a:latin typeface="Cambria Math" panose="02040503050406030204" pitchFamily="18" charset="0"/>
                        </a:rPr>
                        <m:t>=</m:t>
                      </m:r>
                      <m:sSup>
                        <m:sSupPr>
                          <m:ctrlPr>
                            <a:rPr lang="zh-CN" altLang="en-US" i="1">
                              <a:solidFill>
                                <a:schemeClr val="bg1"/>
                              </a:solidFill>
                              <a:latin typeface="Cambria Math" panose="02040503050406030204" pitchFamily="18" charset="0"/>
                            </a:rPr>
                          </m:ctrlPr>
                        </m:sSupPr>
                        <m:e>
                          <m:r>
                            <a:rPr lang="zh-CN" altLang="en-US" b="1" i="1">
                              <a:solidFill>
                                <a:schemeClr val="bg1"/>
                              </a:solidFill>
                              <a:latin typeface="Cambria Math" panose="02040503050406030204" pitchFamily="18" charset="0"/>
                            </a:rPr>
                            <m:t>𝒓</m:t>
                          </m:r>
                        </m:e>
                        <m:sup>
                          <m:r>
                            <a:rPr lang="zh-CN" altLang="en-US" b="1" i="1">
                              <a:solidFill>
                                <a:schemeClr val="bg1"/>
                              </a:solidFill>
                              <a:latin typeface="Cambria Math" panose="02040503050406030204" pitchFamily="18" charset="0"/>
                            </a:rPr>
                            <m:t>𝟐</m:t>
                          </m:r>
                        </m:sup>
                      </m:sSup>
                    </m:oMath>
                  </m:oMathPara>
                </a14:m>
                <a:endParaRPr lang="zh-CN" altLang="en-US" dirty="0">
                  <a:solidFill>
                    <a:schemeClr val="bg1"/>
                  </a:solidFill>
                </a:endParaRPr>
              </a:p>
            </p:txBody>
          </p:sp>
        </mc:Choice>
        <mc:Fallback xmlns="">
          <p:sp>
            <p:nvSpPr>
              <p:cNvPr id="17431" name="Object 28">
                <a:extLst>
                  <a:ext uri="{FF2B5EF4-FFF2-40B4-BE49-F238E27FC236}">
                    <a16:creationId xmlns="" xmlns:a16="http://schemas.microsoft.com/office/drawing/2014/main" xmlns:a14="http://schemas.microsoft.com/office/drawing/2010/main" id="{1D0B8E21-1959-436C-8E4C-C84527DCBC3D}"/>
                  </a:ext>
                </a:extLst>
              </p:cNvPr>
              <p:cNvSpPr txBox="1">
                <a:spLocks noRot="1" noChangeAspect="1" noMove="1" noResize="1" noEditPoints="1" noAdjustHandles="1" noChangeArrowheads="1" noChangeShapeType="1" noTextEdit="1"/>
              </p:cNvSpPr>
              <p:nvPr/>
            </p:nvSpPr>
            <p:spPr bwMode="auto">
              <a:xfrm>
                <a:off x="1789113" y="2362200"/>
                <a:ext cx="2755900" cy="571500"/>
              </a:xfrm>
              <a:prstGeom prst="rect">
                <a:avLst/>
              </a:prstGeom>
              <a:blipFill rotWithShape="0">
                <a:blip r:embed="rId11"/>
                <a:stretch>
                  <a:fillRect/>
                </a:stretch>
              </a:blipFill>
              <a:ln>
                <a:noFill/>
              </a:ln>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a:extLst>
              <a:ext uri="{FF2B5EF4-FFF2-40B4-BE49-F238E27FC236}">
                <a16:creationId xmlns:a16="http://schemas.microsoft.com/office/drawing/2014/main" id="{C2EC9F4E-14A9-4631-A393-069D54E28C20}"/>
              </a:ext>
            </a:extLst>
          </p:cNvPr>
          <p:cNvSpPr>
            <a:spLocks noGrp="1"/>
          </p:cNvSpPr>
          <p:nvPr>
            <p:ph type="dt" sz="quarter" idx="10"/>
          </p:nvPr>
        </p:nvSpPr>
        <p:spPr/>
        <p:txBody>
          <a:bodyPr/>
          <a:lstStyle/>
          <a:p>
            <a:pPr>
              <a:defRPr/>
            </a:pPr>
            <a:r>
              <a:rPr lang="en-US" altLang="zh-CN"/>
              <a:t>2023-11-14</a:t>
            </a:r>
            <a:endParaRPr lang="en-US" altLang="zh-CN" dirty="0"/>
          </a:p>
        </p:txBody>
      </p:sp>
      <p:sp>
        <p:nvSpPr>
          <p:cNvPr id="10" name="页脚占位符 4">
            <a:extLst>
              <a:ext uri="{FF2B5EF4-FFF2-40B4-BE49-F238E27FC236}">
                <a16:creationId xmlns:a16="http://schemas.microsoft.com/office/drawing/2014/main" id="{BD03E8BB-52F9-42A1-8710-8B58D71434E6}"/>
              </a:ext>
            </a:extLst>
          </p:cNvPr>
          <p:cNvSpPr>
            <a:spLocks noGrp="1"/>
          </p:cNvSpPr>
          <p:nvPr>
            <p:ph type="ftr" sz="quarter" idx="11"/>
          </p:nvPr>
        </p:nvSpPr>
        <p:spPr/>
        <p:txBody>
          <a:bodyPr/>
          <a:lstStyle/>
          <a:p>
            <a:pPr>
              <a:defRPr/>
            </a:pPr>
            <a:r>
              <a:rPr lang="en-US" altLang="zh-CN"/>
              <a:t>北京林业大学</a:t>
            </a:r>
          </a:p>
        </p:txBody>
      </p:sp>
      <p:sp>
        <p:nvSpPr>
          <p:cNvPr id="11" name="灯片编号占位符 5">
            <a:extLst>
              <a:ext uri="{FF2B5EF4-FFF2-40B4-BE49-F238E27FC236}">
                <a16:creationId xmlns:a16="http://schemas.microsoft.com/office/drawing/2014/main" id="{DA1318BB-E270-498D-B2AE-0142CE6F5581}"/>
              </a:ext>
            </a:extLst>
          </p:cNvPr>
          <p:cNvSpPr>
            <a:spLocks noGrp="1"/>
          </p:cNvSpPr>
          <p:nvPr>
            <p:ph type="sldNum" sz="quarter" idx="12"/>
          </p:nvPr>
        </p:nvSpPr>
        <p:spPr/>
        <p:txBody>
          <a:bodyPr/>
          <a:lstStyle/>
          <a:p>
            <a:pPr>
              <a:defRPr/>
            </a:pPr>
            <a:fld id="{82526D79-476C-4A8D-A9D5-B40D4B96EB23}" type="slidenum">
              <a:rPr lang="en-US" altLang="zh-CN"/>
              <a:pPr>
                <a:defRPr/>
              </a:pPr>
              <a:t>43</a:t>
            </a:fld>
            <a:endParaRPr lang="en-US" altLang="zh-CN"/>
          </a:p>
        </p:txBody>
      </p:sp>
      <p:pic>
        <p:nvPicPr>
          <p:cNvPr id="19461" name="Picture 12" descr="Torus_illustration">
            <a:extLst>
              <a:ext uri="{FF2B5EF4-FFF2-40B4-BE49-F238E27FC236}">
                <a16:creationId xmlns:a16="http://schemas.microsoft.com/office/drawing/2014/main" id="{37053AC5-9172-4D9A-92E1-54C3B6D3E0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2750" y="2034382"/>
            <a:ext cx="2955925" cy="195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2">
            <a:extLst>
              <a:ext uri="{FF2B5EF4-FFF2-40B4-BE49-F238E27FC236}">
                <a16:creationId xmlns:a16="http://schemas.microsoft.com/office/drawing/2014/main" id="{7DD661DA-1D1E-4E8E-9EC3-4F6C885B6A2B}"/>
              </a:ext>
            </a:extLst>
          </p:cNvPr>
          <p:cNvSpPr>
            <a:spLocks noGrp="1" noChangeArrowheads="1"/>
          </p:cNvSpPr>
          <p:nvPr>
            <p:ph type="title"/>
          </p:nvPr>
        </p:nvSpPr>
        <p:spPr>
          <a:xfrm>
            <a:off x="928688" y="606425"/>
            <a:ext cx="7793037" cy="1062038"/>
          </a:xfrm>
        </p:spPr>
        <p:txBody>
          <a:bodyPr/>
          <a:lstStyle/>
          <a:p>
            <a:pPr eaLnBrk="1" hangingPunct="1"/>
            <a:r>
              <a:rPr lang="en-US" altLang="zh-CN" sz="4800" b="1">
                <a:solidFill>
                  <a:schemeClr val="bg1"/>
                </a:solidFill>
                <a:latin typeface="Times New Roman" panose="02020603050405020304" pitchFamily="18" charset="0"/>
              </a:rPr>
              <a:t>Quadric Surfaces(</a:t>
            </a:r>
            <a:r>
              <a:rPr lang="zh-CN" altLang="en-US" sz="4800" b="1">
                <a:solidFill>
                  <a:schemeClr val="bg1"/>
                </a:solidFill>
                <a:latin typeface="Times New Roman" panose="02020603050405020304" pitchFamily="18" charset="0"/>
              </a:rPr>
              <a:t>二次曲面</a:t>
            </a:r>
            <a:r>
              <a:rPr lang="en-US" altLang="zh-CN" sz="4800" b="1">
                <a:solidFill>
                  <a:schemeClr val="bg1"/>
                </a:solidFill>
                <a:latin typeface="Times New Roman" panose="02020603050405020304" pitchFamily="18" charset="0"/>
              </a:rPr>
              <a:t>)</a:t>
            </a:r>
          </a:p>
        </p:txBody>
      </p:sp>
      <p:sp>
        <p:nvSpPr>
          <p:cNvPr id="19463" name="Rectangle 9">
            <a:hlinkClick r:id="" action="ppaction://noaction"/>
            <a:extLst>
              <a:ext uri="{FF2B5EF4-FFF2-40B4-BE49-F238E27FC236}">
                <a16:creationId xmlns:a16="http://schemas.microsoft.com/office/drawing/2014/main" id="{34FDB732-B5B4-4B93-AD35-A1636AAA8E35}"/>
              </a:ext>
            </a:extLst>
          </p:cNvPr>
          <p:cNvSpPr>
            <a:spLocks noChangeArrowheads="1"/>
          </p:cNvSpPr>
          <p:nvPr/>
        </p:nvSpPr>
        <p:spPr bwMode="auto">
          <a:xfrm>
            <a:off x="420688" y="4378325"/>
            <a:ext cx="162877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Ellipsoid</a:t>
            </a:r>
          </a:p>
        </p:txBody>
      </p:sp>
      <p:sp>
        <p:nvSpPr>
          <p:cNvPr id="19464" name="Rectangle 10">
            <a:hlinkClick r:id="rId4" action="ppaction://hlinksldjump"/>
            <a:extLst>
              <a:ext uri="{FF2B5EF4-FFF2-40B4-BE49-F238E27FC236}">
                <a16:creationId xmlns:a16="http://schemas.microsoft.com/office/drawing/2014/main" id="{7C9C3BEB-C7F9-4D5E-976B-22C69C4E7011}"/>
              </a:ext>
            </a:extLst>
          </p:cNvPr>
          <p:cNvSpPr>
            <a:spLocks noChangeArrowheads="1"/>
          </p:cNvSpPr>
          <p:nvPr/>
        </p:nvSpPr>
        <p:spPr bwMode="auto">
          <a:xfrm>
            <a:off x="420688" y="1926878"/>
            <a:ext cx="1530350"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dirty="0">
                <a:solidFill>
                  <a:schemeClr val="bg1"/>
                </a:solidFill>
                <a:latin typeface="Times New Roman" panose="02020603050405020304" pitchFamily="18" charset="0"/>
              </a:rPr>
              <a:t>Torus</a:t>
            </a:r>
          </a:p>
        </p:txBody>
      </p:sp>
      <p:pic>
        <p:nvPicPr>
          <p:cNvPr id="19465" name="Picture 15" descr="Ellipsoid_3d">
            <a:extLst>
              <a:ext uri="{FF2B5EF4-FFF2-40B4-BE49-F238E27FC236}">
                <a16:creationId xmlns:a16="http://schemas.microsoft.com/office/drawing/2014/main" id="{3C93AA46-0BD4-4EFC-94E1-AB995141C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1475" y="4186238"/>
            <a:ext cx="2997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9466" name="Object 16">
                <a:extLst>
                  <a:ext uri="{FF2B5EF4-FFF2-40B4-BE49-F238E27FC236}">
                    <a16:creationId xmlns:a16="http://schemas.microsoft.com/office/drawing/2014/main" id="{E5FD9D46-448D-4355-A018-5339FE801FFB}"/>
                  </a:ext>
                </a:extLst>
              </p:cNvPr>
              <p:cNvSpPr txBox="1">
                <a:spLocks noGrp="1"/>
              </p:cNvSpPr>
              <p:nvPr>
                <p:ph idx="1"/>
              </p:nvPr>
            </p:nvSpPr>
            <p:spPr bwMode="auto">
              <a:xfrm>
                <a:off x="1951038" y="1953866"/>
                <a:ext cx="3236912" cy="504825"/>
              </a:xfrm>
              <a:prstGeom prst="rect">
                <a:avLst/>
              </a:prstGeom>
              <a:noFill/>
              <a:ln>
                <a:noFill/>
              </a:ln>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sz="2000" b="1" i="1" smtClean="0">
                          <a:solidFill>
                            <a:schemeClr val="bg1"/>
                          </a:solidFill>
                          <a:latin typeface="Cambria Math" panose="02040503050406030204" pitchFamily="18" charset="0"/>
                        </a:rPr>
                        <m:t>(</m:t>
                      </m:r>
                      <m:rad>
                        <m:radPr>
                          <m:degHide m:val="on"/>
                          <m:ctrlPr>
                            <a:rPr lang="zh-CN" altLang="en-US" sz="2000" b="1" i="1">
                              <a:solidFill>
                                <a:schemeClr val="bg1"/>
                              </a:solidFill>
                              <a:latin typeface="Cambria Math" panose="02040503050406030204" pitchFamily="18" charset="0"/>
                            </a:rPr>
                          </m:ctrlPr>
                        </m:radPr>
                        <m:deg/>
                        <m:e>
                          <m:sSup>
                            <m:sSupPr>
                              <m:ctrlPr>
                                <a:rPr lang="zh-CN" altLang="en-US" sz="2000" b="1" i="1">
                                  <a:solidFill>
                                    <a:schemeClr val="bg1"/>
                                  </a:solidFill>
                                  <a:latin typeface="Cambria Math" panose="02040503050406030204" pitchFamily="18" charset="0"/>
                                </a:rPr>
                              </m:ctrlPr>
                            </m:sSupPr>
                            <m:e>
                              <m:r>
                                <a:rPr lang="zh-CN" altLang="en-US" sz="2000" b="1" i="1">
                                  <a:solidFill>
                                    <a:schemeClr val="bg1"/>
                                  </a:solidFill>
                                  <a:latin typeface="Cambria Math" panose="02040503050406030204" pitchFamily="18" charset="0"/>
                                </a:rPr>
                                <m:t>𝒙</m:t>
                              </m:r>
                            </m:e>
                            <m:sup>
                              <m:r>
                                <a:rPr lang="zh-CN" altLang="en-US" sz="2000" b="1" i="1">
                                  <a:solidFill>
                                    <a:schemeClr val="bg1"/>
                                  </a:solidFill>
                                  <a:latin typeface="Cambria Math" panose="02040503050406030204" pitchFamily="18" charset="0"/>
                                </a:rPr>
                                <m:t>𝟐</m:t>
                              </m:r>
                            </m:sup>
                          </m:sSup>
                          <m:r>
                            <a:rPr lang="zh-CN" altLang="en-US" sz="2000" b="1" i="1">
                              <a:solidFill>
                                <a:schemeClr val="bg1"/>
                              </a:solidFill>
                              <a:latin typeface="Cambria Math" panose="02040503050406030204" pitchFamily="18" charset="0"/>
                            </a:rPr>
                            <m:t>+</m:t>
                          </m:r>
                          <m:sSup>
                            <m:sSupPr>
                              <m:ctrlPr>
                                <a:rPr lang="zh-CN" altLang="en-US" sz="2000" b="1" i="1">
                                  <a:solidFill>
                                    <a:schemeClr val="bg1"/>
                                  </a:solidFill>
                                  <a:latin typeface="Cambria Math" panose="02040503050406030204" pitchFamily="18" charset="0"/>
                                </a:rPr>
                              </m:ctrlPr>
                            </m:sSupPr>
                            <m:e>
                              <m:r>
                                <a:rPr lang="zh-CN" altLang="en-US" sz="2000" b="1" i="1">
                                  <a:solidFill>
                                    <a:schemeClr val="bg1"/>
                                  </a:solidFill>
                                  <a:latin typeface="Cambria Math" panose="02040503050406030204" pitchFamily="18" charset="0"/>
                                </a:rPr>
                                <m:t>𝒚</m:t>
                              </m:r>
                            </m:e>
                            <m:sup>
                              <m:r>
                                <a:rPr lang="zh-CN" altLang="en-US" sz="2000" b="1" i="1">
                                  <a:solidFill>
                                    <a:schemeClr val="bg1"/>
                                  </a:solidFill>
                                  <a:latin typeface="Cambria Math" panose="02040503050406030204" pitchFamily="18" charset="0"/>
                                </a:rPr>
                                <m:t>𝟐</m:t>
                              </m:r>
                            </m:sup>
                          </m:sSup>
                        </m:e>
                      </m:rad>
                      <m:r>
                        <a:rPr lang="zh-CN" altLang="en-US" sz="2000" b="1" i="1">
                          <a:solidFill>
                            <a:schemeClr val="bg1"/>
                          </a:solidFill>
                          <a:latin typeface="Cambria Math" panose="02040503050406030204" pitchFamily="18" charset="0"/>
                        </a:rPr>
                        <m:t>−</m:t>
                      </m:r>
                      <m:r>
                        <m:rPr>
                          <m:sty m:val="p"/>
                        </m:rPr>
                        <a:rPr lang="en-US" altLang="zh-CN" sz="2000" b="1" i="1">
                          <a:solidFill>
                            <a:schemeClr val="bg1"/>
                          </a:solidFill>
                          <a:latin typeface="Cambria Math" panose="02040503050406030204" pitchFamily="18" charset="0"/>
                        </a:rPr>
                        <m:t>R</m:t>
                      </m:r>
                      <m:sSup>
                        <m:sSupPr>
                          <m:ctrlPr>
                            <a:rPr lang="zh-CN" altLang="en-US" sz="2000" b="1" i="1">
                              <a:solidFill>
                                <a:schemeClr val="bg1"/>
                              </a:solidFill>
                              <a:latin typeface="Cambria Math" panose="02040503050406030204" pitchFamily="18" charset="0"/>
                            </a:rPr>
                          </m:ctrlPr>
                        </m:sSupPr>
                        <m:e>
                          <m:r>
                            <a:rPr lang="zh-CN" altLang="en-US" sz="2000" b="1" i="1">
                              <a:solidFill>
                                <a:schemeClr val="bg1"/>
                              </a:solidFill>
                              <a:latin typeface="Cambria Math" panose="02040503050406030204" pitchFamily="18" charset="0"/>
                            </a:rPr>
                            <m:t>)</m:t>
                          </m:r>
                        </m:e>
                        <m:sup>
                          <m:r>
                            <a:rPr lang="zh-CN" altLang="en-US" sz="2000" b="1" i="1">
                              <a:solidFill>
                                <a:schemeClr val="bg1"/>
                              </a:solidFill>
                              <a:latin typeface="Cambria Math" panose="02040503050406030204" pitchFamily="18" charset="0"/>
                            </a:rPr>
                            <m:t>𝟐</m:t>
                          </m:r>
                        </m:sup>
                      </m:sSup>
                      <m:r>
                        <a:rPr lang="zh-CN" altLang="en-US" sz="2000" b="1" i="1">
                          <a:solidFill>
                            <a:schemeClr val="bg1"/>
                          </a:solidFill>
                          <a:latin typeface="Cambria Math" panose="02040503050406030204" pitchFamily="18" charset="0"/>
                        </a:rPr>
                        <m:t>+</m:t>
                      </m:r>
                      <m:sSup>
                        <m:sSupPr>
                          <m:ctrlPr>
                            <a:rPr lang="zh-CN" altLang="en-US" sz="2000" b="1" i="1">
                              <a:solidFill>
                                <a:schemeClr val="bg1"/>
                              </a:solidFill>
                              <a:latin typeface="Cambria Math" panose="02040503050406030204" pitchFamily="18" charset="0"/>
                            </a:rPr>
                          </m:ctrlPr>
                        </m:sSupPr>
                        <m:e>
                          <m:r>
                            <a:rPr lang="zh-CN" altLang="en-US" sz="2000" b="1" i="1">
                              <a:solidFill>
                                <a:schemeClr val="bg1"/>
                              </a:solidFill>
                              <a:latin typeface="Cambria Math" panose="02040503050406030204" pitchFamily="18" charset="0"/>
                            </a:rPr>
                            <m:t>𝒛</m:t>
                          </m:r>
                        </m:e>
                        <m:sup>
                          <m:r>
                            <a:rPr lang="zh-CN" altLang="en-US" sz="2000" b="1" i="1">
                              <a:solidFill>
                                <a:schemeClr val="bg1"/>
                              </a:solidFill>
                              <a:latin typeface="Cambria Math" panose="02040503050406030204" pitchFamily="18" charset="0"/>
                            </a:rPr>
                            <m:t>𝟐</m:t>
                          </m:r>
                        </m:sup>
                      </m:sSup>
                      <m:r>
                        <a:rPr lang="zh-CN" altLang="en-US" sz="2000" b="1" i="1">
                          <a:solidFill>
                            <a:schemeClr val="bg1"/>
                          </a:solidFill>
                          <a:latin typeface="Cambria Math" panose="02040503050406030204" pitchFamily="18" charset="0"/>
                        </a:rPr>
                        <m:t>=</m:t>
                      </m:r>
                      <m:sSup>
                        <m:sSupPr>
                          <m:ctrlPr>
                            <a:rPr lang="zh-CN" altLang="en-US" sz="2000" b="1" i="1">
                              <a:solidFill>
                                <a:schemeClr val="bg1"/>
                              </a:solidFill>
                              <a:latin typeface="Cambria Math" panose="02040503050406030204" pitchFamily="18" charset="0"/>
                            </a:rPr>
                          </m:ctrlPr>
                        </m:sSupPr>
                        <m:e>
                          <m:r>
                            <a:rPr lang="zh-CN" altLang="en-US" sz="2000" b="1" i="1">
                              <a:solidFill>
                                <a:schemeClr val="bg1"/>
                              </a:solidFill>
                              <a:latin typeface="Cambria Math" panose="02040503050406030204" pitchFamily="18" charset="0"/>
                            </a:rPr>
                            <m:t>𝒓</m:t>
                          </m:r>
                        </m:e>
                        <m:sup>
                          <m:r>
                            <a:rPr lang="zh-CN" altLang="en-US" sz="2000" b="1" i="1">
                              <a:solidFill>
                                <a:schemeClr val="bg1"/>
                              </a:solidFill>
                              <a:latin typeface="Cambria Math" panose="02040503050406030204" pitchFamily="18" charset="0"/>
                            </a:rPr>
                            <m:t>𝟐</m:t>
                          </m:r>
                        </m:sup>
                      </m:sSup>
                    </m:oMath>
                  </m:oMathPara>
                </a14:m>
                <a:endParaRPr lang="zh-CN" altLang="en-US" sz="2000" b="1" dirty="0">
                  <a:solidFill>
                    <a:schemeClr val="bg1"/>
                  </a:solidFill>
                </a:endParaRPr>
              </a:p>
            </p:txBody>
          </p:sp>
        </mc:Choice>
        <mc:Fallback xmlns="">
          <p:sp>
            <p:nvSpPr>
              <p:cNvPr id="19466" name="Object 16">
                <a:extLst>
                  <a:ext uri="{FF2B5EF4-FFF2-40B4-BE49-F238E27FC236}">
                    <a16:creationId xmlns="" xmlns:a16="http://schemas.microsoft.com/office/drawing/2014/main" xmlns:a14="http://schemas.microsoft.com/office/drawing/2010/main" id="{E5FD9D46-448D-4355-A018-5339FE801FFB}"/>
                  </a:ext>
                </a:extLst>
              </p:cNvPr>
              <p:cNvSpPr txBox="1">
                <a:spLocks noGrp="1" noRot="1" noChangeAspect="1" noMove="1" noResize="1" noEditPoints="1" noAdjustHandles="1" noChangeArrowheads="1" noChangeShapeType="1" noTextEdit="1"/>
              </p:cNvSpPr>
              <p:nvPr>
                <p:ph idx="1"/>
              </p:nvPr>
            </p:nvSpPr>
            <p:spPr bwMode="auto">
              <a:xfrm>
                <a:off x="1951038" y="1953866"/>
                <a:ext cx="3236912" cy="504825"/>
              </a:xfrm>
              <a:prstGeom prst="rect">
                <a:avLst/>
              </a:prstGeom>
              <a:blipFill rotWithShape="0">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67" name="Object 17">
                <a:extLst>
                  <a:ext uri="{FF2B5EF4-FFF2-40B4-BE49-F238E27FC236}">
                    <a16:creationId xmlns:a16="http://schemas.microsoft.com/office/drawing/2014/main" id="{4F5D7C5E-8437-4156-BE52-F912C0772B06}"/>
                  </a:ext>
                </a:extLst>
              </p:cNvPr>
              <p:cNvSpPr txBox="1"/>
              <p:nvPr/>
            </p:nvSpPr>
            <p:spPr bwMode="auto">
              <a:xfrm>
                <a:off x="2068512" y="4245701"/>
                <a:ext cx="3363913" cy="965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sz="2000" i="1" smtClean="0">
                              <a:solidFill>
                                <a:schemeClr val="bg1"/>
                              </a:solidFill>
                              <a:latin typeface="Cambria Math" panose="02040503050406030204" pitchFamily="18" charset="0"/>
                            </a:rPr>
                          </m:ctrlPr>
                        </m:sSupPr>
                        <m:e>
                          <m:d>
                            <m:dPr>
                              <m:ctrlPr>
                                <a:rPr lang="zh-CN" altLang="en-US" sz="2000" i="1">
                                  <a:solidFill>
                                    <a:schemeClr val="bg1"/>
                                  </a:solidFill>
                                  <a:latin typeface="Cambria Math" panose="02040503050406030204" pitchFamily="18" charset="0"/>
                                </a:rPr>
                              </m:ctrlPr>
                            </m:dPr>
                            <m:e>
                              <m:f>
                                <m:fPr>
                                  <m:ctrlPr>
                                    <a:rPr lang="zh-CN" altLang="en-US" sz="2000" i="1">
                                      <a:solidFill>
                                        <a:schemeClr val="bg1"/>
                                      </a:solidFill>
                                      <a:latin typeface="Cambria Math" panose="02040503050406030204" pitchFamily="18" charset="0"/>
                                    </a:rPr>
                                  </m:ctrlPr>
                                </m:fPr>
                                <m:num>
                                  <m:r>
                                    <a:rPr lang="zh-CN" altLang="en-US" sz="2000" b="1" i="1">
                                      <a:solidFill>
                                        <a:schemeClr val="bg1"/>
                                      </a:solidFill>
                                      <a:latin typeface="Cambria Math" panose="02040503050406030204" pitchFamily="18" charset="0"/>
                                    </a:rPr>
                                    <m:t>𝒙</m:t>
                                  </m:r>
                                </m:num>
                                <m:den>
                                  <m:sSub>
                                    <m:sSubPr>
                                      <m:ctrlPr>
                                        <a:rPr lang="zh-CN" altLang="en-US" sz="2000" i="1">
                                          <a:solidFill>
                                            <a:schemeClr val="bg1"/>
                                          </a:solidFill>
                                          <a:latin typeface="Cambria Math" panose="02040503050406030204" pitchFamily="18" charset="0"/>
                                        </a:rPr>
                                      </m:ctrlPr>
                                    </m:sSubPr>
                                    <m:e>
                                      <m:r>
                                        <a:rPr lang="zh-CN" altLang="en-US" sz="2000" b="1" i="1">
                                          <a:solidFill>
                                            <a:schemeClr val="bg1"/>
                                          </a:solidFill>
                                          <a:latin typeface="Cambria Math" panose="02040503050406030204" pitchFamily="18" charset="0"/>
                                        </a:rPr>
                                        <m:t>𝒓</m:t>
                                      </m:r>
                                    </m:e>
                                    <m:sub>
                                      <m:r>
                                        <a:rPr lang="zh-CN" altLang="en-US" sz="2000" b="1" i="1">
                                          <a:solidFill>
                                            <a:schemeClr val="bg1"/>
                                          </a:solidFill>
                                          <a:latin typeface="Cambria Math" panose="02040503050406030204" pitchFamily="18" charset="0"/>
                                        </a:rPr>
                                        <m:t>𝒙</m:t>
                                      </m:r>
                                    </m:sub>
                                  </m:sSub>
                                </m:den>
                              </m:f>
                            </m:e>
                          </m:d>
                        </m:e>
                        <m:sup>
                          <m:r>
                            <a:rPr lang="zh-CN" altLang="en-US" sz="2000" b="1" i="1">
                              <a:solidFill>
                                <a:schemeClr val="bg1"/>
                              </a:solidFill>
                              <a:latin typeface="Cambria Math" panose="02040503050406030204" pitchFamily="18" charset="0"/>
                            </a:rPr>
                            <m:t>𝟐</m:t>
                          </m:r>
                        </m:sup>
                      </m:sSup>
                      <m:r>
                        <a:rPr lang="zh-CN" altLang="en-US" sz="2000" b="1" i="1">
                          <a:solidFill>
                            <a:schemeClr val="bg1"/>
                          </a:solidFill>
                          <a:latin typeface="Cambria Math" panose="02040503050406030204" pitchFamily="18" charset="0"/>
                        </a:rPr>
                        <m:t>+</m:t>
                      </m:r>
                      <m:sSup>
                        <m:sSupPr>
                          <m:ctrlPr>
                            <a:rPr lang="zh-CN" altLang="en-US" sz="2000" i="1">
                              <a:solidFill>
                                <a:schemeClr val="bg1"/>
                              </a:solidFill>
                              <a:latin typeface="Cambria Math" panose="02040503050406030204" pitchFamily="18" charset="0"/>
                            </a:rPr>
                          </m:ctrlPr>
                        </m:sSupPr>
                        <m:e>
                          <m:d>
                            <m:dPr>
                              <m:ctrlPr>
                                <a:rPr lang="zh-CN" altLang="en-US" sz="2000" i="1">
                                  <a:solidFill>
                                    <a:schemeClr val="bg1"/>
                                  </a:solidFill>
                                  <a:latin typeface="Cambria Math" panose="02040503050406030204" pitchFamily="18" charset="0"/>
                                </a:rPr>
                              </m:ctrlPr>
                            </m:dPr>
                            <m:e>
                              <m:f>
                                <m:fPr>
                                  <m:ctrlPr>
                                    <a:rPr lang="zh-CN" altLang="en-US" sz="2000" i="1">
                                      <a:solidFill>
                                        <a:schemeClr val="bg1"/>
                                      </a:solidFill>
                                      <a:latin typeface="Cambria Math" panose="02040503050406030204" pitchFamily="18" charset="0"/>
                                    </a:rPr>
                                  </m:ctrlPr>
                                </m:fPr>
                                <m:num>
                                  <m:r>
                                    <a:rPr lang="zh-CN" altLang="en-US" sz="2000" b="1" i="1">
                                      <a:solidFill>
                                        <a:schemeClr val="bg1"/>
                                      </a:solidFill>
                                      <a:latin typeface="Cambria Math" panose="02040503050406030204" pitchFamily="18" charset="0"/>
                                    </a:rPr>
                                    <m:t>𝒚</m:t>
                                  </m:r>
                                </m:num>
                                <m:den>
                                  <m:sSub>
                                    <m:sSubPr>
                                      <m:ctrlPr>
                                        <a:rPr lang="zh-CN" altLang="en-US" sz="2000" i="1">
                                          <a:solidFill>
                                            <a:schemeClr val="bg1"/>
                                          </a:solidFill>
                                          <a:latin typeface="Cambria Math" panose="02040503050406030204" pitchFamily="18" charset="0"/>
                                        </a:rPr>
                                      </m:ctrlPr>
                                    </m:sSubPr>
                                    <m:e>
                                      <m:r>
                                        <a:rPr lang="zh-CN" altLang="en-US" sz="2000" b="1" i="1">
                                          <a:solidFill>
                                            <a:schemeClr val="bg1"/>
                                          </a:solidFill>
                                          <a:latin typeface="Cambria Math" panose="02040503050406030204" pitchFamily="18" charset="0"/>
                                        </a:rPr>
                                        <m:t>𝒓</m:t>
                                      </m:r>
                                    </m:e>
                                    <m:sub>
                                      <m:r>
                                        <a:rPr lang="zh-CN" altLang="en-US" sz="2000" b="1" i="1">
                                          <a:solidFill>
                                            <a:schemeClr val="bg1"/>
                                          </a:solidFill>
                                          <a:latin typeface="Cambria Math" panose="02040503050406030204" pitchFamily="18" charset="0"/>
                                        </a:rPr>
                                        <m:t>𝒚</m:t>
                                      </m:r>
                                    </m:sub>
                                  </m:sSub>
                                </m:den>
                              </m:f>
                            </m:e>
                          </m:d>
                        </m:e>
                        <m:sup>
                          <m:r>
                            <a:rPr lang="zh-CN" altLang="en-US" sz="2000" b="1" i="1">
                              <a:solidFill>
                                <a:schemeClr val="bg1"/>
                              </a:solidFill>
                              <a:latin typeface="Cambria Math" panose="02040503050406030204" pitchFamily="18" charset="0"/>
                            </a:rPr>
                            <m:t>𝟐</m:t>
                          </m:r>
                        </m:sup>
                      </m:sSup>
                      <m:r>
                        <a:rPr lang="zh-CN" altLang="en-US" sz="2000" b="1" i="1">
                          <a:solidFill>
                            <a:schemeClr val="bg1"/>
                          </a:solidFill>
                          <a:latin typeface="Cambria Math" panose="02040503050406030204" pitchFamily="18" charset="0"/>
                        </a:rPr>
                        <m:t>+</m:t>
                      </m:r>
                      <m:sSup>
                        <m:sSupPr>
                          <m:ctrlPr>
                            <a:rPr lang="zh-CN" altLang="en-US" sz="2000" i="1">
                              <a:solidFill>
                                <a:schemeClr val="bg1"/>
                              </a:solidFill>
                              <a:latin typeface="Cambria Math" panose="02040503050406030204" pitchFamily="18" charset="0"/>
                            </a:rPr>
                          </m:ctrlPr>
                        </m:sSupPr>
                        <m:e>
                          <m:d>
                            <m:dPr>
                              <m:ctrlPr>
                                <a:rPr lang="zh-CN" altLang="en-US" sz="2000" i="1">
                                  <a:solidFill>
                                    <a:schemeClr val="bg1"/>
                                  </a:solidFill>
                                  <a:latin typeface="Cambria Math" panose="02040503050406030204" pitchFamily="18" charset="0"/>
                                </a:rPr>
                              </m:ctrlPr>
                            </m:dPr>
                            <m:e>
                              <m:f>
                                <m:fPr>
                                  <m:ctrlPr>
                                    <a:rPr lang="zh-CN" altLang="en-US" sz="2000" i="1">
                                      <a:solidFill>
                                        <a:schemeClr val="bg1"/>
                                      </a:solidFill>
                                      <a:latin typeface="Cambria Math" panose="02040503050406030204" pitchFamily="18" charset="0"/>
                                    </a:rPr>
                                  </m:ctrlPr>
                                </m:fPr>
                                <m:num>
                                  <m:r>
                                    <a:rPr lang="zh-CN" altLang="en-US" sz="2000" b="1" i="1">
                                      <a:solidFill>
                                        <a:schemeClr val="bg1"/>
                                      </a:solidFill>
                                      <a:latin typeface="Cambria Math" panose="02040503050406030204" pitchFamily="18" charset="0"/>
                                    </a:rPr>
                                    <m:t>𝒛</m:t>
                                  </m:r>
                                </m:num>
                                <m:den>
                                  <m:sSub>
                                    <m:sSubPr>
                                      <m:ctrlPr>
                                        <a:rPr lang="zh-CN" altLang="en-US" sz="2000" i="1">
                                          <a:solidFill>
                                            <a:schemeClr val="bg1"/>
                                          </a:solidFill>
                                          <a:latin typeface="Cambria Math" panose="02040503050406030204" pitchFamily="18" charset="0"/>
                                        </a:rPr>
                                      </m:ctrlPr>
                                    </m:sSubPr>
                                    <m:e>
                                      <m:r>
                                        <a:rPr lang="zh-CN" altLang="en-US" sz="2000" b="1" i="1">
                                          <a:solidFill>
                                            <a:schemeClr val="bg1"/>
                                          </a:solidFill>
                                          <a:latin typeface="Cambria Math" panose="02040503050406030204" pitchFamily="18" charset="0"/>
                                        </a:rPr>
                                        <m:t>𝒓</m:t>
                                      </m:r>
                                    </m:e>
                                    <m:sub>
                                      <m:r>
                                        <a:rPr lang="zh-CN" altLang="en-US" sz="2000" b="1" i="1">
                                          <a:solidFill>
                                            <a:schemeClr val="bg1"/>
                                          </a:solidFill>
                                          <a:latin typeface="Cambria Math" panose="02040503050406030204" pitchFamily="18" charset="0"/>
                                        </a:rPr>
                                        <m:t>𝒛</m:t>
                                      </m:r>
                                    </m:sub>
                                  </m:sSub>
                                </m:den>
                              </m:f>
                            </m:e>
                          </m:d>
                        </m:e>
                        <m:sup>
                          <m:r>
                            <a:rPr lang="zh-CN" altLang="en-US" sz="2000" b="1" i="1">
                              <a:solidFill>
                                <a:schemeClr val="bg1"/>
                              </a:solidFill>
                              <a:latin typeface="Cambria Math" panose="02040503050406030204" pitchFamily="18" charset="0"/>
                            </a:rPr>
                            <m:t>𝟐</m:t>
                          </m:r>
                        </m:sup>
                      </m:sSup>
                      <m:r>
                        <a:rPr lang="zh-CN" altLang="en-US" sz="2000" b="1" i="1">
                          <a:solidFill>
                            <a:schemeClr val="bg1"/>
                          </a:solidFill>
                          <a:latin typeface="Cambria Math" panose="02040503050406030204" pitchFamily="18" charset="0"/>
                        </a:rPr>
                        <m:t>=</m:t>
                      </m:r>
                      <m:r>
                        <a:rPr lang="zh-CN" altLang="en-US" sz="2000" b="1" i="1">
                          <a:solidFill>
                            <a:schemeClr val="bg1"/>
                          </a:solidFill>
                          <a:latin typeface="Cambria Math" panose="02040503050406030204" pitchFamily="18" charset="0"/>
                        </a:rPr>
                        <m:t>𝟏</m:t>
                      </m:r>
                    </m:oMath>
                  </m:oMathPara>
                </a14:m>
                <a:endParaRPr lang="zh-CN" altLang="en-US" sz="2000" dirty="0">
                  <a:solidFill>
                    <a:schemeClr val="bg1"/>
                  </a:solidFill>
                </a:endParaRPr>
              </a:p>
            </p:txBody>
          </p:sp>
        </mc:Choice>
        <mc:Fallback xmlns="">
          <p:sp>
            <p:nvSpPr>
              <p:cNvPr id="19467" name="Object 17">
                <a:extLst>
                  <a:ext uri="{FF2B5EF4-FFF2-40B4-BE49-F238E27FC236}">
                    <a16:creationId xmlns="" xmlns:a16="http://schemas.microsoft.com/office/drawing/2014/main" xmlns:a14="http://schemas.microsoft.com/office/drawing/2010/main" id="{4F5D7C5E-8437-4156-BE52-F912C0772B06}"/>
                  </a:ext>
                </a:extLst>
              </p:cNvPr>
              <p:cNvSpPr txBox="1">
                <a:spLocks noRot="1" noChangeAspect="1" noMove="1" noResize="1" noEditPoints="1" noAdjustHandles="1" noChangeArrowheads="1" noChangeShapeType="1" noTextEdit="1"/>
              </p:cNvSpPr>
              <p:nvPr/>
            </p:nvSpPr>
            <p:spPr bwMode="auto">
              <a:xfrm>
                <a:off x="2068512" y="4245701"/>
                <a:ext cx="3363913" cy="965200"/>
              </a:xfrm>
              <a:prstGeom prst="rect">
                <a:avLst/>
              </a:prstGeom>
              <a:blipFill rotWithShape="0">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27">
                <a:extLst>
                  <a:ext uri="{FF2B5EF4-FFF2-40B4-BE49-F238E27FC236}">
                    <a16:creationId xmlns:a16="http://schemas.microsoft.com/office/drawing/2014/main" id="{A8BFFB5F-7C83-4DA4-A491-ED4CAC4040F9}"/>
                  </a:ext>
                </a:extLst>
              </p:cNvPr>
              <p:cNvSpPr txBox="1">
                <a:spLocks/>
              </p:cNvSpPr>
              <p:nvPr/>
            </p:nvSpPr>
            <p:spPr bwMode="auto">
              <a:xfrm>
                <a:off x="779162" y="3295303"/>
                <a:ext cx="1379538" cy="4333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14:m>
                  <m:oMathPara xmlns:m="http://schemas.openxmlformats.org/officeDocument/2006/math">
                    <m:oMathParaPr>
                      <m:jc m:val="left"/>
                    </m:oMathParaPr>
                    <m:oMath xmlns:m="http://schemas.openxmlformats.org/officeDocument/2006/math">
                      <m:r>
                        <a:rPr lang="zh-CN" altLang="en-US" sz="1800" b="1" i="1" smtClean="0">
                          <a:solidFill>
                            <a:schemeClr val="accent1">
                              <a:lumMod val="60000"/>
                              <a:lumOff val="40000"/>
                            </a:schemeClr>
                          </a:solidFill>
                          <a:latin typeface="Cambria Math" panose="02040503050406030204" pitchFamily="18" charset="0"/>
                        </a:rPr>
                        <m:t>𝒛</m:t>
                      </m:r>
                      <m:r>
                        <a:rPr lang="zh-CN" altLang="en-US" sz="1800" b="1" i="1" smtClean="0">
                          <a:solidFill>
                            <a:schemeClr val="accent1">
                              <a:lumMod val="60000"/>
                              <a:lumOff val="40000"/>
                            </a:schemeClr>
                          </a:solidFill>
                          <a:latin typeface="Cambria Math" panose="02040503050406030204" pitchFamily="18" charset="0"/>
                        </a:rPr>
                        <m:t>=</m:t>
                      </m:r>
                      <m:r>
                        <a:rPr lang="zh-CN" altLang="en-US" sz="1800" b="1" i="1" smtClean="0">
                          <a:solidFill>
                            <a:schemeClr val="accent1">
                              <a:lumMod val="60000"/>
                              <a:lumOff val="40000"/>
                            </a:schemeClr>
                          </a:solidFill>
                          <a:latin typeface="Cambria Math" panose="02040503050406030204" pitchFamily="18" charset="0"/>
                        </a:rPr>
                        <m:t>𝒓</m:t>
                      </m:r>
                      <m:func>
                        <m:funcPr>
                          <m:ctrlPr>
                            <a:rPr lang="zh-CN" altLang="en-US" sz="1800" b="1" i="1">
                              <a:solidFill>
                                <a:schemeClr val="accent1">
                                  <a:lumMod val="60000"/>
                                  <a:lumOff val="40000"/>
                                </a:schemeClr>
                              </a:solidFill>
                              <a:latin typeface="Cambria Math" panose="02040503050406030204" pitchFamily="18" charset="0"/>
                            </a:rPr>
                          </m:ctrlPr>
                        </m:funcPr>
                        <m:fName>
                          <m:r>
                            <a:rPr lang="zh-CN" altLang="en-US" sz="1800" b="1">
                              <a:solidFill>
                                <a:schemeClr val="accent1">
                                  <a:lumMod val="60000"/>
                                  <a:lumOff val="40000"/>
                                </a:schemeClr>
                              </a:solidFill>
                              <a:latin typeface="Cambria Math" panose="02040503050406030204" pitchFamily="18" charset="0"/>
                            </a:rPr>
                            <m:t>𝐬𝐢𝐧</m:t>
                          </m:r>
                        </m:fName>
                        <m:e>
                          <m:r>
                            <a:rPr lang="zh-CN" altLang="en-US" sz="1800" b="1" i="1">
                              <a:solidFill>
                                <a:schemeClr val="accent1">
                                  <a:lumMod val="60000"/>
                                  <a:lumOff val="40000"/>
                                </a:schemeClr>
                              </a:solidFill>
                              <a:latin typeface="Cambria Math" panose="02040503050406030204" pitchFamily="18" charset="0"/>
                            </a:rPr>
                            <m:t>𝝋</m:t>
                          </m:r>
                        </m:e>
                      </m:func>
                    </m:oMath>
                  </m:oMathPara>
                </a14:m>
                <a:endParaRPr lang="zh-CN" altLang="en-US" sz="1800" b="1">
                  <a:solidFill>
                    <a:schemeClr val="accent1">
                      <a:lumMod val="60000"/>
                      <a:lumOff val="40000"/>
                    </a:schemeClr>
                  </a:solidFill>
                </a:endParaRPr>
              </a:p>
            </p:txBody>
          </p:sp>
        </mc:Choice>
        <mc:Fallback xmlns="">
          <p:sp>
            <p:nvSpPr>
              <p:cNvPr id="12" name="Object 27">
                <a:extLst>
                  <a:ext uri="{FF2B5EF4-FFF2-40B4-BE49-F238E27FC236}">
                    <a16:creationId xmlns="" xmlns:a16="http://schemas.microsoft.com/office/drawing/2014/main" xmlns:a14="http://schemas.microsoft.com/office/drawing/2010/main" id="{A8BFFB5F-7C83-4DA4-A491-ED4CAC4040F9}"/>
                  </a:ext>
                </a:extLst>
              </p:cNvPr>
              <p:cNvSpPr txBox="1">
                <a:spLocks noRot="1" noChangeAspect="1" noMove="1" noResize="1" noEditPoints="1" noAdjustHandles="1" noChangeArrowheads="1" noChangeShapeType="1" noTextEdit="1"/>
              </p:cNvSpPr>
              <p:nvPr/>
            </p:nvSpPr>
            <p:spPr bwMode="auto">
              <a:xfrm>
                <a:off x="779162" y="3295303"/>
                <a:ext cx="1379538" cy="433387"/>
              </a:xfrm>
              <a:prstGeom prst="rect">
                <a:avLst/>
              </a:prstGeom>
              <a:blipFill rotWithShape="0">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Object 28">
                <a:extLst>
                  <a:ext uri="{FF2B5EF4-FFF2-40B4-BE49-F238E27FC236}">
                    <a16:creationId xmlns:a16="http://schemas.microsoft.com/office/drawing/2014/main" id="{7D3F4636-1E14-4BA8-A065-BC78E68ABCDA}"/>
                  </a:ext>
                </a:extLst>
              </p:cNvPr>
              <p:cNvSpPr txBox="1"/>
              <p:nvPr/>
            </p:nvSpPr>
            <p:spPr bwMode="auto">
              <a:xfrm>
                <a:off x="779162" y="2522190"/>
                <a:ext cx="3733800" cy="3762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b="1" i="1" smtClean="0">
                          <a:solidFill>
                            <a:schemeClr val="accent1">
                              <a:lumMod val="60000"/>
                              <a:lumOff val="40000"/>
                            </a:schemeClr>
                          </a:solidFill>
                          <a:latin typeface="Cambria Math" panose="02040503050406030204" pitchFamily="18" charset="0"/>
                        </a:rPr>
                        <m:t>𝒙</m:t>
                      </m:r>
                      <m:r>
                        <a:rPr lang="zh-CN" altLang="en-US" b="1" i="1" smtClean="0">
                          <a:solidFill>
                            <a:schemeClr val="accent1">
                              <a:lumMod val="60000"/>
                              <a:lumOff val="40000"/>
                            </a:schemeClr>
                          </a:solidFill>
                          <a:latin typeface="Cambria Math" panose="02040503050406030204" pitchFamily="18" charset="0"/>
                        </a:rPr>
                        <m:t>=(</m:t>
                      </m:r>
                      <m:r>
                        <a:rPr lang="en-US" altLang="zh-CN" b="1" i="1" smtClean="0">
                          <a:solidFill>
                            <a:schemeClr val="accent1">
                              <a:lumMod val="60000"/>
                              <a:lumOff val="40000"/>
                            </a:schemeClr>
                          </a:solidFill>
                          <a:latin typeface="Cambria Math" panose="02040503050406030204" pitchFamily="18" charset="0"/>
                        </a:rPr>
                        <m:t>𝑹</m:t>
                      </m:r>
                      <m:r>
                        <a:rPr lang="en-US" altLang="zh-CN" b="1" i="1" smtClean="0">
                          <a:solidFill>
                            <a:schemeClr val="accent1">
                              <a:lumMod val="60000"/>
                              <a:lumOff val="40000"/>
                            </a:schemeClr>
                          </a:solidFill>
                          <a:latin typeface="Cambria Math" panose="02040503050406030204" pitchFamily="18" charset="0"/>
                        </a:rPr>
                        <m:t>+</m:t>
                      </m:r>
                      <m:r>
                        <a:rPr lang="en-US" altLang="zh-CN" b="1" i="1" smtClean="0">
                          <a:solidFill>
                            <a:schemeClr val="accent1">
                              <a:lumMod val="60000"/>
                              <a:lumOff val="40000"/>
                            </a:schemeClr>
                          </a:solidFill>
                          <a:latin typeface="Cambria Math" panose="02040503050406030204" pitchFamily="18" charset="0"/>
                        </a:rPr>
                        <m:t>𝒓𝒄𝒐𝒔</m:t>
                      </m:r>
                      <m:r>
                        <a:rPr lang="zh-CN" altLang="en-US" i="1">
                          <a:solidFill>
                            <a:schemeClr val="accent1">
                              <a:lumMod val="60000"/>
                              <a:lumOff val="40000"/>
                            </a:schemeClr>
                          </a:solidFill>
                          <a:latin typeface="Cambria Math" panose="02040503050406030204" pitchFamily="18" charset="0"/>
                        </a:rPr>
                        <m:t>𝝋</m:t>
                      </m:r>
                      <m:r>
                        <a:rPr lang="en-US" altLang="zh-CN" b="1" i="1" smtClean="0">
                          <a:solidFill>
                            <a:schemeClr val="accent1">
                              <a:lumMod val="60000"/>
                              <a:lumOff val="40000"/>
                            </a:schemeClr>
                          </a:solidFill>
                          <a:latin typeface="Cambria Math" panose="02040503050406030204" pitchFamily="18" charset="0"/>
                        </a:rPr>
                        <m:t>)</m:t>
                      </m:r>
                      <m:r>
                        <a:rPr lang="en-US" altLang="zh-CN" b="1" i="1" smtClean="0">
                          <a:solidFill>
                            <a:schemeClr val="accent1">
                              <a:lumMod val="60000"/>
                              <a:lumOff val="40000"/>
                            </a:schemeClr>
                          </a:solidFill>
                          <a:latin typeface="Cambria Math" panose="02040503050406030204" pitchFamily="18" charset="0"/>
                        </a:rPr>
                        <m:t>𝒄𝒐𝒔</m:t>
                      </m:r>
                      <m:r>
                        <a:rPr lang="zh-CN" altLang="en-US" i="1">
                          <a:solidFill>
                            <a:schemeClr val="accent1">
                              <a:lumMod val="60000"/>
                              <a:lumOff val="40000"/>
                            </a:schemeClr>
                          </a:solidFill>
                          <a:latin typeface="Cambria Math" panose="02040503050406030204" pitchFamily="18" charset="0"/>
                        </a:rPr>
                        <m:t>𝜽</m:t>
                      </m:r>
                    </m:oMath>
                  </m:oMathPara>
                </a14:m>
                <a:endParaRPr lang="zh-CN" altLang="en-US" dirty="0">
                  <a:solidFill>
                    <a:schemeClr val="accent1">
                      <a:lumMod val="60000"/>
                      <a:lumOff val="40000"/>
                    </a:schemeClr>
                  </a:solidFill>
                </a:endParaRPr>
              </a:p>
            </p:txBody>
          </p:sp>
        </mc:Choice>
        <mc:Fallback xmlns="">
          <p:sp>
            <p:nvSpPr>
              <p:cNvPr id="13" name="Object 28">
                <a:extLst>
                  <a:ext uri="{FF2B5EF4-FFF2-40B4-BE49-F238E27FC236}">
                    <a16:creationId xmlns="" xmlns:a16="http://schemas.microsoft.com/office/drawing/2014/main" xmlns:a14="http://schemas.microsoft.com/office/drawing/2010/main" id="{7D3F4636-1E14-4BA8-A065-BC78E68ABCDA}"/>
                  </a:ext>
                </a:extLst>
              </p:cNvPr>
              <p:cNvSpPr txBox="1">
                <a:spLocks noRot="1" noChangeAspect="1" noMove="1" noResize="1" noEditPoints="1" noAdjustHandles="1" noChangeArrowheads="1" noChangeShapeType="1" noTextEdit="1"/>
              </p:cNvSpPr>
              <p:nvPr/>
            </p:nvSpPr>
            <p:spPr bwMode="auto">
              <a:xfrm>
                <a:off x="779162" y="2522190"/>
                <a:ext cx="3733800" cy="376238"/>
              </a:xfrm>
              <a:prstGeom prst="rect">
                <a:avLst/>
              </a:prstGeom>
              <a:blipFill rotWithShape="0">
                <a:blip r:embed="rId9"/>
                <a:stretch>
                  <a:fillRect b="-1311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Object 30">
                <a:extLst>
                  <a:ext uri="{FF2B5EF4-FFF2-40B4-BE49-F238E27FC236}">
                    <a16:creationId xmlns:a16="http://schemas.microsoft.com/office/drawing/2014/main" id="{530FE9B2-2FBB-4AE2-8F28-745E220B9CC7}"/>
                  </a:ext>
                </a:extLst>
              </p:cNvPr>
              <p:cNvSpPr txBox="1"/>
              <p:nvPr/>
            </p:nvSpPr>
            <p:spPr bwMode="auto">
              <a:xfrm>
                <a:off x="779162" y="2911128"/>
                <a:ext cx="3151188" cy="3762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b="1" i="1" smtClean="0">
                          <a:solidFill>
                            <a:schemeClr val="accent1">
                              <a:lumMod val="60000"/>
                              <a:lumOff val="40000"/>
                            </a:schemeClr>
                          </a:solidFill>
                          <a:latin typeface="Cambria Math" panose="02040503050406030204" pitchFamily="18" charset="0"/>
                        </a:rPr>
                        <m:t>𝒚</m:t>
                      </m:r>
                      <m:r>
                        <a:rPr lang="zh-CN" altLang="en-US" b="1" i="1" smtClean="0">
                          <a:solidFill>
                            <a:schemeClr val="accent1">
                              <a:lumMod val="60000"/>
                              <a:lumOff val="40000"/>
                            </a:schemeClr>
                          </a:solidFill>
                          <a:latin typeface="Cambria Math" panose="02040503050406030204" pitchFamily="18" charset="0"/>
                        </a:rPr>
                        <m:t>=</m:t>
                      </m:r>
                      <m:d>
                        <m:dPr>
                          <m:ctrlPr>
                            <a:rPr lang="en-US" altLang="zh-CN" i="1">
                              <a:solidFill>
                                <a:schemeClr val="accent1">
                                  <a:lumMod val="60000"/>
                                  <a:lumOff val="40000"/>
                                </a:schemeClr>
                              </a:solidFill>
                              <a:latin typeface="Cambria Math" panose="02040503050406030204" pitchFamily="18" charset="0"/>
                            </a:rPr>
                          </m:ctrlPr>
                        </m:dPr>
                        <m:e>
                          <m:r>
                            <a:rPr lang="en-US" altLang="zh-CN" i="1">
                              <a:solidFill>
                                <a:schemeClr val="accent1">
                                  <a:lumMod val="60000"/>
                                  <a:lumOff val="40000"/>
                                </a:schemeClr>
                              </a:solidFill>
                              <a:latin typeface="Cambria Math" panose="02040503050406030204" pitchFamily="18" charset="0"/>
                            </a:rPr>
                            <m:t>𝑹</m:t>
                          </m:r>
                          <m:r>
                            <a:rPr lang="en-US" altLang="zh-CN" i="1">
                              <a:solidFill>
                                <a:schemeClr val="accent1">
                                  <a:lumMod val="60000"/>
                                  <a:lumOff val="40000"/>
                                </a:schemeClr>
                              </a:solidFill>
                              <a:latin typeface="Cambria Math" panose="02040503050406030204" pitchFamily="18" charset="0"/>
                            </a:rPr>
                            <m:t>+</m:t>
                          </m:r>
                          <m:r>
                            <a:rPr lang="en-US" altLang="zh-CN" i="1">
                              <a:solidFill>
                                <a:schemeClr val="accent1">
                                  <a:lumMod val="60000"/>
                                  <a:lumOff val="40000"/>
                                </a:schemeClr>
                              </a:solidFill>
                              <a:latin typeface="Cambria Math" panose="02040503050406030204" pitchFamily="18" charset="0"/>
                            </a:rPr>
                            <m:t>𝒓𝒄𝒐𝒔</m:t>
                          </m:r>
                          <m:r>
                            <a:rPr lang="zh-CN" altLang="en-US" i="1">
                              <a:solidFill>
                                <a:schemeClr val="accent1">
                                  <a:lumMod val="60000"/>
                                  <a:lumOff val="40000"/>
                                </a:schemeClr>
                              </a:solidFill>
                              <a:latin typeface="Cambria Math" panose="02040503050406030204" pitchFamily="18" charset="0"/>
                            </a:rPr>
                            <m:t>𝝋</m:t>
                          </m:r>
                        </m:e>
                      </m:d>
                      <m:r>
                        <a:rPr lang="en-US" altLang="zh-CN" b="1" i="1" smtClean="0">
                          <a:solidFill>
                            <a:schemeClr val="accent1">
                              <a:lumMod val="60000"/>
                              <a:lumOff val="40000"/>
                            </a:schemeClr>
                          </a:solidFill>
                          <a:latin typeface="Cambria Math" panose="02040503050406030204" pitchFamily="18" charset="0"/>
                        </a:rPr>
                        <m:t>𝒔𝒊𝒏</m:t>
                      </m:r>
                      <m:r>
                        <a:rPr lang="zh-CN" altLang="en-US" i="1">
                          <a:solidFill>
                            <a:schemeClr val="accent1">
                              <a:lumMod val="60000"/>
                              <a:lumOff val="40000"/>
                            </a:schemeClr>
                          </a:solidFill>
                          <a:latin typeface="Cambria Math" panose="02040503050406030204" pitchFamily="18" charset="0"/>
                        </a:rPr>
                        <m:t>𝜽</m:t>
                      </m:r>
                    </m:oMath>
                  </m:oMathPara>
                </a14:m>
                <a:endParaRPr lang="zh-CN" altLang="en-US" dirty="0">
                  <a:solidFill>
                    <a:schemeClr val="accent1">
                      <a:lumMod val="60000"/>
                      <a:lumOff val="40000"/>
                    </a:schemeClr>
                  </a:solidFill>
                </a:endParaRPr>
              </a:p>
            </p:txBody>
          </p:sp>
        </mc:Choice>
        <mc:Fallback xmlns="">
          <p:sp>
            <p:nvSpPr>
              <p:cNvPr id="14" name="Object 30">
                <a:extLst>
                  <a:ext uri="{FF2B5EF4-FFF2-40B4-BE49-F238E27FC236}">
                    <a16:creationId xmlns="" xmlns:a16="http://schemas.microsoft.com/office/drawing/2014/main" xmlns:a14="http://schemas.microsoft.com/office/drawing/2010/main" id="{530FE9B2-2FBB-4AE2-8F28-745E220B9CC7}"/>
                  </a:ext>
                </a:extLst>
              </p:cNvPr>
              <p:cNvSpPr txBox="1">
                <a:spLocks noRot="1" noChangeAspect="1" noMove="1" noResize="1" noEditPoints="1" noAdjustHandles="1" noChangeArrowheads="1" noChangeShapeType="1" noTextEdit="1"/>
              </p:cNvSpPr>
              <p:nvPr/>
            </p:nvSpPr>
            <p:spPr bwMode="auto">
              <a:xfrm>
                <a:off x="779162" y="2911128"/>
                <a:ext cx="3151188" cy="376237"/>
              </a:xfrm>
              <a:prstGeom prst="rect">
                <a:avLst/>
              </a:prstGeom>
              <a:blipFill rotWithShape="0">
                <a:blip r:embed="rId10"/>
                <a:stretch>
                  <a:fillRect b="-6557"/>
                </a:stretch>
              </a:blipFill>
              <a:ln>
                <a:noFill/>
              </a:ln>
            </p:spPr>
            <p:txBody>
              <a:bodyPr/>
              <a:lstStyle/>
              <a:p>
                <a:r>
                  <a:rPr lang="zh-CN" altLang="en-US">
                    <a:noFill/>
                  </a:rPr>
                  <a:t> </a:t>
                </a:r>
              </a:p>
            </p:txBody>
          </p:sp>
        </mc:Fallback>
      </mc:AlternateContent>
      <p:sp>
        <p:nvSpPr>
          <p:cNvPr id="15" name="AutoShape 31">
            <a:extLst>
              <a:ext uri="{FF2B5EF4-FFF2-40B4-BE49-F238E27FC236}">
                <a16:creationId xmlns:a16="http://schemas.microsoft.com/office/drawing/2014/main" id="{FD40FFA8-942F-4A28-83B5-B823C9FDDE3C}"/>
              </a:ext>
            </a:extLst>
          </p:cNvPr>
          <p:cNvSpPr>
            <a:spLocks/>
          </p:cNvSpPr>
          <p:nvPr/>
        </p:nvSpPr>
        <p:spPr bwMode="auto">
          <a:xfrm>
            <a:off x="650575" y="2676178"/>
            <a:ext cx="88900" cy="844550"/>
          </a:xfrm>
          <a:prstGeom prst="leftBrace">
            <a:avLst>
              <a:gd name="adj1" fmla="val 79167"/>
              <a:gd name="adj2" fmla="val 50000"/>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650575" y="3777149"/>
                <a:ext cx="1454244" cy="36933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altLang="zh-CN" b="1" i="1" smtClean="0">
                          <a:solidFill>
                            <a:schemeClr val="accent1">
                              <a:lumMod val="60000"/>
                              <a:lumOff val="40000"/>
                            </a:schemeClr>
                          </a:solidFill>
                          <a:latin typeface="Cambria Math" panose="02040503050406030204" pitchFamily="18" charset="0"/>
                        </a:rPr>
                        <m:t>𝟎</m:t>
                      </m:r>
                      <m:r>
                        <a:rPr lang="zh-CN" altLang="en-US" i="1">
                          <a:solidFill>
                            <a:schemeClr val="accent1">
                              <a:lumMod val="60000"/>
                              <a:lumOff val="40000"/>
                            </a:schemeClr>
                          </a:solidFill>
                          <a:latin typeface="Cambria Math" panose="02040503050406030204" pitchFamily="18" charset="0"/>
                        </a:rPr>
                        <m:t>≤</m:t>
                      </m:r>
                      <m:r>
                        <a:rPr lang="zh-CN" altLang="en-US" i="1">
                          <a:solidFill>
                            <a:schemeClr val="accent1">
                              <a:lumMod val="60000"/>
                              <a:lumOff val="40000"/>
                            </a:schemeClr>
                          </a:solidFill>
                          <a:latin typeface="Cambria Math" panose="02040503050406030204" pitchFamily="18" charset="0"/>
                        </a:rPr>
                        <m:t>𝝋</m:t>
                      </m:r>
                      <m:r>
                        <a:rPr lang="zh-CN" altLang="en-US" i="1">
                          <a:solidFill>
                            <a:schemeClr val="accent1">
                              <a:lumMod val="60000"/>
                              <a:lumOff val="40000"/>
                            </a:schemeClr>
                          </a:solidFill>
                          <a:latin typeface="Cambria Math" panose="02040503050406030204" pitchFamily="18" charset="0"/>
                        </a:rPr>
                        <m:t>≤</m:t>
                      </m:r>
                      <m:r>
                        <a:rPr lang="en-US" altLang="zh-CN" b="1" i="1" smtClean="0">
                          <a:solidFill>
                            <a:schemeClr val="accent1">
                              <a:lumMod val="60000"/>
                              <a:lumOff val="40000"/>
                            </a:schemeClr>
                          </a:solidFill>
                          <a:latin typeface="Cambria Math" panose="02040503050406030204" pitchFamily="18" charset="0"/>
                        </a:rPr>
                        <m:t>𝟐</m:t>
                      </m:r>
                      <m:r>
                        <a:rPr lang="zh-CN" altLang="en-US" i="1">
                          <a:solidFill>
                            <a:schemeClr val="accent1">
                              <a:lumMod val="60000"/>
                              <a:lumOff val="40000"/>
                            </a:schemeClr>
                          </a:solidFill>
                          <a:latin typeface="Cambria Math" panose="02040503050406030204" pitchFamily="18" charset="0"/>
                        </a:rPr>
                        <m:t>𝝅</m:t>
                      </m:r>
                    </m:oMath>
                  </m:oMathPara>
                </a14:m>
                <a:endParaRPr lang="zh-CN" altLang="en-US" dirty="0">
                  <a:solidFill>
                    <a:schemeClr val="accent1">
                      <a:lumMod val="60000"/>
                      <a:lumOff val="40000"/>
                    </a:schemeClr>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650575" y="3777149"/>
                <a:ext cx="1454244" cy="369332"/>
              </a:xfrm>
              <a:prstGeom prst="rect">
                <a:avLst/>
              </a:prstGeom>
              <a:blipFill rotWithShape="0">
                <a:blip r:embed="rId11"/>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359132" y="3761235"/>
                <a:ext cx="1654620" cy="40312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zh-CN" altLang="en-US" i="1" smtClean="0">
                          <a:solidFill>
                            <a:schemeClr val="accent1">
                              <a:lumMod val="60000"/>
                              <a:lumOff val="40000"/>
                            </a:schemeClr>
                          </a:solidFill>
                          <a:latin typeface="Cambria Math" panose="02040503050406030204" pitchFamily="18" charset="0"/>
                        </a:rPr>
                        <m:t> </m:t>
                      </m:r>
                      <m:r>
                        <a:rPr lang="en-US" altLang="zh-CN" b="1" i="1" smtClean="0">
                          <a:solidFill>
                            <a:schemeClr val="accent1">
                              <a:lumMod val="60000"/>
                              <a:lumOff val="40000"/>
                            </a:schemeClr>
                          </a:solidFill>
                          <a:latin typeface="Cambria Math" panose="02040503050406030204" pitchFamily="18" charset="0"/>
                        </a:rPr>
                        <m:t>𝟎</m:t>
                      </m:r>
                      <m:r>
                        <a:rPr lang="zh-CN" altLang="en-US" i="1">
                          <a:solidFill>
                            <a:schemeClr val="accent1">
                              <a:lumMod val="60000"/>
                              <a:lumOff val="40000"/>
                            </a:schemeClr>
                          </a:solidFill>
                          <a:latin typeface="Cambria Math" panose="02040503050406030204" pitchFamily="18" charset="0"/>
                        </a:rPr>
                        <m:t>≤</m:t>
                      </m:r>
                      <m:r>
                        <a:rPr lang="zh-CN" altLang="en-US" i="1">
                          <a:solidFill>
                            <a:schemeClr val="accent1">
                              <a:lumMod val="60000"/>
                              <a:lumOff val="40000"/>
                            </a:schemeClr>
                          </a:solidFill>
                          <a:latin typeface="Cambria Math" panose="02040503050406030204" pitchFamily="18" charset="0"/>
                        </a:rPr>
                        <m:t>𝜽</m:t>
                      </m:r>
                      <m:r>
                        <a:rPr lang="zh-CN" altLang="en-US" i="1">
                          <a:solidFill>
                            <a:schemeClr val="accent1">
                              <a:lumMod val="60000"/>
                              <a:lumOff val="40000"/>
                            </a:schemeClr>
                          </a:solidFill>
                          <a:latin typeface="Cambria Math" panose="02040503050406030204" pitchFamily="18" charset="0"/>
                        </a:rPr>
                        <m:t>≤</m:t>
                      </m:r>
                      <m:r>
                        <a:rPr lang="en-US" altLang="zh-CN" b="1" i="1" smtClean="0">
                          <a:solidFill>
                            <a:schemeClr val="accent1">
                              <a:lumMod val="60000"/>
                              <a:lumOff val="40000"/>
                            </a:schemeClr>
                          </a:solidFill>
                          <a:latin typeface="Cambria Math" panose="02040503050406030204" pitchFamily="18" charset="0"/>
                        </a:rPr>
                        <m:t>𝟐</m:t>
                      </m:r>
                      <m:r>
                        <a:rPr lang="zh-CN" altLang="en-US" i="1">
                          <a:solidFill>
                            <a:schemeClr val="accent1">
                              <a:lumMod val="60000"/>
                              <a:lumOff val="40000"/>
                            </a:schemeClr>
                          </a:solidFill>
                          <a:latin typeface="Cambria Math" panose="02040503050406030204" pitchFamily="18" charset="0"/>
                        </a:rPr>
                        <m:t>𝝅</m:t>
                      </m:r>
                    </m:oMath>
                  </m:oMathPara>
                </a14:m>
                <a:endParaRPr lang="zh-CN" altLang="en-US" dirty="0">
                  <a:solidFill>
                    <a:schemeClr val="accent1">
                      <a:lumMod val="60000"/>
                      <a:lumOff val="40000"/>
                    </a:schemeClr>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2359132" y="3761235"/>
                <a:ext cx="1654620" cy="403124"/>
              </a:xfrm>
              <a:prstGeom prst="rect">
                <a:avLst/>
              </a:prstGeom>
              <a:blipFill rotWithShape="0">
                <a:blip r:embed="rId12"/>
                <a:stretch>
                  <a:fillRect l="-3321"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27">
                <a:extLst>
                  <a:ext uri="{FF2B5EF4-FFF2-40B4-BE49-F238E27FC236}">
                    <a16:creationId xmlns:a16="http://schemas.microsoft.com/office/drawing/2014/main" id="{A8BFFB5F-7C83-4DA4-A491-ED4CAC4040F9}"/>
                  </a:ext>
                </a:extLst>
              </p:cNvPr>
              <p:cNvSpPr txBox="1">
                <a:spLocks/>
              </p:cNvSpPr>
              <p:nvPr/>
            </p:nvSpPr>
            <p:spPr bwMode="auto">
              <a:xfrm>
                <a:off x="779162" y="5926484"/>
                <a:ext cx="1379538" cy="4333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14:m>
                  <m:oMathPara xmlns:m="http://schemas.openxmlformats.org/officeDocument/2006/math">
                    <m:oMathParaPr>
                      <m:jc m:val="left"/>
                    </m:oMathParaPr>
                    <m:oMath xmlns:m="http://schemas.openxmlformats.org/officeDocument/2006/math">
                      <m:r>
                        <a:rPr lang="zh-CN" altLang="en-US" sz="1600" b="1" i="1" smtClean="0">
                          <a:solidFill>
                            <a:schemeClr val="accent1">
                              <a:lumMod val="60000"/>
                              <a:lumOff val="40000"/>
                            </a:schemeClr>
                          </a:solidFill>
                          <a:latin typeface="Cambria Math" panose="02040503050406030204" pitchFamily="18" charset="0"/>
                        </a:rPr>
                        <m:t>𝒛</m:t>
                      </m:r>
                      <m:r>
                        <a:rPr lang="zh-CN" altLang="en-US" sz="1600" b="1" i="1" smtClean="0">
                          <a:solidFill>
                            <a:schemeClr val="accent1">
                              <a:lumMod val="60000"/>
                              <a:lumOff val="40000"/>
                            </a:schemeClr>
                          </a:solidFill>
                          <a:latin typeface="Cambria Math" panose="02040503050406030204" pitchFamily="18" charset="0"/>
                        </a:rPr>
                        <m:t>=</m:t>
                      </m:r>
                      <m:sSub>
                        <m:sSubPr>
                          <m:ctrlPr>
                            <a:rPr lang="zh-CN" altLang="en-US" sz="1800" i="1">
                              <a:solidFill>
                                <a:schemeClr val="accent1">
                                  <a:lumMod val="60000"/>
                                  <a:lumOff val="40000"/>
                                </a:schemeClr>
                              </a:solidFill>
                              <a:latin typeface="Cambria Math" panose="02040503050406030204" pitchFamily="18" charset="0"/>
                            </a:rPr>
                          </m:ctrlPr>
                        </m:sSubPr>
                        <m:e>
                          <m:r>
                            <a:rPr lang="zh-CN" altLang="en-US" sz="1800" i="1">
                              <a:solidFill>
                                <a:schemeClr val="accent1">
                                  <a:lumMod val="60000"/>
                                  <a:lumOff val="40000"/>
                                </a:schemeClr>
                              </a:solidFill>
                              <a:latin typeface="Cambria Math" panose="02040503050406030204" pitchFamily="18" charset="0"/>
                            </a:rPr>
                            <m:t>𝒓</m:t>
                          </m:r>
                        </m:e>
                        <m:sub>
                          <m:r>
                            <a:rPr lang="en-US" altLang="zh-CN" sz="1800" b="1" i="1" smtClean="0">
                              <a:solidFill>
                                <a:schemeClr val="accent1">
                                  <a:lumMod val="60000"/>
                                  <a:lumOff val="40000"/>
                                </a:schemeClr>
                              </a:solidFill>
                              <a:latin typeface="Cambria Math" panose="02040503050406030204" pitchFamily="18" charset="0"/>
                            </a:rPr>
                            <m:t>𝒛</m:t>
                          </m:r>
                        </m:sub>
                      </m:sSub>
                      <m:func>
                        <m:funcPr>
                          <m:ctrlPr>
                            <a:rPr lang="zh-CN" altLang="en-US" sz="1600" b="1" i="1">
                              <a:solidFill>
                                <a:schemeClr val="accent1">
                                  <a:lumMod val="60000"/>
                                  <a:lumOff val="40000"/>
                                </a:schemeClr>
                              </a:solidFill>
                              <a:latin typeface="Cambria Math" panose="02040503050406030204" pitchFamily="18" charset="0"/>
                            </a:rPr>
                          </m:ctrlPr>
                        </m:funcPr>
                        <m:fName>
                          <m:r>
                            <a:rPr lang="zh-CN" altLang="en-US" sz="1600" b="1">
                              <a:solidFill>
                                <a:schemeClr val="accent1">
                                  <a:lumMod val="60000"/>
                                  <a:lumOff val="40000"/>
                                </a:schemeClr>
                              </a:solidFill>
                              <a:latin typeface="Cambria Math" panose="02040503050406030204" pitchFamily="18" charset="0"/>
                            </a:rPr>
                            <m:t>𝐬𝐢𝐧</m:t>
                          </m:r>
                        </m:fName>
                        <m:e>
                          <m:r>
                            <a:rPr lang="zh-CN" altLang="en-US" sz="1600" b="1" i="1">
                              <a:solidFill>
                                <a:schemeClr val="accent1">
                                  <a:lumMod val="60000"/>
                                  <a:lumOff val="40000"/>
                                </a:schemeClr>
                              </a:solidFill>
                              <a:latin typeface="Cambria Math" panose="02040503050406030204" pitchFamily="18" charset="0"/>
                            </a:rPr>
                            <m:t>𝝋</m:t>
                          </m:r>
                        </m:e>
                      </m:func>
                    </m:oMath>
                  </m:oMathPara>
                </a14:m>
                <a:endParaRPr lang="zh-CN" altLang="en-US" sz="1800" b="1" dirty="0">
                  <a:solidFill>
                    <a:schemeClr val="accent1">
                      <a:lumMod val="60000"/>
                      <a:lumOff val="40000"/>
                    </a:schemeClr>
                  </a:solidFill>
                </a:endParaRPr>
              </a:p>
            </p:txBody>
          </p:sp>
        </mc:Choice>
        <mc:Fallback xmlns="">
          <p:sp>
            <p:nvSpPr>
              <p:cNvPr id="18" name="Object 27">
                <a:extLst>
                  <a:ext uri="{FF2B5EF4-FFF2-40B4-BE49-F238E27FC236}">
                    <a16:creationId xmlns="" xmlns:a16="http://schemas.microsoft.com/office/drawing/2014/main" xmlns:a14="http://schemas.microsoft.com/office/drawing/2010/main" id="{A8BFFB5F-7C83-4DA4-A491-ED4CAC4040F9}"/>
                  </a:ext>
                </a:extLst>
              </p:cNvPr>
              <p:cNvSpPr txBox="1">
                <a:spLocks noRot="1" noChangeAspect="1" noMove="1" noResize="1" noEditPoints="1" noAdjustHandles="1" noChangeArrowheads="1" noChangeShapeType="1" noTextEdit="1"/>
              </p:cNvSpPr>
              <p:nvPr/>
            </p:nvSpPr>
            <p:spPr bwMode="auto">
              <a:xfrm>
                <a:off x="779162" y="5926484"/>
                <a:ext cx="1379538" cy="433387"/>
              </a:xfrm>
              <a:prstGeom prst="rect">
                <a:avLst/>
              </a:prstGeom>
              <a:blipFill rotWithShape="0">
                <a:blip r:embed="rId1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Object 28">
                <a:extLst>
                  <a:ext uri="{FF2B5EF4-FFF2-40B4-BE49-F238E27FC236}">
                    <a16:creationId xmlns:a16="http://schemas.microsoft.com/office/drawing/2014/main" id="{7D3F4636-1E14-4BA8-A065-BC78E68ABCDA}"/>
                  </a:ext>
                </a:extLst>
              </p:cNvPr>
              <p:cNvSpPr txBox="1"/>
              <p:nvPr/>
            </p:nvSpPr>
            <p:spPr bwMode="auto">
              <a:xfrm>
                <a:off x="779162" y="5153371"/>
                <a:ext cx="3733800" cy="37623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b="1" i="1" smtClean="0">
                          <a:solidFill>
                            <a:schemeClr val="accent1">
                              <a:lumMod val="60000"/>
                              <a:lumOff val="40000"/>
                            </a:schemeClr>
                          </a:solidFill>
                          <a:latin typeface="Cambria Math" panose="02040503050406030204" pitchFamily="18" charset="0"/>
                        </a:rPr>
                        <m:t>𝒙</m:t>
                      </m:r>
                      <m:r>
                        <a:rPr lang="zh-CN" altLang="en-US" b="1" i="1" smtClean="0">
                          <a:solidFill>
                            <a:schemeClr val="accent1">
                              <a:lumMod val="60000"/>
                              <a:lumOff val="40000"/>
                            </a:schemeClr>
                          </a:solidFill>
                          <a:latin typeface="Cambria Math" panose="02040503050406030204" pitchFamily="18" charset="0"/>
                        </a:rPr>
                        <m:t>=</m:t>
                      </m:r>
                      <m:sSub>
                        <m:sSubPr>
                          <m:ctrlPr>
                            <a:rPr lang="zh-CN" altLang="en-US" i="1">
                              <a:solidFill>
                                <a:schemeClr val="accent1">
                                  <a:lumMod val="60000"/>
                                  <a:lumOff val="40000"/>
                                </a:schemeClr>
                              </a:solidFill>
                              <a:latin typeface="Cambria Math" panose="02040503050406030204" pitchFamily="18" charset="0"/>
                            </a:rPr>
                          </m:ctrlPr>
                        </m:sSubPr>
                        <m:e>
                          <m:r>
                            <a:rPr lang="zh-CN" altLang="en-US" i="1">
                              <a:solidFill>
                                <a:schemeClr val="accent1">
                                  <a:lumMod val="60000"/>
                                  <a:lumOff val="40000"/>
                                </a:schemeClr>
                              </a:solidFill>
                              <a:latin typeface="Cambria Math" panose="02040503050406030204" pitchFamily="18" charset="0"/>
                            </a:rPr>
                            <m:t>𝒓</m:t>
                          </m:r>
                        </m:e>
                        <m:sub>
                          <m:r>
                            <a:rPr lang="zh-CN" altLang="en-US" i="1">
                              <a:solidFill>
                                <a:schemeClr val="accent1">
                                  <a:lumMod val="60000"/>
                                  <a:lumOff val="40000"/>
                                </a:schemeClr>
                              </a:solidFill>
                              <a:latin typeface="Cambria Math" panose="02040503050406030204" pitchFamily="18" charset="0"/>
                            </a:rPr>
                            <m:t>𝒙</m:t>
                          </m:r>
                        </m:sub>
                      </m:sSub>
                      <m:func>
                        <m:funcPr>
                          <m:ctrlPr>
                            <a:rPr lang="zh-CN" altLang="en-US" i="1">
                              <a:solidFill>
                                <a:schemeClr val="accent1">
                                  <a:lumMod val="60000"/>
                                  <a:lumOff val="40000"/>
                                </a:schemeClr>
                              </a:solidFill>
                              <a:latin typeface="Cambria Math" panose="02040503050406030204" pitchFamily="18" charset="0"/>
                            </a:rPr>
                          </m:ctrlPr>
                        </m:funcPr>
                        <m:fName>
                          <m:r>
                            <a:rPr lang="zh-CN" altLang="en-US" b="1" i="0">
                              <a:solidFill>
                                <a:schemeClr val="accent1">
                                  <a:lumMod val="60000"/>
                                  <a:lumOff val="40000"/>
                                </a:schemeClr>
                              </a:solidFill>
                              <a:latin typeface="Cambria Math" panose="02040503050406030204" pitchFamily="18" charset="0"/>
                            </a:rPr>
                            <m:t>𝐜𝐨𝐬</m:t>
                          </m:r>
                        </m:fName>
                        <m:e>
                          <m:r>
                            <a:rPr lang="zh-CN" altLang="en-US" b="1" i="1">
                              <a:solidFill>
                                <a:schemeClr val="accent1">
                                  <a:lumMod val="60000"/>
                                  <a:lumOff val="40000"/>
                                </a:schemeClr>
                              </a:solidFill>
                              <a:latin typeface="Cambria Math" panose="02040503050406030204" pitchFamily="18" charset="0"/>
                            </a:rPr>
                            <m:t>𝝋</m:t>
                          </m:r>
                        </m:e>
                      </m:func>
                      <m:func>
                        <m:funcPr>
                          <m:ctrlPr>
                            <a:rPr lang="zh-CN" altLang="en-US" i="1">
                              <a:solidFill>
                                <a:schemeClr val="accent1">
                                  <a:lumMod val="60000"/>
                                  <a:lumOff val="40000"/>
                                </a:schemeClr>
                              </a:solidFill>
                              <a:latin typeface="Cambria Math" panose="02040503050406030204" pitchFamily="18" charset="0"/>
                            </a:rPr>
                          </m:ctrlPr>
                        </m:funcPr>
                        <m:fName>
                          <m:r>
                            <a:rPr lang="zh-CN" altLang="en-US" b="1" i="0">
                              <a:solidFill>
                                <a:schemeClr val="accent1">
                                  <a:lumMod val="60000"/>
                                  <a:lumOff val="40000"/>
                                </a:schemeClr>
                              </a:solidFill>
                              <a:latin typeface="Cambria Math" panose="02040503050406030204" pitchFamily="18" charset="0"/>
                            </a:rPr>
                            <m:t>𝐜𝐨𝐬</m:t>
                          </m:r>
                        </m:fName>
                        <m:e>
                          <m:r>
                            <a:rPr lang="zh-CN" altLang="en-US" b="1" i="1">
                              <a:solidFill>
                                <a:schemeClr val="accent1">
                                  <a:lumMod val="60000"/>
                                  <a:lumOff val="40000"/>
                                </a:schemeClr>
                              </a:solidFill>
                              <a:latin typeface="Cambria Math" panose="02040503050406030204" pitchFamily="18" charset="0"/>
                            </a:rPr>
                            <m:t>𝜽</m:t>
                          </m:r>
                        </m:e>
                      </m:func>
                      <m:r>
                        <a:rPr lang="zh-CN" altLang="en-US" b="1" i="1">
                          <a:solidFill>
                            <a:schemeClr val="accent1">
                              <a:lumMod val="60000"/>
                              <a:lumOff val="40000"/>
                            </a:schemeClr>
                          </a:solidFill>
                          <a:latin typeface="Cambria Math" panose="02040503050406030204" pitchFamily="18" charset="0"/>
                        </a:rPr>
                        <m:t>, −</m:t>
                      </m:r>
                      <m:r>
                        <a:rPr lang="zh-CN" altLang="en-US" b="1" i="1">
                          <a:solidFill>
                            <a:schemeClr val="accent1">
                              <a:lumMod val="60000"/>
                              <a:lumOff val="40000"/>
                            </a:schemeClr>
                          </a:solidFill>
                          <a:latin typeface="Cambria Math" panose="02040503050406030204" pitchFamily="18" charset="0"/>
                        </a:rPr>
                        <m:t>𝝅</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𝟐</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𝝋</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𝝅</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𝟐</m:t>
                      </m:r>
                    </m:oMath>
                  </m:oMathPara>
                </a14:m>
                <a:endParaRPr lang="zh-CN" altLang="en-US" dirty="0">
                  <a:solidFill>
                    <a:schemeClr val="accent1">
                      <a:lumMod val="60000"/>
                      <a:lumOff val="40000"/>
                    </a:schemeClr>
                  </a:solidFill>
                </a:endParaRPr>
              </a:p>
            </p:txBody>
          </p:sp>
        </mc:Choice>
        <mc:Fallback xmlns="">
          <p:sp>
            <p:nvSpPr>
              <p:cNvPr id="19" name="Object 28">
                <a:extLst>
                  <a:ext uri="{FF2B5EF4-FFF2-40B4-BE49-F238E27FC236}">
                    <a16:creationId xmlns="" xmlns:a16="http://schemas.microsoft.com/office/drawing/2014/main" xmlns:a14="http://schemas.microsoft.com/office/drawing/2010/main" id="{7D3F4636-1E14-4BA8-A065-BC78E68ABCDA}"/>
                  </a:ext>
                </a:extLst>
              </p:cNvPr>
              <p:cNvSpPr txBox="1">
                <a:spLocks noRot="1" noChangeAspect="1" noMove="1" noResize="1" noEditPoints="1" noAdjustHandles="1" noChangeArrowheads="1" noChangeShapeType="1" noTextEdit="1"/>
              </p:cNvSpPr>
              <p:nvPr/>
            </p:nvSpPr>
            <p:spPr bwMode="auto">
              <a:xfrm>
                <a:off x="779162" y="5153371"/>
                <a:ext cx="3733800" cy="376238"/>
              </a:xfrm>
              <a:prstGeom prst="rect">
                <a:avLst/>
              </a:prstGeom>
              <a:blipFill rotWithShape="0">
                <a:blip r:embed="rId14"/>
                <a:stretch>
                  <a:fillRect b="-1129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Object 30">
                <a:extLst>
                  <a:ext uri="{FF2B5EF4-FFF2-40B4-BE49-F238E27FC236}">
                    <a16:creationId xmlns:a16="http://schemas.microsoft.com/office/drawing/2014/main" id="{530FE9B2-2FBB-4AE2-8F28-745E220B9CC7}"/>
                  </a:ext>
                </a:extLst>
              </p:cNvPr>
              <p:cNvSpPr txBox="1"/>
              <p:nvPr/>
            </p:nvSpPr>
            <p:spPr bwMode="auto">
              <a:xfrm>
                <a:off x="779162" y="5542309"/>
                <a:ext cx="3151188" cy="376237"/>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b="1" i="1" smtClean="0">
                          <a:solidFill>
                            <a:schemeClr val="accent1">
                              <a:lumMod val="60000"/>
                              <a:lumOff val="40000"/>
                            </a:schemeClr>
                          </a:solidFill>
                          <a:latin typeface="Cambria Math" panose="02040503050406030204" pitchFamily="18" charset="0"/>
                        </a:rPr>
                        <m:t>𝒚</m:t>
                      </m:r>
                      <m:r>
                        <a:rPr lang="zh-CN" altLang="en-US" b="1" i="1" smtClean="0">
                          <a:solidFill>
                            <a:schemeClr val="accent1">
                              <a:lumMod val="60000"/>
                              <a:lumOff val="40000"/>
                            </a:schemeClr>
                          </a:solidFill>
                          <a:latin typeface="Cambria Math" panose="02040503050406030204" pitchFamily="18" charset="0"/>
                        </a:rPr>
                        <m:t>=</m:t>
                      </m:r>
                      <m:sSub>
                        <m:sSubPr>
                          <m:ctrlPr>
                            <a:rPr lang="zh-CN" altLang="en-US" i="1">
                              <a:solidFill>
                                <a:schemeClr val="accent1">
                                  <a:lumMod val="60000"/>
                                  <a:lumOff val="40000"/>
                                </a:schemeClr>
                              </a:solidFill>
                              <a:latin typeface="Cambria Math" panose="02040503050406030204" pitchFamily="18" charset="0"/>
                            </a:rPr>
                          </m:ctrlPr>
                        </m:sSubPr>
                        <m:e>
                          <m:r>
                            <a:rPr lang="zh-CN" altLang="en-US" i="1">
                              <a:solidFill>
                                <a:schemeClr val="accent1">
                                  <a:lumMod val="60000"/>
                                  <a:lumOff val="40000"/>
                                </a:schemeClr>
                              </a:solidFill>
                              <a:latin typeface="Cambria Math" panose="02040503050406030204" pitchFamily="18" charset="0"/>
                            </a:rPr>
                            <m:t>𝒓</m:t>
                          </m:r>
                        </m:e>
                        <m:sub>
                          <m:r>
                            <a:rPr lang="en-US" altLang="zh-CN" b="1" i="1" smtClean="0">
                              <a:solidFill>
                                <a:schemeClr val="accent1">
                                  <a:lumMod val="60000"/>
                                  <a:lumOff val="40000"/>
                                </a:schemeClr>
                              </a:solidFill>
                              <a:latin typeface="Cambria Math" panose="02040503050406030204" pitchFamily="18" charset="0"/>
                            </a:rPr>
                            <m:t>𝒚</m:t>
                          </m:r>
                        </m:sub>
                      </m:sSub>
                      <m:func>
                        <m:funcPr>
                          <m:ctrlPr>
                            <a:rPr lang="zh-CN" altLang="en-US" i="1">
                              <a:solidFill>
                                <a:schemeClr val="accent1">
                                  <a:lumMod val="60000"/>
                                  <a:lumOff val="40000"/>
                                </a:schemeClr>
                              </a:solidFill>
                              <a:latin typeface="Cambria Math" panose="02040503050406030204" pitchFamily="18" charset="0"/>
                            </a:rPr>
                          </m:ctrlPr>
                        </m:funcPr>
                        <m:fName>
                          <m:r>
                            <a:rPr lang="zh-CN" altLang="en-US" b="1" i="0">
                              <a:solidFill>
                                <a:schemeClr val="accent1">
                                  <a:lumMod val="60000"/>
                                  <a:lumOff val="40000"/>
                                </a:schemeClr>
                              </a:solidFill>
                              <a:latin typeface="Cambria Math" panose="02040503050406030204" pitchFamily="18" charset="0"/>
                            </a:rPr>
                            <m:t>𝐜𝐨𝐬</m:t>
                          </m:r>
                        </m:fName>
                        <m:e>
                          <m:r>
                            <a:rPr lang="zh-CN" altLang="en-US" b="1" i="1">
                              <a:solidFill>
                                <a:schemeClr val="accent1">
                                  <a:lumMod val="60000"/>
                                  <a:lumOff val="40000"/>
                                </a:schemeClr>
                              </a:solidFill>
                              <a:latin typeface="Cambria Math" panose="02040503050406030204" pitchFamily="18" charset="0"/>
                            </a:rPr>
                            <m:t>𝝋</m:t>
                          </m:r>
                        </m:e>
                      </m:func>
                      <m:func>
                        <m:funcPr>
                          <m:ctrlPr>
                            <a:rPr lang="zh-CN" altLang="en-US" i="1">
                              <a:solidFill>
                                <a:schemeClr val="accent1">
                                  <a:lumMod val="60000"/>
                                  <a:lumOff val="40000"/>
                                </a:schemeClr>
                              </a:solidFill>
                              <a:latin typeface="Cambria Math" panose="02040503050406030204" pitchFamily="18" charset="0"/>
                            </a:rPr>
                          </m:ctrlPr>
                        </m:funcPr>
                        <m:fName>
                          <m:r>
                            <a:rPr lang="zh-CN" altLang="en-US" b="1" i="0">
                              <a:solidFill>
                                <a:schemeClr val="accent1">
                                  <a:lumMod val="60000"/>
                                  <a:lumOff val="40000"/>
                                </a:schemeClr>
                              </a:solidFill>
                              <a:latin typeface="Cambria Math" panose="02040503050406030204" pitchFamily="18" charset="0"/>
                            </a:rPr>
                            <m:t>𝐬𝐢𝐧</m:t>
                          </m:r>
                        </m:fName>
                        <m:e>
                          <m:r>
                            <a:rPr lang="zh-CN" altLang="en-US" b="1" i="1">
                              <a:solidFill>
                                <a:schemeClr val="accent1">
                                  <a:lumMod val="60000"/>
                                  <a:lumOff val="40000"/>
                                </a:schemeClr>
                              </a:solidFill>
                              <a:latin typeface="Cambria Math" panose="02040503050406030204" pitchFamily="18" charset="0"/>
                            </a:rPr>
                            <m:t>𝜽</m:t>
                          </m:r>
                        </m:e>
                      </m:func>
                      <m:r>
                        <a:rPr lang="zh-CN" altLang="en-US" b="1" i="1">
                          <a:solidFill>
                            <a:schemeClr val="accent1">
                              <a:lumMod val="60000"/>
                              <a:lumOff val="40000"/>
                            </a:schemeClr>
                          </a:solidFill>
                          <a:latin typeface="Cambria Math" panose="02040503050406030204" pitchFamily="18" charset="0"/>
                        </a:rPr>
                        <m:t>, −</m:t>
                      </m:r>
                      <m:r>
                        <a:rPr lang="zh-CN" altLang="en-US" b="1" i="1">
                          <a:solidFill>
                            <a:schemeClr val="accent1">
                              <a:lumMod val="60000"/>
                              <a:lumOff val="40000"/>
                            </a:schemeClr>
                          </a:solidFill>
                          <a:latin typeface="Cambria Math" panose="02040503050406030204" pitchFamily="18" charset="0"/>
                        </a:rPr>
                        <m:t>𝝅</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𝜽</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𝝅</m:t>
                      </m:r>
                    </m:oMath>
                  </m:oMathPara>
                </a14:m>
                <a:endParaRPr lang="zh-CN" altLang="en-US" dirty="0">
                  <a:solidFill>
                    <a:schemeClr val="accent1">
                      <a:lumMod val="60000"/>
                      <a:lumOff val="40000"/>
                    </a:schemeClr>
                  </a:solidFill>
                </a:endParaRPr>
              </a:p>
            </p:txBody>
          </p:sp>
        </mc:Choice>
        <mc:Fallback xmlns="">
          <p:sp>
            <p:nvSpPr>
              <p:cNvPr id="20" name="Object 30">
                <a:extLst>
                  <a:ext uri="{FF2B5EF4-FFF2-40B4-BE49-F238E27FC236}">
                    <a16:creationId xmlns="" xmlns:a16="http://schemas.microsoft.com/office/drawing/2014/main" xmlns:a14="http://schemas.microsoft.com/office/drawing/2010/main" id="{530FE9B2-2FBB-4AE2-8F28-745E220B9CC7}"/>
                  </a:ext>
                </a:extLst>
              </p:cNvPr>
              <p:cNvSpPr txBox="1">
                <a:spLocks noRot="1" noChangeAspect="1" noMove="1" noResize="1" noEditPoints="1" noAdjustHandles="1" noChangeArrowheads="1" noChangeShapeType="1" noTextEdit="1"/>
              </p:cNvSpPr>
              <p:nvPr/>
            </p:nvSpPr>
            <p:spPr bwMode="auto">
              <a:xfrm>
                <a:off x="779162" y="5542309"/>
                <a:ext cx="3151188" cy="376237"/>
              </a:xfrm>
              <a:prstGeom prst="rect">
                <a:avLst/>
              </a:prstGeom>
              <a:blipFill rotWithShape="0">
                <a:blip r:embed="rId15"/>
                <a:stretch>
                  <a:fillRect b="-11290"/>
                </a:stretch>
              </a:blipFill>
              <a:ln>
                <a:noFill/>
              </a:ln>
            </p:spPr>
            <p:txBody>
              <a:bodyPr/>
              <a:lstStyle/>
              <a:p>
                <a:r>
                  <a:rPr lang="zh-CN" altLang="en-US">
                    <a:noFill/>
                  </a:rPr>
                  <a:t> </a:t>
                </a:r>
              </a:p>
            </p:txBody>
          </p:sp>
        </mc:Fallback>
      </mc:AlternateContent>
      <p:sp>
        <p:nvSpPr>
          <p:cNvPr id="21" name="AutoShape 31">
            <a:extLst>
              <a:ext uri="{FF2B5EF4-FFF2-40B4-BE49-F238E27FC236}">
                <a16:creationId xmlns:a16="http://schemas.microsoft.com/office/drawing/2014/main" id="{FD40FFA8-942F-4A28-83B5-B823C9FDDE3C}"/>
              </a:ext>
            </a:extLst>
          </p:cNvPr>
          <p:cNvSpPr>
            <a:spLocks/>
          </p:cNvSpPr>
          <p:nvPr/>
        </p:nvSpPr>
        <p:spPr bwMode="auto">
          <a:xfrm>
            <a:off x="650575" y="5307359"/>
            <a:ext cx="88900" cy="844550"/>
          </a:xfrm>
          <a:prstGeom prst="leftBrace">
            <a:avLst>
              <a:gd name="adj1" fmla="val 79167"/>
              <a:gd name="adj2" fmla="val 50000"/>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22DE4D84-2C53-4C18-AD68-127E5A64F0A7}"/>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BA51185C-044B-4FF5-BFEC-6D614E3AD9F6}"/>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ACB91159-DB31-4C32-B7CC-697190D19584}"/>
              </a:ext>
            </a:extLst>
          </p:cNvPr>
          <p:cNvSpPr>
            <a:spLocks noGrp="1"/>
          </p:cNvSpPr>
          <p:nvPr>
            <p:ph type="sldNum" sz="quarter" idx="12"/>
          </p:nvPr>
        </p:nvSpPr>
        <p:spPr/>
        <p:txBody>
          <a:bodyPr/>
          <a:lstStyle/>
          <a:p>
            <a:pPr>
              <a:defRPr/>
            </a:pPr>
            <a:fld id="{D1FE2BE6-F97C-42B3-A9FA-68CC4704EF7F}" type="slidenum">
              <a:rPr lang="en-US" altLang="zh-CN"/>
              <a:pPr>
                <a:defRPr/>
              </a:pPr>
              <a:t>44</a:t>
            </a:fld>
            <a:endParaRPr lang="en-US" altLang="zh-CN"/>
          </a:p>
        </p:txBody>
      </p:sp>
      <p:sp>
        <p:nvSpPr>
          <p:cNvPr id="21509" name="Rectangle 2">
            <a:extLst>
              <a:ext uri="{FF2B5EF4-FFF2-40B4-BE49-F238E27FC236}">
                <a16:creationId xmlns:a16="http://schemas.microsoft.com/office/drawing/2014/main" id="{FD2737BD-51B6-4EDB-8C28-D37BFA634CF9}"/>
              </a:ext>
            </a:extLst>
          </p:cNvPr>
          <p:cNvSpPr>
            <a:spLocks noGrp="1" noChangeArrowheads="1"/>
          </p:cNvSpPr>
          <p:nvPr>
            <p:ph type="title"/>
          </p:nvPr>
        </p:nvSpPr>
        <p:spPr>
          <a:xfrm>
            <a:off x="928688" y="606425"/>
            <a:ext cx="7793037" cy="1062038"/>
          </a:xfrm>
        </p:spPr>
        <p:txBody>
          <a:bodyPr/>
          <a:lstStyle/>
          <a:p>
            <a:pPr eaLnBrk="1" hangingPunct="1"/>
            <a:r>
              <a:rPr lang="en-US" altLang="zh-CN" sz="4000" b="1">
                <a:solidFill>
                  <a:schemeClr val="bg1"/>
                </a:solidFill>
                <a:latin typeface="Times New Roman" panose="02020603050405020304" pitchFamily="18" charset="0"/>
              </a:rPr>
              <a:t>Representing Curves and Surfaces</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曲线与曲面</a:t>
            </a:r>
            <a:r>
              <a:rPr lang="en-US" altLang="zh-CN" sz="4000" b="1">
                <a:solidFill>
                  <a:schemeClr val="bg1"/>
                </a:solidFill>
                <a:latin typeface="Times New Roman" panose="02020603050405020304" pitchFamily="18" charset="0"/>
              </a:rPr>
              <a:t>)</a:t>
            </a:r>
          </a:p>
        </p:txBody>
      </p:sp>
      <p:sp>
        <p:nvSpPr>
          <p:cNvPr id="21510" name="Rectangle 3">
            <a:hlinkClick r:id="" action="ppaction://noaction"/>
            <a:extLst>
              <a:ext uri="{FF2B5EF4-FFF2-40B4-BE49-F238E27FC236}">
                <a16:creationId xmlns:a16="http://schemas.microsoft.com/office/drawing/2014/main" id="{C3C9BBEA-E835-4202-A792-FC064710AF3E}"/>
              </a:ext>
            </a:extLst>
          </p:cNvPr>
          <p:cNvSpPr>
            <a:spLocks noChangeArrowheads="1"/>
          </p:cNvSpPr>
          <p:nvPr/>
        </p:nvSpPr>
        <p:spPr bwMode="auto">
          <a:xfrm>
            <a:off x="1755775" y="3251200"/>
            <a:ext cx="47593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Quadric Surfaces(</a:t>
            </a:r>
            <a:r>
              <a:rPr lang="zh-CN" altLang="en-US" sz="2800">
                <a:solidFill>
                  <a:schemeClr val="bg1"/>
                </a:solidFill>
                <a:latin typeface="Times New Roman" panose="02020603050405020304" pitchFamily="18" charset="0"/>
              </a:rPr>
              <a:t>二次曲面</a:t>
            </a:r>
            <a:r>
              <a:rPr lang="en-US" altLang="zh-CN" sz="2800">
                <a:solidFill>
                  <a:schemeClr val="bg1"/>
                </a:solidFill>
                <a:latin typeface="Times New Roman" panose="02020603050405020304" pitchFamily="18" charset="0"/>
              </a:rPr>
              <a:t>)</a:t>
            </a:r>
          </a:p>
        </p:txBody>
      </p:sp>
      <p:sp>
        <p:nvSpPr>
          <p:cNvPr id="21511" name="Oval 4">
            <a:extLst>
              <a:ext uri="{FF2B5EF4-FFF2-40B4-BE49-F238E27FC236}">
                <a16:creationId xmlns:a16="http://schemas.microsoft.com/office/drawing/2014/main" id="{5105CF6A-F260-4A87-ABFE-4D7D0F75517C}"/>
              </a:ext>
            </a:extLst>
          </p:cNvPr>
          <p:cNvSpPr>
            <a:spLocks noChangeArrowheads="1"/>
          </p:cNvSpPr>
          <p:nvPr/>
        </p:nvSpPr>
        <p:spPr bwMode="auto">
          <a:xfrm>
            <a:off x="946150" y="3333750"/>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12" name="Rectangle 5">
            <a:hlinkClick r:id="" action="ppaction://noaction"/>
            <a:extLst>
              <a:ext uri="{FF2B5EF4-FFF2-40B4-BE49-F238E27FC236}">
                <a16:creationId xmlns:a16="http://schemas.microsoft.com/office/drawing/2014/main" id="{F8C24E65-1D0D-45D3-BB42-6F8AD7AA1AFA}"/>
              </a:ext>
            </a:extLst>
          </p:cNvPr>
          <p:cNvSpPr>
            <a:spLocks noChangeArrowheads="1"/>
          </p:cNvSpPr>
          <p:nvPr/>
        </p:nvSpPr>
        <p:spPr bwMode="auto">
          <a:xfrm>
            <a:off x="1755775" y="4602163"/>
            <a:ext cx="5903913"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latin typeface="Times New Roman" panose="02020603050405020304" pitchFamily="18" charset="0"/>
              </a:rPr>
              <a:t>Bezier Spline curves and surface</a:t>
            </a:r>
          </a:p>
          <a:p>
            <a:pPr eaLnBrk="1" hangingPunct="1">
              <a:lnSpc>
                <a:spcPct val="90000"/>
              </a:lnSpc>
              <a:buFont typeface="Wingdings" panose="05000000000000000000" pitchFamily="2" charset="2"/>
              <a:buNone/>
            </a:pPr>
            <a:r>
              <a:rPr lang="en-US" altLang="zh-CN" sz="2800">
                <a:latin typeface="Times New Roman" panose="02020603050405020304" pitchFamily="18" charset="0"/>
              </a:rPr>
              <a:t>(Bezier</a:t>
            </a:r>
            <a:r>
              <a:rPr lang="zh-CN" altLang="en-US" sz="2800">
                <a:latin typeface="Times New Roman" panose="02020603050405020304" pitchFamily="18" charset="0"/>
              </a:rPr>
              <a:t>曲线曲面</a:t>
            </a:r>
            <a:r>
              <a:rPr lang="en-US" altLang="zh-CN" sz="2800">
                <a:latin typeface="Times New Roman" panose="02020603050405020304" pitchFamily="18" charset="0"/>
              </a:rPr>
              <a:t>)</a:t>
            </a:r>
          </a:p>
        </p:txBody>
      </p:sp>
      <p:sp>
        <p:nvSpPr>
          <p:cNvPr id="21513" name="Oval 6">
            <a:extLst>
              <a:ext uri="{FF2B5EF4-FFF2-40B4-BE49-F238E27FC236}">
                <a16:creationId xmlns:a16="http://schemas.microsoft.com/office/drawing/2014/main" id="{6BD10236-8BF3-4873-8B4A-CA52D7AA23D4}"/>
              </a:ext>
            </a:extLst>
          </p:cNvPr>
          <p:cNvSpPr>
            <a:spLocks noChangeArrowheads="1"/>
          </p:cNvSpPr>
          <p:nvPr/>
        </p:nvSpPr>
        <p:spPr bwMode="auto">
          <a:xfrm>
            <a:off x="946150" y="4702175"/>
            <a:ext cx="347663"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14" name="Rectangle 7">
            <a:hlinkClick r:id="rId3" action="ppaction://hlinksldjump"/>
            <a:extLst>
              <a:ext uri="{FF2B5EF4-FFF2-40B4-BE49-F238E27FC236}">
                <a16:creationId xmlns:a16="http://schemas.microsoft.com/office/drawing/2014/main" id="{FEACE28D-D749-4843-9CB2-20200DF8C4BE}"/>
              </a:ext>
            </a:extLst>
          </p:cNvPr>
          <p:cNvSpPr>
            <a:spLocks noChangeArrowheads="1"/>
          </p:cNvSpPr>
          <p:nvPr/>
        </p:nvSpPr>
        <p:spPr bwMode="auto">
          <a:xfrm>
            <a:off x="1755775" y="1838325"/>
            <a:ext cx="3513138"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Polyhedra</a:t>
            </a:r>
            <a:r>
              <a:rPr lang="zh-CN" altLang="en-US" sz="2800">
                <a:solidFill>
                  <a:schemeClr val="bg1"/>
                </a:solidFill>
                <a:latin typeface="Times New Roman" panose="02020603050405020304" pitchFamily="18" charset="0"/>
              </a:rPr>
              <a:t>（多面体</a:t>
            </a:r>
            <a:r>
              <a:rPr lang="en-US" altLang="zh-CN" sz="2800">
                <a:solidFill>
                  <a:schemeClr val="bg1"/>
                </a:solidFill>
                <a:latin typeface="Times New Roman" panose="02020603050405020304" pitchFamily="18" charset="0"/>
              </a:rPr>
              <a:t>)</a:t>
            </a:r>
          </a:p>
        </p:txBody>
      </p:sp>
      <p:sp>
        <p:nvSpPr>
          <p:cNvPr id="21515" name="Oval 8">
            <a:extLst>
              <a:ext uri="{FF2B5EF4-FFF2-40B4-BE49-F238E27FC236}">
                <a16:creationId xmlns:a16="http://schemas.microsoft.com/office/drawing/2014/main" id="{1D8230F9-A2F3-470E-A512-26C66A5C099B}"/>
              </a:ext>
            </a:extLst>
          </p:cNvPr>
          <p:cNvSpPr>
            <a:spLocks noChangeArrowheads="1"/>
          </p:cNvSpPr>
          <p:nvPr/>
        </p:nvSpPr>
        <p:spPr bwMode="auto">
          <a:xfrm>
            <a:off x="946150" y="19542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16" name="Rectangle 9">
            <a:hlinkClick r:id="rId4" action="ppaction://hlinksldjump"/>
            <a:extLst>
              <a:ext uri="{FF2B5EF4-FFF2-40B4-BE49-F238E27FC236}">
                <a16:creationId xmlns:a16="http://schemas.microsoft.com/office/drawing/2014/main" id="{7BC8DD5A-51E8-4C6B-99EB-FD62491C2F38}"/>
              </a:ext>
            </a:extLst>
          </p:cNvPr>
          <p:cNvSpPr>
            <a:spLocks noChangeArrowheads="1"/>
          </p:cNvSpPr>
          <p:nvPr/>
        </p:nvSpPr>
        <p:spPr bwMode="auto">
          <a:xfrm>
            <a:off x="1755775" y="2347913"/>
            <a:ext cx="68595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Fundaments of Curves and Surfaces</a:t>
            </a:r>
          </a:p>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a:t>
            </a:r>
            <a:r>
              <a:rPr lang="zh-CN" altLang="en-US" sz="2800">
                <a:solidFill>
                  <a:schemeClr val="bg1"/>
                </a:solidFill>
                <a:latin typeface="Times New Roman" panose="02020603050405020304" pitchFamily="18" charset="0"/>
              </a:rPr>
              <a:t>曲线曲面基础</a:t>
            </a:r>
            <a:r>
              <a:rPr lang="en-US" altLang="zh-CN" sz="2800">
                <a:solidFill>
                  <a:schemeClr val="bg1"/>
                </a:solidFill>
                <a:latin typeface="Times New Roman" panose="02020603050405020304" pitchFamily="18" charset="0"/>
              </a:rPr>
              <a:t>)</a:t>
            </a:r>
          </a:p>
        </p:txBody>
      </p:sp>
      <p:sp>
        <p:nvSpPr>
          <p:cNvPr id="21517" name="Oval 10">
            <a:extLst>
              <a:ext uri="{FF2B5EF4-FFF2-40B4-BE49-F238E27FC236}">
                <a16:creationId xmlns:a16="http://schemas.microsoft.com/office/drawing/2014/main" id="{B2A0ED37-D864-4E08-AD1C-4FB255ACF42D}"/>
              </a:ext>
            </a:extLst>
          </p:cNvPr>
          <p:cNvSpPr>
            <a:spLocks noChangeArrowheads="1"/>
          </p:cNvSpPr>
          <p:nvPr/>
        </p:nvSpPr>
        <p:spPr bwMode="auto">
          <a:xfrm>
            <a:off x="946150" y="24114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18" name="Rectangle 11">
            <a:hlinkClick r:id="rId5" action="ppaction://hlinksldjump"/>
            <a:extLst>
              <a:ext uri="{FF2B5EF4-FFF2-40B4-BE49-F238E27FC236}">
                <a16:creationId xmlns:a16="http://schemas.microsoft.com/office/drawing/2014/main" id="{0C6432C7-9FF5-4517-8596-A838342A8CDD}"/>
              </a:ext>
            </a:extLst>
          </p:cNvPr>
          <p:cNvSpPr>
            <a:spLocks noChangeArrowheads="1"/>
          </p:cNvSpPr>
          <p:nvPr/>
        </p:nvSpPr>
        <p:spPr bwMode="auto">
          <a:xfrm>
            <a:off x="1755775" y="5521325"/>
            <a:ext cx="5719763"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latin typeface="Times New Roman" panose="02020603050405020304" pitchFamily="18" charset="0"/>
              </a:rPr>
              <a:t>BSpline curves and surface</a:t>
            </a:r>
          </a:p>
          <a:p>
            <a:pPr eaLnBrk="1" hangingPunct="1">
              <a:lnSpc>
                <a:spcPct val="90000"/>
              </a:lnSpc>
              <a:buFont typeface="Wingdings" panose="05000000000000000000" pitchFamily="2" charset="2"/>
              <a:buNone/>
            </a:pPr>
            <a:r>
              <a:rPr lang="en-US" altLang="zh-CN" sz="2800">
                <a:latin typeface="Times New Roman" panose="02020603050405020304" pitchFamily="18" charset="0"/>
              </a:rPr>
              <a:t>(B</a:t>
            </a:r>
            <a:r>
              <a:rPr lang="zh-CN" altLang="en-US" sz="2800">
                <a:latin typeface="Times New Roman" panose="02020603050405020304" pitchFamily="18" charset="0"/>
              </a:rPr>
              <a:t>样条曲线曲面</a:t>
            </a:r>
            <a:r>
              <a:rPr lang="en-US" altLang="zh-CN" sz="2800">
                <a:latin typeface="Times New Roman" panose="02020603050405020304" pitchFamily="18" charset="0"/>
              </a:rPr>
              <a:t>)</a:t>
            </a:r>
          </a:p>
        </p:txBody>
      </p:sp>
      <p:sp>
        <p:nvSpPr>
          <p:cNvPr id="21519" name="Oval 12">
            <a:extLst>
              <a:ext uri="{FF2B5EF4-FFF2-40B4-BE49-F238E27FC236}">
                <a16:creationId xmlns:a16="http://schemas.microsoft.com/office/drawing/2014/main" id="{C31188BC-8FD9-4C22-ACFD-BA44E41D8999}"/>
              </a:ext>
            </a:extLst>
          </p:cNvPr>
          <p:cNvSpPr>
            <a:spLocks noChangeArrowheads="1"/>
          </p:cNvSpPr>
          <p:nvPr/>
        </p:nvSpPr>
        <p:spPr bwMode="auto">
          <a:xfrm>
            <a:off x="946150" y="5605463"/>
            <a:ext cx="347663"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20" name="Rectangle 13">
            <a:hlinkClick r:id="" action="ppaction://noaction"/>
            <a:extLst>
              <a:ext uri="{FF2B5EF4-FFF2-40B4-BE49-F238E27FC236}">
                <a16:creationId xmlns:a16="http://schemas.microsoft.com/office/drawing/2014/main" id="{D4E9903F-5313-4352-B694-431FAD5B5FD5}"/>
              </a:ext>
            </a:extLst>
          </p:cNvPr>
          <p:cNvSpPr>
            <a:spLocks noChangeArrowheads="1"/>
          </p:cNvSpPr>
          <p:nvPr/>
        </p:nvSpPr>
        <p:spPr bwMode="auto">
          <a:xfrm>
            <a:off x="1755775" y="3711575"/>
            <a:ext cx="5868988"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Cubic-Spline Interpolation Methods</a:t>
            </a:r>
          </a:p>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a:t>
            </a:r>
            <a:r>
              <a:rPr lang="zh-CN" altLang="en-US" sz="2800">
                <a:solidFill>
                  <a:schemeClr val="bg1"/>
                </a:solidFill>
                <a:latin typeface="Times New Roman" panose="02020603050405020304" pitchFamily="18" charset="0"/>
              </a:rPr>
              <a:t>三次样条插值方法</a:t>
            </a:r>
            <a:r>
              <a:rPr lang="en-US" altLang="zh-CN" sz="2800">
                <a:solidFill>
                  <a:schemeClr val="bg1"/>
                </a:solidFill>
                <a:latin typeface="Times New Roman" panose="02020603050405020304" pitchFamily="18" charset="0"/>
              </a:rPr>
              <a:t>)</a:t>
            </a:r>
          </a:p>
        </p:txBody>
      </p:sp>
      <p:sp>
        <p:nvSpPr>
          <p:cNvPr id="21521" name="Oval 14">
            <a:extLst>
              <a:ext uri="{FF2B5EF4-FFF2-40B4-BE49-F238E27FC236}">
                <a16:creationId xmlns:a16="http://schemas.microsoft.com/office/drawing/2014/main" id="{48C3F653-CEB7-4E24-B3C7-BCF063CD2B3B}"/>
              </a:ext>
            </a:extLst>
          </p:cNvPr>
          <p:cNvSpPr>
            <a:spLocks noChangeArrowheads="1"/>
          </p:cNvSpPr>
          <p:nvPr/>
        </p:nvSpPr>
        <p:spPr bwMode="auto">
          <a:xfrm>
            <a:off x="946150" y="379412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24FAEFE0-C38B-4D9F-8C3E-0CD5E70E5959}"/>
              </a:ext>
            </a:extLst>
          </p:cNvPr>
          <p:cNvSpPr>
            <a:spLocks noGrp="1"/>
          </p:cNvSpPr>
          <p:nvPr>
            <p:ph type="dt" sz="quarter" idx="10"/>
          </p:nvPr>
        </p:nvSpPr>
        <p:spPr/>
        <p:txBody>
          <a:bodyPr/>
          <a:lstStyle/>
          <a:p>
            <a:pPr>
              <a:defRPr/>
            </a:pPr>
            <a:r>
              <a:rPr lang="en-US" altLang="zh-CN"/>
              <a:t>2023-11-14</a:t>
            </a:r>
          </a:p>
        </p:txBody>
      </p:sp>
      <p:sp>
        <p:nvSpPr>
          <p:cNvPr id="7" name="页脚占位符 4">
            <a:extLst>
              <a:ext uri="{FF2B5EF4-FFF2-40B4-BE49-F238E27FC236}">
                <a16:creationId xmlns:a16="http://schemas.microsoft.com/office/drawing/2014/main" id="{426C267A-6E67-4B27-A227-CFB8E799B1F7}"/>
              </a:ext>
            </a:extLst>
          </p:cNvPr>
          <p:cNvSpPr>
            <a:spLocks noGrp="1"/>
          </p:cNvSpPr>
          <p:nvPr>
            <p:ph type="ftr" sz="quarter" idx="11"/>
          </p:nvPr>
        </p:nvSpPr>
        <p:spPr/>
        <p:txBody>
          <a:bodyPr/>
          <a:lstStyle/>
          <a:p>
            <a:pPr>
              <a:defRPr/>
            </a:pPr>
            <a:r>
              <a:rPr lang="en-US" altLang="zh-CN"/>
              <a:t>北京林业大学</a:t>
            </a:r>
          </a:p>
        </p:txBody>
      </p:sp>
      <p:sp>
        <p:nvSpPr>
          <p:cNvPr id="8" name="灯片编号占位符 5">
            <a:extLst>
              <a:ext uri="{FF2B5EF4-FFF2-40B4-BE49-F238E27FC236}">
                <a16:creationId xmlns:a16="http://schemas.microsoft.com/office/drawing/2014/main" id="{C2B2DF5F-FAE1-4FF2-8073-E0F03F602A2A}"/>
              </a:ext>
            </a:extLst>
          </p:cNvPr>
          <p:cNvSpPr>
            <a:spLocks noGrp="1"/>
          </p:cNvSpPr>
          <p:nvPr>
            <p:ph type="sldNum" sz="quarter" idx="12"/>
          </p:nvPr>
        </p:nvSpPr>
        <p:spPr/>
        <p:txBody>
          <a:bodyPr/>
          <a:lstStyle/>
          <a:p>
            <a:pPr>
              <a:defRPr/>
            </a:pPr>
            <a:fld id="{F168A268-5B52-4F49-A821-27CDCD2EDA7A}" type="slidenum">
              <a:rPr lang="en-US" altLang="zh-CN"/>
              <a:pPr>
                <a:defRPr/>
              </a:pPr>
              <a:t>45</a:t>
            </a:fld>
            <a:endParaRPr lang="en-US" altLang="zh-CN"/>
          </a:p>
        </p:txBody>
      </p:sp>
      <p:sp>
        <p:nvSpPr>
          <p:cNvPr id="23557" name="Rectangle 2">
            <a:extLst>
              <a:ext uri="{FF2B5EF4-FFF2-40B4-BE49-F238E27FC236}">
                <a16:creationId xmlns:a16="http://schemas.microsoft.com/office/drawing/2014/main" id="{6B0C301B-538F-4900-A2F2-8E0D61B2378D}"/>
              </a:ext>
            </a:extLst>
          </p:cNvPr>
          <p:cNvSpPr>
            <a:spLocks noGrp="1" noChangeArrowheads="1"/>
          </p:cNvSpPr>
          <p:nvPr>
            <p:ph type="title"/>
          </p:nvPr>
        </p:nvSpPr>
        <p:spPr>
          <a:xfrm>
            <a:off x="1350963" y="347663"/>
            <a:ext cx="7510462" cy="1462087"/>
          </a:xfrm>
        </p:spPr>
        <p:txBody>
          <a:bodyPr/>
          <a:lstStyle/>
          <a:p>
            <a:pPr eaLnBrk="1" hangingPunct="1"/>
            <a:r>
              <a:rPr lang="en-US" altLang="zh-CN" sz="3600" b="1">
                <a:solidFill>
                  <a:schemeClr val="bg1"/>
                </a:solidFill>
                <a:latin typeface="Times New Roman" panose="02020603050405020304" pitchFamily="18" charset="0"/>
              </a:rPr>
              <a:t>Cubic-Spline Interpolation Methods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三次样条插值方法</a:t>
            </a:r>
            <a:r>
              <a:rPr lang="en-US" altLang="zh-CN" sz="3600" b="1">
                <a:solidFill>
                  <a:schemeClr val="bg1"/>
                </a:solidFill>
                <a:latin typeface="Times New Roman" panose="02020603050405020304" pitchFamily="18" charset="0"/>
              </a:rPr>
              <a:t>)</a:t>
            </a:r>
          </a:p>
        </p:txBody>
      </p:sp>
      <p:sp>
        <p:nvSpPr>
          <p:cNvPr id="23558" name="Oval 3">
            <a:extLst>
              <a:ext uri="{FF2B5EF4-FFF2-40B4-BE49-F238E27FC236}">
                <a16:creationId xmlns:a16="http://schemas.microsoft.com/office/drawing/2014/main" id="{5A582706-777F-450F-A7B9-809D7DC8A517}"/>
              </a:ext>
            </a:extLst>
          </p:cNvPr>
          <p:cNvSpPr>
            <a:spLocks noChangeArrowheads="1"/>
          </p:cNvSpPr>
          <p:nvPr/>
        </p:nvSpPr>
        <p:spPr bwMode="auto">
          <a:xfrm>
            <a:off x="1150938" y="2132013"/>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3559" name="Rectangle 4">
            <a:extLst>
              <a:ext uri="{FF2B5EF4-FFF2-40B4-BE49-F238E27FC236}">
                <a16:creationId xmlns:a16="http://schemas.microsoft.com/office/drawing/2014/main" id="{9C956B89-32AB-47BF-AE59-DE96696DA1AC}"/>
              </a:ext>
            </a:extLst>
          </p:cNvPr>
          <p:cNvSpPr>
            <a:spLocks noChangeArrowheads="1"/>
          </p:cNvSpPr>
          <p:nvPr/>
        </p:nvSpPr>
        <p:spPr bwMode="auto">
          <a:xfrm>
            <a:off x="1839913" y="2009775"/>
            <a:ext cx="5816600"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The Matrix of Nnd order parametric polynomial curves </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(N</a:t>
            </a:r>
            <a:r>
              <a:rPr lang="zh-CN" altLang="en-US" sz="2400">
                <a:solidFill>
                  <a:schemeClr val="bg1"/>
                </a:solidFill>
                <a:latin typeface="Times New Roman" panose="02020603050405020304" pitchFamily="18" charset="0"/>
              </a:rPr>
              <a:t>次参数多项式曲线的矩阵）</a:t>
            </a:r>
          </a:p>
        </p:txBody>
      </p:sp>
      <mc:AlternateContent xmlns:mc="http://schemas.openxmlformats.org/markup-compatibility/2006" xmlns:a14="http://schemas.microsoft.com/office/drawing/2010/main">
        <mc:Choice Requires="a14">
          <p:sp>
            <p:nvSpPr>
              <p:cNvPr id="2974725" name="Object 5">
                <a:extLst>
                  <a:ext uri="{FF2B5EF4-FFF2-40B4-BE49-F238E27FC236}">
                    <a16:creationId xmlns:a16="http://schemas.microsoft.com/office/drawing/2014/main" id="{33A9C357-714F-43E5-ADF8-EAB9EC2EC612}"/>
                  </a:ext>
                </a:extLst>
              </p:cNvPr>
              <p:cNvSpPr txBox="1">
                <a:spLocks noGrp="1"/>
              </p:cNvSpPr>
              <p:nvPr>
                <p:ph idx="1"/>
              </p:nvPr>
            </p:nvSpPr>
            <p:spPr bwMode="auto">
              <a:xfrm>
                <a:off x="762000" y="3406775"/>
                <a:ext cx="7900988" cy="2141538"/>
              </a:xfrm>
              <a:prstGeom prst="rect">
                <a:avLst/>
              </a:prstGeom>
              <a:noFill/>
              <a:ln>
                <a:noFill/>
              </a:ln>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d>
                        <m:dPr>
                          <m:begChr m:val="{"/>
                          <m:endChr m:val=""/>
                          <m:ctrlPr>
                            <a:rPr lang="zh-CN" altLang="en-US" b="1" i="1" smtClean="0">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b="1" i="1">
                                  <a:solidFill>
                                    <a:schemeClr val="accent1">
                                      <a:lumMod val="60000"/>
                                      <a:lumOff val="40000"/>
                                    </a:schemeClr>
                                  </a:solidFill>
                                  <a:latin typeface="Cambria Math" panose="02040503050406030204" pitchFamily="18" charset="0"/>
                                </a:rPr>
                              </m:ctrlPr>
                            </m:mPr>
                            <m:mr>
                              <m:e>
                                <m:r>
                                  <a:rPr lang="zh-CN" altLang="en-US" b="1" i="1">
                                    <a:solidFill>
                                      <a:schemeClr val="accent1">
                                        <a:lumMod val="60000"/>
                                        <a:lumOff val="40000"/>
                                      </a:schemeClr>
                                    </a:solidFill>
                                    <a:latin typeface="Cambria Math" panose="02040503050406030204" pitchFamily="18" charset="0"/>
                                  </a:rPr>
                                  <m:t>𝒙</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𝒕</m:t>
                                </m:r>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𝒂</m:t>
                                    </m:r>
                                  </m:e>
                                  <m:sub>
                                    <m:r>
                                      <a:rPr lang="zh-CN" altLang="en-US" b="1" i="1">
                                        <a:solidFill>
                                          <a:schemeClr val="accent1">
                                            <a:lumMod val="60000"/>
                                            <a:lumOff val="40000"/>
                                          </a:schemeClr>
                                        </a:solidFill>
                                        <a:latin typeface="Cambria Math" panose="02040503050406030204" pitchFamily="18" charset="0"/>
                                      </a:rPr>
                                      <m:t>𝒏</m:t>
                                    </m:r>
                                  </m:sub>
                                </m:sSub>
                                <m:sSup>
                                  <m:sSupPr>
                                    <m:ctrlPr>
                                      <a:rPr lang="zh-CN" altLang="en-US" b="1" i="1">
                                        <a:solidFill>
                                          <a:schemeClr val="accent1">
                                            <a:lumMod val="60000"/>
                                            <a:lumOff val="40000"/>
                                          </a:schemeClr>
                                        </a:solidFill>
                                        <a:latin typeface="Cambria Math" panose="02040503050406030204" pitchFamily="18" charset="0"/>
                                      </a:rPr>
                                    </m:ctrlPr>
                                  </m:sSupPr>
                                  <m:e>
                                    <m:r>
                                      <a:rPr lang="zh-CN" altLang="en-US" b="1" i="1">
                                        <a:solidFill>
                                          <a:schemeClr val="accent1">
                                            <a:lumMod val="60000"/>
                                            <a:lumOff val="40000"/>
                                          </a:schemeClr>
                                        </a:solidFill>
                                        <a:latin typeface="Cambria Math" panose="02040503050406030204" pitchFamily="18" charset="0"/>
                                      </a:rPr>
                                      <m:t>𝒕</m:t>
                                    </m:r>
                                  </m:e>
                                  <m:sup>
                                    <m:r>
                                      <a:rPr lang="zh-CN" altLang="en-US" b="1" i="1">
                                        <a:solidFill>
                                          <a:schemeClr val="accent1">
                                            <a:lumMod val="60000"/>
                                            <a:lumOff val="40000"/>
                                          </a:schemeClr>
                                        </a:solidFill>
                                        <a:latin typeface="Cambria Math" panose="02040503050406030204" pitchFamily="18" charset="0"/>
                                      </a:rPr>
                                      <m:t>𝒏</m:t>
                                    </m:r>
                                  </m:sup>
                                </m:sSup>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𝒂</m:t>
                                    </m:r>
                                  </m:e>
                                  <m:sub>
                                    <m:r>
                                      <a:rPr lang="zh-CN" altLang="en-US" b="1" i="1">
                                        <a:solidFill>
                                          <a:schemeClr val="accent1">
                                            <a:lumMod val="60000"/>
                                            <a:lumOff val="40000"/>
                                          </a:schemeClr>
                                        </a:solidFill>
                                        <a:latin typeface="Cambria Math" panose="02040503050406030204" pitchFamily="18" charset="0"/>
                                      </a:rPr>
                                      <m:t>𝟐</m:t>
                                    </m:r>
                                  </m:sub>
                                </m:sSub>
                                <m:sSup>
                                  <m:sSupPr>
                                    <m:ctrlPr>
                                      <a:rPr lang="zh-CN" altLang="en-US" b="1" i="1">
                                        <a:solidFill>
                                          <a:schemeClr val="accent1">
                                            <a:lumMod val="60000"/>
                                            <a:lumOff val="40000"/>
                                          </a:schemeClr>
                                        </a:solidFill>
                                        <a:latin typeface="Cambria Math" panose="02040503050406030204" pitchFamily="18" charset="0"/>
                                      </a:rPr>
                                    </m:ctrlPr>
                                  </m:sSupPr>
                                  <m:e>
                                    <m:r>
                                      <a:rPr lang="zh-CN" altLang="en-US" b="1" i="1">
                                        <a:solidFill>
                                          <a:schemeClr val="accent1">
                                            <a:lumMod val="60000"/>
                                            <a:lumOff val="40000"/>
                                          </a:schemeClr>
                                        </a:solidFill>
                                        <a:latin typeface="Cambria Math" panose="02040503050406030204" pitchFamily="18" charset="0"/>
                                      </a:rPr>
                                      <m:t>𝒕</m:t>
                                    </m:r>
                                  </m:e>
                                  <m:sup>
                                    <m:r>
                                      <a:rPr lang="zh-CN" altLang="en-US" b="1" i="1">
                                        <a:solidFill>
                                          <a:schemeClr val="accent1">
                                            <a:lumMod val="60000"/>
                                            <a:lumOff val="40000"/>
                                          </a:schemeClr>
                                        </a:solidFill>
                                        <a:latin typeface="Cambria Math" panose="02040503050406030204" pitchFamily="18" charset="0"/>
                                      </a:rPr>
                                      <m:t>𝟐</m:t>
                                    </m:r>
                                  </m:sup>
                                </m:sSup>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𝒂</m:t>
                                    </m:r>
                                  </m:e>
                                  <m:sub>
                                    <m:r>
                                      <a:rPr lang="zh-CN" altLang="en-US" b="1" i="1">
                                        <a:solidFill>
                                          <a:schemeClr val="accent1">
                                            <a:lumMod val="60000"/>
                                            <a:lumOff val="40000"/>
                                          </a:schemeClr>
                                        </a:solidFill>
                                        <a:latin typeface="Cambria Math" panose="02040503050406030204" pitchFamily="18" charset="0"/>
                                      </a:rPr>
                                      <m:t>𝟏</m:t>
                                    </m:r>
                                  </m:sub>
                                </m:sSub>
                                <m:sSup>
                                  <m:sSupPr>
                                    <m:ctrlPr>
                                      <a:rPr lang="zh-CN" altLang="en-US" b="1" i="1">
                                        <a:solidFill>
                                          <a:schemeClr val="accent1">
                                            <a:lumMod val="60000"/>
                                            <a:lumOff val="40000"/>
                                          </a:schemeClr>
                                        </a:solidFill>
                                        <a:latin typeface="Cambria Math" panose="02040503050406030204" pitchFamily="18" charset="0"/>
                                      </a:rPr>
                                    </m:ctrlPr>
                                  </m:sSupPr>
                                  <m:e>
                                    <m:r>
                                      <a:rPr lang="zh-CN" altLang="en-US" b="1" i="1">
                                        <a:solidFill>
                                          <a:schemeClr val="accent1">
                                            <a:lumMod val="60000"/>
                                            <a:lumOff val="40000"/>
                                          </a:schemeClr>
                                        </a:solidFill>
                                        <a:latin typeface="Cambria Math" panose="02040503050406030204" pitchFamily="18" charset="0"/>
                                      </a:rPr>
                                      <m:t>𝒕</m:t>
                                    </m:r>
                                  </m:e>
                                  <m:sup>
                                    <m:r>
                                      <a:rPr lang="zh-CN" altLang="en-US" b="1" i="1">
                                        <a:solidFill>
                                          <a:schemeClr val="accent1">
                                            <a:lumMod val="60000"/>
                                            <a:lumOff val="40000"/>
                                          </a:schemeClr>
                                        </a:solidFill>
                                        <a:latin typeface="Cambria Math" panose="02040503050406030204" pitchFamily="18" charset="0"/>
                                      </a:rPr>
                                      <m:t>𝟏</m:t>
                                    </m:r>
                                  </m:sup>
                                </m:sSup>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𝒂</m:t>
                                    </m:r>
                                  </m:e>
                                  <m:sub>
                                    <m:r>
                                      <a:rPr lang="zh-CN" altLang="en-US" b="1" i="1">
                                        <a:solidFill>
                                          <a:schemeClr val="accent1">
                                            <a:lumMod val="60000"/>
                                            <a:lumOff val="40000"/>
                                          </a:schemeClr>
                                        </a:solidFill>
                                        <a:latin typeface="Cambria Math" panose="02040503050406030204" pitchFamily="18" charset="0"/>
                                      </a:rPr>
                                      <m:t>𝟎</m:t>
                                    </m:r>
                                  </m:sub>
                                </m:sSub>
                              </m:e>
                            </m:mr>
                            <m:mr>
                              <m:e>
                                <m:r>
                                  <a:rPr lang="zh-CN" altLang="en-US" b="1" i="1">
                                    <a:solidFill>
                                      <a:schemeClr val="accent1">
                                        <a:lumMod val="60000"/>
                                        <a:lumOff val="40000"/>
                                      </a:schemeClr>
                                    </a:solidFill>
                                    <a:latin typeface="Cambria Math" panose="02040503050406030204" pitchFamily="18" charset="0"/>
                                  </a:rPr>
                                  <m:t>𝒚</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𝒕</m:t>
                                </m:r>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𝒃</m:t>
                                    </m:r>
                                  </m:e>
                                  <m:sub>
                                    <m:r>
                                      <a:rPr lang="zh-CN" altLang="en-US" b="1" i="1">
                                        <a:solidFill>
                                          <a:schemeClr val="accent1">
                                            <a:lumMod val="60000"/>
                                            <a:lumOff val="40000"/>
                                          </a:schemeClr>
                                        </a:solidFill>
                                        <a:latin typeface="Cambria Math" panose="02040503050406030204" pitchFamily="18" charset="0"/>
                                      </a:rPr>
                                      <m:t>𝒏</m:t>
                                    </m:r>
                                  </m:sub>
                                </m:sSub>
                                <m:sSup>
                                  <m:sSupPr>
                                    <m:ctrlPr>
                                      <a:rPr lang="zh-CN" altLang="en-US" b="1" i="1">
                                        <a:solidFill>
                                          <a:schemeClr val="accent1">
                                            <a:lumMod val="60000"/>
                                            <a:lumOff val="40000"/>
                                          </a:schemeClr>
                                        </a:solidFill>
                                        <a:latin typeface="Cambria Math" panose="02040503050406030204" pitchFamily="18" charset="0"/>
                                      </a:rPr>
                                    </m:ctrlPr>
                                  </m:sSupPr>
                                  <m:e>
                                    <m:r>
                                      <a:rPr lang="zh-CN" altLang="en-US" b="1" i="1">
                                        <a:solidFill>
                                          <a:schemeClr val="accent1">
                                            <a:lumMod val="60000"/>
                                            <a:lumOff val="40000"/>
                                          </a:schemeClr>
                                        </a:solidFill>
                                        <a:latin typeface="Cambria Math" panose="02040503050406030204" pitchFamily="18" charset="0"/>
                                      </a:rPr>
                                      <m:t>𝒕</m:t>
                                    </m:r>
                                  </m:e>
                                  <m:sup>
                                    <m:r>
                                      <a:rPr lang="zh-CN" altLang="en-US" b="1" i="1">
                                        <a:solidFill>
                                          <a:schemeClr val="accent1">
                                            <a:lumMod val="60000"/>
                                            <a:lumOff val="40000"/>
                                          </a:schemeClr>
                                        </a:solidFill>
                                        <a:latin typeface="Cambria Math" panose="02040503050406030204" pitchFamily="18" charset="0"/>
                                      </a:rPr>
                                      <m:t>𝒏</m:t>
                                    </m:r>
                                  </m:sup>
                                </m:sSup>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𝒃</m:t>
                                    </m:r>
                                  </m:e>
                                  <m:sub>
                                    <m:r>
                                      <a:rPr lang="zh-CN" altLang="en-US" b="1" i="1">
                                        <a:solidFill>
                                          <a:schemeClr val="accent1">
                                            <a:lumMod val="60000"/>
                                            <a:lumOff val="40000"/>
                                          </a:schemeClr>
                                        </a:solidFill>
                                        <a:latin typeface="Cambria Math" panose="02040503050406030204" pitchFamily="18" charset="0"/>
                                      </a:rPr>
                                      <m:t>𝟐</m:t>
                                    </m:r>
                                  </m:sub>
                                </m:sSub>
                                <m:sSup>
                                  <m:sSupPr>
                                    <m:ctrlPr>
                                      <a:rPr lang="zh-CN" altLang="en-US" b="1" i="1">
                                        <a:solidFill>
                                          <a:schemeClr val="accent1">
                                            <a:lumMod val="60000"/>
                                            <a:lumOff val="40000"/>
                                          </a:schemeClr>
                                        </a:solidFill>
                                        <a:latin typeface="Cambria Math" panose="02040503050406030204" pitchFamily="18" charset="0"/>
                                      </a:rPr>
                                    </m:ctrlPr>
                                  </m:sSupPr>
                                  <m:e>
                                    <m:r>
                                      <a:rPr lang="zh-CN" altLang="en-US" b="1" i="1">
                                        <a:solidFill>
                                          <a:schemeClr val="accent1">
                                            <a:lumMod val="60000"/>
                                            <a:lumOff val="40000"/>
                                          </a:schemeClr>
                                        </a:solidFill>
                                        <a:latin typeface="Cambria Math" panose="02040503050406030204" pitchFamily="18" charset="0"/>
                                      </a:rPr>
                                      <m:t>𝒕</m:t>
                                    </m:r>
                                  </m:e>
                                  <m:sup>
                                    <m:r>
                                      <a:rPr lang="zh-CN" altLang="en-US" b="1" i="1">
                                        <a:solidFill>
                                          <a:schemeClr val="accent1">
                                            <a:lumMod val="60000"/>
                                            <a:lumOff val="40000"/>
                                          </a:schemeClr>
                                        </a:solidFill>
                                        <a:latin typeface="Cambria Math" panose="02040503050406030204" pitchFamily="18" charset="0"/>
                                      </a:rPr>
                                      <m:t>𝟐</m:t>
                                    </m:r>
                                  </m:sup>
                                </m:sSup>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𝒃</m:t>
                                    </m:r>
                                  </m:e>
                                  <m:sub>
                                    <m:r>
                                      <a:rPr lang="zh-CN" altLang="en-US" b="1" i="1">
                                        <a:solidFill>
                                          <a:schemeClr val="accent1">
                                            <a:lumMod val="60000"/>
                                            <a:lumOff val="40000"/>
                                          </a:schemeClr>
                                        </a:solidFill>
                                        <a:latin typeface="Cambria Math" panose="02040503050406030204" pitchFamily="18" charset="0"/>
                                      </a:rPr>
                                      <m:t>𝟏</m:t>
                                    </m:r>
                                  </m:sub>
                                </m:sSub>
                                <m:sSup>
                                  <m:sSupPr>
                                    <m:ctrlPr>
                                      <a:rPr lang="zh-CN" altLang="en-US" b="1" i="1">
                                        <a:solidFill>
                                          <a:schemeClr val="accent1">
                                            <a:lumMod val="60000"/>
                                            <a:lumOff val="40000"/>
                                          </a:schemeClr>
                                        </a:solidFill>
                                        <a:latin typeface="Cambria Math" panose="02040503050406030204" pitchFamily="18" charset="0"/>
                                      </a:rPr>
                                    </m:ctrlPr>
                                  </m:sSupPr>
                                  <m:e>
                                    <m:r>
                                      <a:rPr lang="zh-CN" altLang="en-US" b="1" i="1">
                                        <a:solidFill>
                                          <a:schemeClr val="accent1">
                                            <a:lumMod val="60000"/>
                                            <a:lumOff val="40000"/>
                                          </a:schemeClr>
                                        </a:solidFill>
                                        <a:latin typeface="Cambria Math" panose="02040503050406030204" pitchFamily="18" charset="0"/>
                                      </a:rPr>
                                      <m:t>𝒕</m:t>
                                    </m:r>
                                  </m:e>
                                  <m:sup>
                                    <m:r>
                                      <a:rPr lang="zh-CN" altLang="en-US" b="1" i="1">
                                        <a:solidFill>
                                          <a:schemeClr val="accent1">
                                            <a:lumMod val="60000"/>
                                            <a:lumOff val="40000"/>
                                          </a:schemeClr>
                                        </a:solidFill>
                                        <a:latin typeface="Cambria Math" panose="02040503050406030204" pitchFamily="18" charset="0"/>
                                      </a:rPr>
                                      <m:t>𝟏</m:t>
                                    </m:r>
                                  </m:sup>
                                </m:sSup>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𝒃</m:t>
                                    </m:r>
                                  </m:e>
                                  <m:sub>
                                    <m:r>
                                      <a:rPr lang="zh-CN" altLang="en-US" b="1" i="1">
                                        <a:solidFill>
                                          <a:schemeClr val="accent1">
                                            <a:lumMod val="60000"/>
                                            <a:lumOff val="40000"/>
                                          </a:schemeClr>
                                        </a:solidFill>
                                        <a:latin typeface="Cambria Math" panose="02040503050406030204" pitchFamily="18" charset="0"/>
                                      </a:rPr>
                                      <m:t>𝟎</m:t>
                                    </m:r>
                                  </m:sub>
                                </m:sSub>
                              </m:e>
                            </m:mr>
                            <m:mr>
                              <m:e>
                                <m:r>
                                  <a:rPr lang="zh-CN" altLang="en-US" b="1" i="1">
                                    <a:solidFill>
                                      <a:schemeClr val="accent1">
                                        <a:lumMod val="60000"/>
                                        <a:lumOff val="40000"/>
                                      </a:schemeClr>
                                    </a:solidFill>
                                    <a:latin typeface="Cambria Math" panose="02040503050406030204" pitchFamily="18" charset="0"/>
                                  </a:rPr>
                                  <m:t>𝒛</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𝒕</m:t>
                                </m:r>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𝒄</m:t>
                                    </m:r>
                                  </m:e>
                                  <m:sub>
                                    <m:r>
                                      <a:rPr lang="zh-CN" altLang="en-US" b="1" i="1">
                                        <a:solidFill>
                                          <a:schemeClr val="accent1">
                                            <a:lumMod val="60000"/>
                                            <a:lumOff val="40000"/>
                                          </a:schemeClr>
                                        </a:solidFill>
                                        <a:latin typeface="Cambria Math" panose="02040503050406030204" pitchFamily="18" charset="0"/>
                                      </a:rPr>
                                      <m:t>𝒏</m:t>
                                    </m:r>
                                  </m:sub>
                                </m:sSub>
                                <m:sSup>
                                  <m:sSupPr>
                                    <m:ctrlPr>
                                      <a:rPr lang="zh-CN" altLang="en-US" b="1" i="1">
                                        <a:solidFill>
                                          <a:schemeClr val="accent1">
                                            <a:lumMod val="60000"/>
                                            <a:lumOff val="40000"/>
                                          </a:schemeClr>
                                        </a:solidFill>
                                        <a:latin typeface="Cambria Math" panose="02040503050406030204" pitchFamily="18" charset="0"/>
                                      </a:rPr>
                                    </m:ctrlPr>
                                  </m:sSupPr>
                                  <m:e>
                                    <m:r>
                                      <a:rPr lang="zh-CN" altLang="en-US" b="1" i="1">
                                        <a:solidFill>
                                          <a:schemeClr val="accent1">
                                            <a:lumMod val="60000"/>
                                            <a:lumOff val="40000"/>
                                          </a:schemeClr>
                                        </a:solidFill>
                                        <a:latin typeface="Cambria Math" panose="02040503050406030204" pitchFamily="18" charset="0"/>
                                      </a:rPr>
                                      <m:t>𝒕</m:t>
                                    </m:r>
                                  </m:e>
                                  <m:sup>
                                    <m:r>
                                      <a:rPr lang="zh-CN" altLang="en-US" b="1" i="1">
                                        <a:solidFill>
                                          <a:schemeClr val="accent1">
                                            <a:lumMod val="60000"/>
                                            <a:lumOff val="40000"/>
                                          </a:schemeClr>
                                        </a:solidFill>
                                        <a:latin typeface="Cambria Math" panose="02040503050406030204" pitchFamily="18" charset="0"/>
                                      </a:rPr>
                                      <m:t>𝒏</m:t>
                                    </m:r>
                                  </m:sup>
                                </m:sSup>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𝒄</m:t>
                                    </m:r>
                                  </m:e>
                                  <m:sub>
                                    <m:r>
                                      <a:rPr lang="zh-CN" altLang="en-US" b="1" i="1">
                                        <a:solidFill>
                                          <a:schemeClr val="accent1">
                                            <a:lumMod val="60000"/>
                                            <a:lumOff val="40000"/>
                                          </a:schemeClr>
                                        </a:solidFill>
                                        <a:latin typeface="Cambria Math" panose="02040503050406030204" pitchFamily="18" charset="0"/>
                                      </a:rPr>
                                      <m:t>𝟐</m:t>
                                    </m:r>
                                  </m:sub>
                                </m:sSub>
                                <m:sSup>
                                  <m:sSupPr>
                                    <m:ctrlPr>
                                      <a:rPr lang="zh-CN" altLang="en-US" b="1" i="1">
                                        <a:solidFill>
                                          <a:schemeClr val="accent1">
                                            <a:lumMod val="60000"/>
                                            <a:lumOff val="40000"/>
                                          </a:schemeClr>
                                        </a:solidFill>
                                        <a:latin typeface="Cambria Math" panose="02040503050406030204" pitchFamily="18" charset="0"/>
                                      </a:rPr>
                                    </m:ctrlPr>
                                  </m:sSupPr>
                                  <m:e>
                                    <m:r>
                                      <a:rPr lang="zh-CN" altLang="en-US" b="1" i="1">
                                        <a:solidFill>
                                          <a:schemeClr val="accent1">
                                            <a:lumMod val="60000"/>
                                            <a:lumOff val="40000"/>
                                          </a:schemeClr>
                                        </a:solidFill>
                                        <a:latin typeface="Cambria Math" panose="02040503050406030204" pitchFamily="18" charset="0"/>
                                      </a:rPr>
                                      <m:t>𝒕</m:t>
                                    </m:r>
                                  </m:e>
                                  <m:sup>
                                    <m:r>
                                      <a:rPr lang="zh-CN" altLang="en-US" b="1" i="1">
                                        <a:solidFill>
                                          <a:schemeClr val="accent1">
                                            <a:lumMod val="60000"/>
                                            <a:lumOff val="40000"/>
                                          </a:schemeClr>
                                        </a:solidFill>
                                        <a:latin typeface="Cambria Math" panose="02040503050406030204" pitchFamily="18" charset="0"/>
                                      </a:rPr>
                                      <m:t>𝟐</m:t>
                                    </m:r>
                                  </m:sup>
                                </m:sSup>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𝒄</m:t>
                                    </m:r>
                                  </m:e>
                                  <m:sub>
                                    <m:r>
                                      <a:rPr lang="zh-CN" altLang="en-US" b="1" i="1">
                                        <a:solidFill>
                                          <a:schemeClr val="accent1">
                                            <a:lumMod val="60000"/>
                                            <a:lumOff val="40000"/>
                                          </a:schemeClr>
                                        </a:solidFill>
                                        <a:latin typeface="Cambria Math" panose="02040503050406030204" pitchFamily="18" charset="0"/>
                                      </a:rPr>
                                      <m:t>𝟏</m:t>
                                    </m:r>
                                  </m:sub>
                                </m:sSub>
                                <m:sSup>
                                  <m:sSupPr>
                                    <m:ctrlPr>
                                      <a:rPr lang="zh-CN" altLang="en-US" b="1" i="1">
                                        <a:solidFill>
                                          <a:schemeClr val="accent1">
                                            <a:lumMod val="60000"/>
                                            <a:lumOff val="40000"/>
                                          </a:schemeClr>
                                        </a:solidFill>
                                        <a:latin typeface="Cambria Math" panose="02040503050406030204" pitchFamily="18" charset="0"/>
                                      </a:rPr>
                                    </m:ctrlPr>
                                  </m:sSupPr>
                                  <m:e>
                                    <m:r>
                                      <a:rPr lang="zh-CN" altLang="en-US" b="1" i="1">
                                        <a:solidFill>
                                          <a:schemeClr val="accent1">
                                            <a:lumMod val="60000"/>
                                            <a:lumOff val="40000"/>
                                          </a:schemeClr>
                                        </a:solidFill>
                                        <a:latin typeface="Cambria Math" panose="02040503050406030204" pitchFamily="18" charset="0"/>
                                      </a:rPr>
                                      <m:t>𝒕</m:t>
                                    </m:r>
                                  </m:e>
                                  <m:sup>
                                    <m:r>
                                      <a:rPr lang="zh-CN" altLang="en-US" b="1" i="1">
                                        <a:solidFill>
                                          <a:schemeClr val="accent1">
                                            <a:lumMod val="60000"/>
                                            <a:lumOff val="40000"/>
                                          </a:schemeClr>
                                        </a:solidFill>
                                        <a:latin typeface="Cambria Math" panose="02040503050406030204" pitchFamily="18" charset="0"/>
                                      </a:rPr>
                                      <m:t>𝟏</m:t>
                                    </m:r>
                                  </m:sup>
                                </m:sSup>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𝒄</m:t>
                                    </m:r>
                                  </m:e>
                                  <m:sub>
                                    <m:r>
                                      <a:rPr lang="zh-CN" altLang="en-US" b="1" i="1">
                                        <a:solidFill>
                                          <a:schemeClr val="accent1">
                                            <a:lumMod val="60000"/>
                                            <a:lumOff val="40000"/>
                                          </a:schemeClr>
                                        </a:solidFill>
                                        <a:latin typeface="Cambria Math" panose="02040503050406030204" pitchFamily="18" charset="0"/>
                                      </a:rPr>
                                      <m:t>𝟎</m:t>
                                    </m:r>
                                  </m:sub>
                                </m:sSub>
                              </m:e>
                            </m:mr>
                          </m:m>
                        </m:e>
                      </m:d>
                      <m:r>
                        <m:rPr>
                          <m:nor/>
                        </m:rPr>
                        <a:rPr lang="zh-CN" altLang="en-US" b="1" i="0">
                          <a:solidFill>
                            <a:schemeClr val="accent1">
                              <a:lumMod val="60000"/>
                              <a:lumOff val="40000"/>
                            </a:schemeClr>
                          </a:solidFill>
                          <a:latin typeface="Cambria Math" panose="02040503050406030204" pitchFamily="18" charset="0"/>
                        </a:rPr>
                        <m:t>       </m:t>
                      </m:r>
                      <m:r>
                        <m:rPr>
                          <m:nor/>
                        </m:rPr>
                        <a:rPr lang="zh-CN" altLang="en-US" b="1" i="0">
                          <a:solidFill>
                            <a:schemeClr val="accent1">
                              <a:lumMod val="60000"/>
                              <a:lumOff val="40000"/>
                            </a:schemeClr>
                          </a:solidFill>
                          <a:latin typeface="Cambria Math" panose="02040503050406030204" pitchFamily="18" charset="0"/>
                        </a:rPr>
                        <m:t>t</m:t>
                      </m:r>
                      <m:r>
                        <a:rPr lang="zh-CN" altLang="en-US" b="1" i="1">
                          <a:solidFill>
                            <a:schemeClr val="accent1">
                              <a:lumMod val="60000"/>
                              <a:lumOff val="40000"/>
                            </a:schemeClr>
                          </a:solidFill>
                          <a:latin typeface="Cambria Math" panose="02040503050406030204" pitchFamily="18" charset="0"/>
                        </a:rPr>
                        <m:t>∈[</m:t>
                      </m:r>
                      <m:r>
                        <m:rPr>
                          <m:nor/>
                        </m:rPr>
                        <a:rPr lang="zh-CN" altLang="en-US" b="1" i="0">
                          <a:solidFill>
                            <a:schemeClr val="accent1">
                              <a:lumMod val="60000"/>
                              <a:lumOff val="40000"/>
                            </a:schemeClr>
                          </a:solidFill>
                          <a:latin typeface="Cambria Math" panose="02040503050406030204" pitchFamily="18" charset="0"/>
                        </a:rPr>
                        <m:t>0,1</m:t>
                      </m:r>
                      <m:r>
                        <a:rPr lang="zh-CN" altLang="en-US" b="1" i="1">
                          <a:solidFill>
                            <a:schemeClr val="accent1">
                              <a:lumMod val="60000"/>
                              <a:lumOff val="40000"/>
                            </a:schemeClr>
                          </a:solidFill>
                          <a:latin typeface="Cambria Math" panose="02040503050406030204" pitchFamily="18" charset="0"/>
                        </a:rPr>
                        <m:t>]</m:t>
                      </m:r>
                    </m:oMath>
                  </m:oMathPara>
                </a14:m>
                <a:endParaRPr lang="zh-CN" altLang="en-US" b="1" dirty="0">
                  <a:solidFill>
                    <a:schemeClr val="accent1">
                      <a:lumMod val="60000"/>
                      <a:lumOff val="40000"/>
                    </a:schemeClr>
                  </a:solidFill>
                </a:endParaRPr>
              </a:p>
            </p:txBody>
          </p:sp>
        </mc:Choice>
        <mc:Fallback xmlns="">
          <p:sp>
            <p:nvSpPr>
              <p:cNvPr id="2974725" name="Object 5">
                <a:extLst>
                  <a:ext uri="{FF2B5EF4-FFF2-40B4-BE49-F238E27FC236}">
                    <a16:creationId xmlns:a16="http://schemas.microsoft.com/office/drawing/2014/main" id="{33A9C357-714F-43E5-ADF8-EAB9EC2EC612}"/>
                  </a:ext>
                </a:extLst>
              </p:cNvPr>
              <p:cNvSpPr txBox="1">
                <a:spLocks noGrp="1" noRot="1" noChangeAspect="1" noMove="1" noResize="1" noEditPoints="1" noAdjustHandles="1" noChangeArrowheads="1" noChangeShapeType="1" noTextEdit="1"/>
              </p:cNvSpPr>
              <p:nvPr>
                <p:ph idx="1"/>
              </p:nvPr>
            </p:nvSpPr>
            <p:spPr bwMode="auto">
              <a:xfrm>
                <a:off x="762000" y="3406775"/>
                <a:ext cx="7900988" cy="2141538"/>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1498B3E9-BCBE-4488-AA71-94292C3DC540}"/>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5772D9E9-7179-428D-B6EB-E588489C927C}"/>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88B8280F-E079-4916-9F7A-EA14EF984A9C}"/>
              </a:ext>
            </a:extLst>
          </p:cNvPr>
          <p:cNvSpPr>
            <a:spLocks noGrp="1"/>
          </p:cNvSpPr>
          <p:nvPr>
            <p:ph type="sldNum" sz="quarter" idx="12"/>
          </p:nvPr>
        </p:nvSpPr>
        <p:spPr/>
        <p:txBody>
          <a:bodyPr/>
          <a:lstStyle/>
          <a:p>
            <a:pPr>
              <a:defRPr/>
            </a:pPr>
            <a:fld id="{EB090F95-A6DE-47BD-B107-EE53749188EA}" type="slidenum">
              <a:rPr lang="en-US" altLang="zh-CN"/>
              <a:pPr>
                <a:defRPr/>
              </a:pPr>
              <a:t>46</a:t>
            </a:fld>
            <a:endParaRPr lang="en-US" altLang="zh-CN"/>
          </a:p>
        </p:txBody>
      </p:sp>
      <p:sp>
        <p:nvSpPr>
          <p:cNvPr id="25605" name="Rectangle 2">
            <a:extLst>
              <a:ext uri="{FF2B5EF4-FFF2-40B4-BE49-F238E27FC236}">
                <a16:creationId xmlns:a16="http://schemas.microsoft.com/office/drawing/2014/main" id="{B4074744-E978-47D5-8323-35CEECE655CF}"/>
              </a:ext>
            </a:extLst>
          </p:cNvPr>
          <p:cNvSpPr>
            <a:spLocks noGrp="1" noChangeArrowheads="1"/>
          </p:cNvSpPr>
          <p:nvPr>
            <p:ph type="title"/>
          </p:nvPr>
        </p:nvSpPr>
        <p:spPr>
          <a:xfrm>
            <a:off x="1350963" y="347663"/>
            <a:ext cx="7229475" cy="1462087"/>
          </a:xfrm>
        </p:spPr>
        <p:txBody>
          <a:bodyPr/>
          <a:lstStyle/>
          <a:p>
            <a:pPr eaLnBrk="1" hangingPunct="1"/>
            <a:r>
              <a:rPr lang="en-US" altLang="zh-CN" sz="4000" b="1">
                <a:solidFill>
                  <a:schemeClr val="bg1"/>
                </a:solidFill>
                <a:latin typeface="Times New Roman" panose="02020603050405020304" pitchFamily="18" charset="0"/>
              </a:rPr>
              <a:t>Parametric polynomial curves</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参数多项式曲线 </a:t>
            </a:r>
            <a:r>
              <a:rPr lang="en-US" altLang="zh-CN" sz="4000"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25606" name="Object 3">
                <a:extLst>
                  <a:ext uri="{FF2B5EF4-FFF2-40B4-BE49-F238E27FC236}">
                    <a16:creationId xmlns:a16="http://schemas.microsoft.com/office/drawing/2014/main" id="{08C41F90-8B52-422B-874F-FE4D81723D0D}"/>
                  </a:ext>
                </a:extLst>
              </p:cNvPr>
              <p:cNvSpPr txBox="1"/>
              <p:nvPr/>
            </p:nvSpPr>
            <p:spPr bwMode="auto">
              <a:xfrm>
                <a:off x="1162050" y="2195910"/>
                <a:ext cx="7416800" cy="3563144"/>
              </a:xfrm>
              <a:prstGeom prst="rect">
                <a:avLst/>
              </a:prstGeom>
              <a:noFill/>
              <a:ln>
                <a:noFill/>
              </a:ln>
            </p:spPr>
            <p:txBody>
              <a:bodyPr>
                <a:noAutofit/>
              </a:bodyPr>
              <a:lstStyle/>
              <a:p>
                <a:pPr/>
                <a14:m>
                  <m:oMathPara xmlns:m="http://schemas.openxmlformats.org/officeDocument/2006/math">
                    <m:oMathParaPr>
                      <m:jc m:val="left"/>
                    </m:oMathParaPr>
                    <m:oMath xmlns:m="http://schemas.openxmlformats.org/officeDocument/2006/math">
                      <m:r>
                        <a:rPr lang="zh-CN" altLang="en-US" sz="2400" i="1" smtClean="0">
                          <a:solidFill>
                            <a:schemeClr val="accent1">
                              <a:lumMod val="60000"/>
                              <a:lumOff val="40000"/>
                            </a:schemeClr>
                          </a:solidFill>
                          <a:latin typeface="Cambria Math" panose="02040503050406030204" pitchFamily="18" charset="0"/>
                        </a:rPr>
                        <m:t>𝑝</m:t>
                      </m:r>
                      <m:d>
                        <m:dPr>
                          <m:ctrlPr>
                            <a:rPr lang="zh-CN" altLang="en-US" sz="2400" i="1" smtClean="0">
                              <a:solidFill>
                                <a:schemeClr val="accent1">
                                  <a:lumMod val="60000"/>
                                  <a:lumOff val="40000"/>
                                </a:schemeClr>
                              </a:solidFill>
                              <a:latin typeface="Cambria Math" panose="02040503050406030204" pitchFamily="18" charset="0"/>
                            </a:rPr>
                          </m:ctrlPr>
                        </m:dPr>
                        <m:e>
                          <m:r>
                            <a:rPr lang="zh-CN" altLang="en-US" sz="2400" i="1" smtClean="0">
                              <a:solidFill>
                                <a:schemeClr val="accent1">
                                  <a:lumMod val="60000"/>
                                  <a:lumOff val="40000"/>
                                </a:schemeClr>
                              </a:solidFill>
                              <a:latin typeface="Cambria Math" panose="02040503050406030204" pitchFamily="18" charset="0"/>
                            </a:rPr>
                            <m:t>𝑡</m:t>
                          </m:r>
                        </m:e>
                      </m:d>
                      <m:r>
                        <a:rPr lang="zh-CN" altLang="en-US" sz="2400" i="1" smtClean="0">
                          <a:solidFill>
                            <a:schemeClr val="accent1">
                              <a:lumMod val="60000"/>
                              <a:lumOff val="40000"/>
                            </a:schemeClr>
                          </a:solidFill>
                          <a:latin typeface="Cambria Math" panose="02040503050406030204" pitchFamily="18" charset="0"/>
                        </a:rPr>
                        <m:t>=</m:t>
                      </m:r>
                      <m:d>
                        <m:dPr>
                          <m:begChr m:val="["/>
                          <m:endChr m:val="]"/>
                          <m:ctrlPr>
                            <a:rPr lang="zh-CN" altLang="en-US" sz="2400" i="1">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sz="2400" i="1">
                                  <a:solidFill>
                                    <a:schemeClr val="accent1">
                                      <a:lumMod val="60000"/>
                                      <a:lumOff val="40000"/>
                                    </a:schemeClr>
                                  </a:solidFill>
                                  <a:latin typeface="Cambria Math" panose="02040503050406030204" pitchFamily="18" charset="0"/>
                                </a:rPr>
                              </m:ctrlPr>
                            </m:mPr>
                            <m:mr>
                              <m:e>
                                <m:r>
                                  <a:rPr lang="zh-CN" altLang="en-US" sz="2400" i="1">
                                    <a:solidFill>
                                      <a:schemeClr val="accent1">
                                        <a:lumMod val="60000"/>
                                        <a:lumOff val="40000"/>
                                      </a:schemeClr>
                                    </a:solidFill>
                                    <a:latin typeface="Cambria Math" panose="02040503050406030204" pitchFamily="18" charset="0"/>
                                  </a:rPr>
                                  <m:t>𝑥</m:t>
                                </m:r>
                                <m:d>
                                  <m:dPr>
                                    <m:ctrlPr>
                                      <a:rPr lang="zh-CN" altLang="en-US" sz="2400" i="1">
                                        <a:solidFill>
                                          <a:schemeClr val="accent1">
                                            <a:lumMod val="60000"/>
                                            <a:lumOff val="40000"/>
                                          </a:schemeClr>
                                        </a:solidFill>
                                        <a:latin typeface="Cambria Math" panose="02040503050406030204" pitchFamily="18" charset="0"/>
                                      </a:rPr>
                                    </m:ctrlPr>
                                  </m:dPr>
                                  <m:e>
                                    <m:r>
                                      <a:rPr lang="zh-CN" altLang="en-US" sz="2400" i="1">
                                        <a:solidFill>
                                          <a:schemeClr val="accent1">
                                            <a:lumMod val="60000"/>
                                            <a:lumOff val="40000"/>
                                          </a:schemeClr>
                                        </a:solidFill>
                                        <a:latin typeface="Cambria Math" panose="02040503050406030204" pitchFamily="18" charset="0"/>
                                      </a:rPr>
                                      <m:t>𝑡</m:t>
                                    </m:r>
                                  </m:e>
                                </m:d>
                              </m:e>
                            </m:mr>
                            <m:mr>
                              <m:e>
                                <m:r>
                                  <a:rPr lang="zh-CN" altLang="en-US" sz="2400" i="1">
                                    <a:solidFill>
                                      <a:schemeClr val="accent1">
                                        <a:lumMod val="60000"/>
                                        <a:lumOff val="40000"/>
                                      </a:schemeClr>
                                    </a:solidFill>
                                    <a:latin typeface="Cambria Math" panose="02040503050406030204" pitchFamily="18" charset="0"/>
                                  </a:rPr>
                                  <m:t>𝑦</m:t>
                                </m:r>
                                <m:d>
                                  <m:dPr>
                                    <m:ctrlPr>
                                      <a:rPr lang="zh-CN" altLang="en-US" sz="2400" i="1">
                                        <a:solidFill>
                                          <a:schemeClr val="accent1">
                                            <a:lumMod val="60000"/>
                                            <a:lumOff val="40000"/>
                                          </a:schemeClr>
                                        </a:solidFill>
                                        <a:latin typeface="Cambria Math" panose="02040503050406030204" pitchFamily="18" charset="0"/>
                                      </a:rPr>
                                    </m:ctrlPr>
                                  </m:dPr>
                                  <m:e>
                                    <m:r>
                                      <a:rPr lang="zh-CN" altLang="en-US" sz="2400" i="1">
                                        <a:solidFill>
                                          <a:schemeClr val="accent1">
                                            <a:lumMod val="60000"/>
                                            <a:lumOff val="40000"/>
                                          </a:schemeClr>
                                        </a:solidFill>
                                        <a:latin typeface="Cambria Math" panose="02040503050406030204" pitchFamily="18" charset="0"/>
                                      </a:rPr>
                                      <m:t>𝑡</m:t>
                                    </m:r>
                                  </m:e>
                                </m:d>
                              </m:e>
                            </m:mr>
                            <m:mr>
                              <m:e>
                                <m:r>
                                  <a:rPr lang="zh-CN" altLang="en-US" sz="2400" i="1">
                                    <a:solidFill>
                                      <a:schemeClr val="accent1">
                                        <a:lumMod val="60000"/>
                                        <a:lumOff val="40000"/>
                                      </a:schemeClr>
                                    </a:solidFill>
                                    <a:latin typeface="Cambria Math" panose="02040503050406030204" pitchFamily="18" charset="0"/>
                                  </a:rPr>
                                  <m:t>𝑧</m:t>
                                </m:r>
                                <m:d>
                                  <m:dPr>
                                    <m:ctrlPr>
                                      <a:rPr lang="zh-CN" altLang="en-US" sz="2400" i="1">
                                        <a:solidFill>
                                          <a:schemeClr val="accent1">
                                            <a:lumMod val="60000"/>
                                            <a:lumOff val="40000"/>
                                          </a:schemeClr>
                                        </a:solidFill>
                                        <a:latin typeface="Cambria Math" panose="02040503050406030204" pitchFamily="18" charset="0"/>
                                      </a:rPr>
                                    </m:ctrlPr>
                                  </m:dPr>
                                  <m:e>
                                    <m:r>
                                      <a:rPr lang="zh-CN" altLang="en-US" sz="2400" i="1">
                                        <a:solidFill>
                                          <a:schemeClr val="accent1">
                                            <a:lumMod val="60000"/>
                                            <a:lumOff val="40000"/>
                                          </a:schemeClr>
                                        </a:solidFill>
                                        <a:latin typeface="Cambria Math" panose="02040503050406030204" pitchFamily="18" charset="0"/>
                                      </a:rPr>
                                      <m:t>𝑡</m:t>
                                    </m:r>
                                  </m:e>
                                </m:d>
                              </m:e>
                            </m:mr>
                          </m:m>
                        </m:e>
                      </m:d>
                    </m:oMath>
                  </m:oMathPara>
                </a14:m>
                <a:endParaRPr lang="en-US" altLang="zh-CN" sz="2400" i="1" dirty="0">
                  <a:solidFill>
                    <a:schemeClr val="accent1">
                      <a:lumMod val="60000"/>
                      <a:lumOff val="40000"/>
                    </a:schemeClr>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sz="2400" i="1">
                          <a:solidFill>
                            <a:schemeClr val="accent1">
                              <a:lumMod val="60000"/>
                              <a:lumOff val="40000"/>
                            </a:schemeClr>
                          </a:solidFill>
                          <a:latin typeface="Cambria Math" panose="02040503050406030204" pitchFamily="18" charset="0"/>
                        </a:rPr>
                        <m:t>=</m:t>
                      </m:r>
                      <m:d>
                        <m:dPr>
                          <m:begChr m:val="["/>
                          <m:endChr m:val="]"/>
                          <m:ctrlPr>
                            <a:rPr lang="zh-CN" altLang="en-US" sz="2400" i="1">
                              <a:solidFill>
                                <a:schemeClr val="accent1">
                                  <a:lumMod val="60000"/>
                                  <a:lumOff val="40000"/>
                                </a:schemeClr>
                              </a:solidFill>
                              <a:latin typeface="Cambria Math" panose="02040503050406030204" pitchFamily="18" charset="0"/>
                            </a:rPr>
                          </m:ctrlPr>
                        </m:dPr>
                        <m:e>
                          <m:m>
                            <m:mPr>
                              <m:plcHide m:val="on"/>
                              <m:mcs>
                                <m:mc>
                                  <m:mcPr>
                                    <m:count m:val="4"/>
                                    <m:mcJc m:val="center"/>
                                  </m:mcPr>
                                </m:mc>
                              </m:mcs>
                              <m:ctrlPr>
                                <a:rPr lang="zh-CN" altLang="en-US" sz="2400" i="1">
                                  <a:solidFill>
                                    <a:schemeClr val="accent1">
                                      <a:lumMod val="60000"/>
                                      <a:lumOff val="40000"/>
                                    </a:schemeClr>
                                  </a:solidFill>
                                  <a:latin typeface="Cambria Math" panose="02040503050406030204" pitchFamily="18" charset="0"/>
                                </a:rPr>
                              </m:ctrlPr>
                            </m:mPr>
                            <m:mr>
                              <m:e>
                                <m:sSup>
                                  <m:sSupPr>
                                    <m:ctrlPr>
                                      <a:rPr lang="zh-CN" altLang="en-US" sz="2400" i="1">
                                        <a:solidFill>
                                          <a:schemeClr val="accent1">
                                            <a:lumMod val="60000"/>
                                            <a:lumOff val="40000"/>
                                          </a:schemeClr>
                                        </a:solidFill>
                                        <a:latin typeface="Cambria Math" panose="02040503050406030204" pitchFamily="18" charset="0"/>
                                      </a:rPr>
                                    </m:ctrlPr>
                                  </m:sSupPr>
                                  <m:e>
                                    <m:r>
                                      <a:rPr lang="zh-CN" altLang="en-US" sz="2400" i="1">
                                        <a:solidFill>
                                          <a:schemeClr val="accent1">
                                            <a:lumMod val="60000"/>
                                            <a:lumOff val="40000"/>
                                          </a:schemeClr>
                                        </a:solidFill>
                                        <a:latin typeface="Cambria Math" panose="02040503050406030204" pitchFamily="18" charset="0"/>
                                      </a:rPr>
                                      <m:t>𝑡</m:t>
                                    </m:r>
                                  </m:e>
                                  <m:sup>
                                    <m:r>
                                      <a:rPr lang="zh-CN" altLang="en-US" sz="2400" i="1">
                                        <a:solidFill>
                                          <a:schemeClr val="accent1">
                                            <a:lumMod val="60000"/>
                                            <a:lumOff val="40000"/>
                                          </a:schemeClr>
                                        </a:solidFill>
                                        <a:latin typeface="Cambria Math" panose="02040503050406030204" pitchFamily="18" charset="0"/>
                                      </a:rPr>
                                      <m:t>𝑛</m:t>
                                    </m:r>
                                  </m:sup>
                                </m:sSup>
                              </m:e>
                              <m:e>
                                <m:r>
                                  <a:rPr lang="zh-CN" altLang="en-US" sz="2400" i="1">
                                    <a:solidFill>
                                      <a:schemeClr val="accent1">
                                        <a:lumMod val="60000"/>
                                        <a:lumOff val="40000"/>
                                      </a:schemeClr>
                                    </a:solidFill>
                                    <a:latin typeface="Cambria Math" panose="02040503050406030204" pitchFamily="18" charset="0"/>
                                  </a:rPr>
                                  <m:t>⋯</m:t>
                                </m:r>
                              </m:e>
                              <m:e>
                                <m:r>
                                  <a:rPr lang="zh-CN" altLang="en-US" sz="2400" i="1">
                                    <a:solidFill>
                                      <a:schemeClr val="accent1">
                                        <a:lumMod val="60000"/>
                                        <a:lumOff val="40000"/>
                                      </a:schemeClr>
                                    </a:solidFill>
                                    <a:latin typeface="Cambria Math" panose="02040503050406030204" pitchFamily="18" charset="0"/>
                                  </a:rPr>
                                  <m:t>𝑡</m:t>
                                </m:r>
                              </m:e>
                              <m:e>
                                <m:r>
                                  <a:rPr lang="zh-CN" altLang="en-US" sz="2400" i="1">
                                    <a:solidFill>
                                      <a:schemeClr val="accent1">
                                        <a:lumMod val="60000"/>
                                        <a:lumOff val="40000"/>
                                      </a:schemeClr>
                                    </a:solidFill>
                                    <a:latin typeface="Cambria Math" panose="02040503050406030204" pitchFamily="18" charset="0"/>
                                  </a:rPr>
                                  <m:t>1</m:t>
                                </m:r>
                              </m:e>
                            </m:mr>
                          </m:m>
                        </m:e>
                      </m:d>
                      <m:r>
                        <a:rPr lang="zh-CN" altLang="en-US" sz="2400" i="1">
                          <a:solidFill>
                            <a:schemeClr val="accent1">
                              <a:lumMod val="60000"/>
                              <a:lumOff val="40000"/>
                            </a:schemeClr>
                          </a:solidFill>
                          <a:latin typeface="Cambria Math" panose="02040503050406030204" pitchFamily="18" charset="0"/>
                        </a:rPr>
                        <m:t>⋅</m:t>
                      </m:r>
                      <m:d>
                        <m:dPr>
                          <m:begChr m:val="["/>
                          <m:endChr m:val="]"/>
                          <m:ctrlPr>
                            <a:rPr lang="zh-CN" altLang="en-US" sz="2400" i="1">
                              <a:solidFill>
                                <a:schemeClr val="accent1">
                                  <a:lumMod val="60000"/>
                                  <a:lumOff val="40000"/>
                                </a:schemeClr>
                              </a:solidFill>
                              <a:latin typeface="Cambria Math" panose="02040503050406030204" pitchFamily="18" charset="0"/>
                            </a:rPr>
                          </m:ctrlPr>
                        </m:dPr>
                        <m:e>
                          <m:m>
                            <m:mPr>
                              <m:plcHide m:val="on"/>
                              <m:mcs>
                                <m:mc>
                                  <m:mcPr>
                                    <m:count m:val="3"/>
                                    <m:mcJc m:val="center"/>
                                  </m:mcPr>
                                </m:mc>
                              </m:mcs>
                              <m:ctrlPr>
                                <a:rPr lang="zh-CN" altLang="en-US" sz="2400" i="1">
                                  <a:solidFill>
                                    <a:schemeClr val="accent1">
                                      <a:lumMod val="60000"/>
                                      <a:lumOff val="40000"/>
                                    </a:schemeClr>
                                  </a:solidFill>
                                  <a:latin typeface="Cambria Math" panose="02040503050406030204" pitchFamily="18" charset="0"/>
                                </a:rPr>
                              </m:ctrlPr>
                            </m:mPr>
                            <m:mr>
                              <m:e>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𝑎</m:t>
                                    </m:r>
                                  </m:e>
                                  <m:sub>
                                    <m:r>
                                      <a:rPr lang="zh-CN" altLang="en-US" sz="2400" i="1">
                                        <a:solidFill>
                                          <a:schemeClr val="accent1">
                                            <a:lumMod val="60000"/>
                                            <a:lumOff val="40000"/>
                                          </a:schemeClr>
                                        </a:solidFill>
                                        <a:latin typeface="Cambria Math" panose="02040503050406030204" pitchFamily="18" charset="0"/>
                                      </a:rPr>
                                      <m:t>𝑛</m:t>
                                    </m:r>
                                  </m:sub>
                                </m:sSub>
                              </m:e>
                              <m:e>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𝑏</m:t>
                                    </m:r>
                                  </m:e>
                                  <m:sub>
                                    <m:r>
                                      <a:rPr lang="zh-CN" altLang="en-US" sz="2400" i="1">
                                        <a:solidFill>
                                          <a:schemeClr val="accent1">
                                            <a:lumMod val="60000"/>
                                            <a:lumOff val="40000"/>
                                          </a:schemeClr>
                                        </a:solidFill>
                                        <a:latin typeface="Cambria Math" panose="02040503050406030204" pitchFamily="18" charset="0"/>
                                      </a:rPr>
                                      <m:t>𝑛</m:t>
                                    </m:r>
                                  </m:sub>
                                </m:sSub>
                              </m:e>
                              <m:e>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𝑐</m:t>
                                    </m:r>
                                  </m:e>
                                  <m:sub>
                                    <m:r>
                                      <a:rPr lang="zh-CN" altLang="en-US" sz="2400" i="1">
                                        <a:solidFill>
                                          <a:schemeClr val="accent1">
                                            <a:lumMod val="60000"/>
                                            <a:lumOff val="40000"/>
                                          </a:schemeClr>
                                        </a:solidFill>
                                        <a:latin typeface="Cambria Math" panose="02040503050406030204" pitchFamily="18" charset="0"/>
                                      </a:rPr>
                                      <m:t>𝑛</m:t>
                                    </m:r>
                                  </m:sub>
                                </m:sSub>
                              </m:e>
                            </m:mr>
                            <m:mr>
                              <m:e>
                                <m:r>
                                  <a:rPr lang="zh-CN" altLang="en-US" sz="2400" i="1">
                                    <a:solidFill>
                                      <a:schemeClr val="accent1">
                                        <a:lumMod val="60000"/>
                                        <a:lumOff val="40000"/>
                                      </a:schemeClr>
                                    </a:solidFill>
                                    <a:latin typeface="Cambria Math" panose="02040503050406030204" pitchFamily="18" charset="0"/>
                                  </a:rPr>
                                  <m:t>⋯</m:t>
                                </m:r>
                              </m:e>
                              <m:e>
                                <m:r>
                                  <a:rPr lang="zh-CN" altLang="en-US" sz="2400" i="1">
                                    <a:solidFill>
                                      <a:schemeClr val="accent1">
                                        <a:lumMod val="60000"/>
                                        <a:lumOff val="40000"/>
                                      </a:schemeClr>
                                    </a:solidFill>
                                    <a:latin typeface="Cambria Math" panose="02040503050406030204" pitchFamily="18" charset="0"/>
                                  </a:rPr>
                                  <m:t>⋯</m:t>
                                </m:r>
                              </m:e>
                              <m:e>
                                <m:r>
                                  <a:rPr lang="zh-CN" altLang="en-US" sz="2400" i="1">
                                    <a:solidFill>
                                      <a:schemeClr val="accent1">
                                        <a:lumMod val="60000"/>
                                        <a:lumOff val="40000"/>
                                      </a:schemeClr>
                                    </a:solidFill>
                                    <a:latin typeface="Cambria Math" panose="02040503050406030204" pitchFamily="18" charset="0"/>
                                  </a:rPr>
                                  <m:t>⋯</m:t>
                                </m:r>
                              </m:e>
                            </m:mr>
                            <m:mr>
                              <m:e>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𝑎</m:t>
                                    </m:r>
                                  </m:e>
                                  <m:sub>
                                    <m:r>
                                      <a:rPr lang="zh-CN" altLang="en-US" sz="2400" i="1">
                                        <a:solidFill>
                                          <a:schemeClr val="accent1">
                                            <a:lumMod val="60000"/>
                                            <a:lumOff val="40000"/>
                                          </a:schemeClr>
                                        </a:solidFill>
                                        <a:latin typeface="Cambria Math" panose="02040503050406030204" pitchFamily="18" charset="0"/>
                                      </a:rPr>
                                      <m:t>1</m:t>
                                    </m:r>
                                  </m:sub>
                                </m:sSub>
                              </m:e>
                              <m:e>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𝑏</m:t>
                                    </m:r>
                                  </m:e>
                                  <m:sub>
                                    <m:r>
                                      <a:rPr lang="zh-CN" altLang="en-US" sz="2400" i="1">
                                        <a:solidFill>
                                          <a:schemeClr val="accent1">
                                            <a:lumMod val="60000"/>
                                            <a:lumOff val="40000"/>
                                          </a:schemeClr>
                                        </a:solidFill>
                                        <a:latin typeface="Cambria Math" panose="02040503050406030204" pitchFamily="18" charset="0"/>
                                      </a:rPr>
                                      <m:t>1</m:t>
                                    </m:r>
                                  </m:sub>
                                </m:sSub>
                              </m:e>
                              <m:e>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𝑐</m:t>
                                    </m:r>
                                  </m:e>
                                  <m:sub>
                                    <m:r>
                                      <a:rPr lang="zh-CN" altLang="en-US" sz="2400" i="1">
                                        <a:solidFill>
                                          <a:schemeClr val="accent1">
                                            <a:lumMod val="60000"/>
                                            <a:lumOff val="40000"/>
                                          </a:schemeClr>
                                        </a:solidFill>
                                        <a:latin typeface="Cambria Math" panose="02040503050406030204" pitchFamily="18" charset="0"/>
                                      </a:rPr>
                                      <m:t>1</m:t>
                                    </m:r>
                                  </m:sub>
                                </m:sSub>
                              </m:e>
                            </m:mr>
                            <m:mr>
                              <m:e>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𝑎</m:t>
                                    </m:r>
                                  </m:e>
                                  <m:sub>
                                    <m:r>
                                      <a:rPr lang="zh-CN" altLang="en-US" sz="2400" i="1">
                                        <a:solidFill>
                                          <a:schemeClr val="accent1">
                                            <a:lumMod val="60000"/>
                                            <a:lumOff val="40000"/>
                                          </a:schemeClr>
                                        </a:solidFill>
                                        <a:latin typeface="Cambria Math" panose="02040503050406030204" pitchFamily="18" charset="0"/>
                                      </a:rPr>
                                      <m:t>0</m:t>
                                    </m:r>
                                  </m:sub>
                                </m:sSub>
                              </m:e>
                              <m:e>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𝑏</m:t>
                                    </m:r>
                                  </m:e>
                                  <m:sub>
                                    <m:r>
                                      <a:rPr lang="zh-CN" altLang="en-US" sz="2400" i="1">
                                        <a:solidFill>
                                          <a:schemeClr val="accent1">
                                            <a:lumMod val="60000"/>
                                            <a:lumOff val="40000"/>
                                          </a:schemeClr>
                                        </a:solidFill>
                                        <a:latin typeface="Cambria Math" panose="02040503050406030204" pitchFamily="18" charset="0"/>
                                      </a:rPr>
                                      <m:t>0</m:t>
                                    </m:r>
                                  </m:sub>
                                </m:sSub>
                              </m:e>
                              <m:e>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𝑐</m:t>
                                    </m:r>
                                  </m:e>
                                  <m:sub>
                                    <m:r>
                                      <a:rPr lang="zh-CN" altLang="en-US" sz="2400" i="1">
                                        <a:solidFill>
                                          <a:schemeClr val="accent1">
                                            <a:lumMod val="60000"/>
                                            <a:lumOff val="40000"/>
                                          </a:schemeClr>
                                        </a:solidFill>
                                        <a:latin typeface="Cambria Math" panose="02040503050406030204" pitchFamily="18" charset="0"/>
                                      </a:rPr>
                                      <m:t>0</m:t>
                                    </m:r>
                                  </m:sub>
                                </m:sSub>
                              </m:e>
                            </m:mr>
                          </m:m>
                        </m:e>
                      </m:d>
                    </m:oMath>
                    <m:oMath xmlns:m="http://schemas.openxmlformats.org/officeDocument/2006/math">
                      <m:r>
                        <a:rPr lang="zh-CN" altLang="en-US" sz="2400" i="0">
                          <a:solidFill>
                            <a:schemeClr val="accent1">
                              <a:lumMod val="60000"/>
                              <a:lumOff val="40000"/>
                            </a:schemeClr>
                          </a:solidFill>
                          <a:latin typeface="Cambria Math" panose="02040503050406030204" pitchFamily="18" charset="0"/>
                        </a:rPr>
                        <m:t> </m:t>
                      </m:r>
                      <m:r>
                        <a:rPr lang="zh-CN" altLang="en-US" sz="2400" i="1">
                          <a:solidFill>
                            <a:schemeClr val="accent1">
                              <a:lumMod val="60000"/>
                              <a:lumOff val="40000"/>
                            </a:schemeClr>
                          </a:solidFill>
                          <a:latin typeface="Cambria Math" panose="02040503050406030204" pitchFamily="18" charset="0"/>
                        </a:rPr>
                        <m:t>=</m:t>
                      </m:r>
                      <m:r>
                        <a:rPr lang="zh-CN" altLang="en-US" sz="2400" i="1">
                          <a:solidFill>
                            <a:schemeClr val="accent1">
                              <a:lumMod val="60000"/>
                              <a:lumOff val="40000"/>
                            </a:schemeClr>
                          </a:solidFill>
                          <a:latin typeface="Cambria Math" panose="02040503050406030204" pitchFamily="18" charset="0"/>
                        </a:rPr>
                        <m:t>𝑇</m:t>
                      </m:r>
                      <m:r>
                        <a:rPr lang="zh-CN" altLang="en-US" sz="2400" i="1">
                          <a:solidFill>
                            <a:schemeClr val="accent1">
                              <a:lumMod val="60000"/>
                              <a:lumOff val="40000"/>
                            </a:schemeClr>
                          </a:solidFill>
                          <a:latin typeface="Cambria Math" panose="02040503050406030204" pitchFamily="18" charset="0"/>
                        </a:rPr>
                        <m:t>⋅</m:t>
                      </m:r>
                      <m:r>
                        <a:rPr lang="zh-CN" altLang="en-US" sz="2400" i="1">
                          <a:solidFill>
                            <a:schemeClr val="accent1">
                              <a:lumMod val="60000"/>
                              <a:lumOff val="40000"/>
                            </a:schemeClr>
                          </a:solidFill>
                          <a:latin typeface="Cambria Math" panose="02040503050406030204" pitchFamily="18" charset="0"/>
                        </a:rPr>
                        <m:t>𝐶</m:t>
                      </m:r>
                      <m:r>
                        <a:rPr lang="zh-CN" altLang="en-US" sz="2400" i="0">
                          <a:solidFill>
                            <a:schemeClr val="accent1">
                              <a:lumMod val="60000"/>
                              <a:lumOff val="40000"/>
                            </a:schemeClr>
                          </a:solidFill>
                          <a:latin typeface="Cambria Math" panose="02040503050406030204" pitchFamily="18" charset="0"/>
                        </a:rPr>
                        <m:t> </m:t>
                      </m:r>
                      <m:r>
                        <a:rPr lang="zh-CN" altLang="en-US" sz="2400" i="1">
                          <a:solidFill>
                            <a:schemeClr val="accent1">
                              <a:lumMod val="60000"/>
                              <a:lumOff val="40000"/>
                            </a:schemeClr>
                          </a:solidFill>
                          <a:latin typeface="Cambria Math" panose="02040503050406030204" pitchFamily="18" charset="0"/>
                        </a:rPr>
                        <m:t>=</m:t>
                      </m:r>
                      <m:r>
                        <a:rPr lang="zh-CN" altLang="en-US" sz="2400" i="1">
                          <a:solidFill>
                            <a:schemeClr val="accent1">
                              <a:lumMod val="60000"/>
                              <a:lumOff val="40000"/>
                            </a:schemeClr>
                          </a:solidFill>
                          <a:latin typeface="Cambria Math" panose="02040503050406030204" pitchFamily="18" charset="0"/>
                        </a:rPr>
                        <m:t>𝑇</m:t>
                      </m:r>
                      <m:r>
                        <a:rPr lang="zh-CN" altLang="en-US" sz="2400"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𝑀</m:t>
                          </m:r>
                        </m:e>
                        <m:sub>
                          <m:r>
                            <a:rPr lang="zh-CN" altLang="en-US" sz="2400" i="1">
                              <a:solidFill>
                                <a:schemeClr val="accent1">
                                  <a:lumMod val="60000"/>
                                  <a:lumOff val="40000"/>
                                </a:schemeClr>
                              </a:solidFill>
                              <a:latin typeface="Cambria Math" panose="02040503050406030204" pitchFamily="18" charset="0"/>
                            </a:rPr>
                            <m:t>𝑆</m:t>
                          </m:r>
                        </m:sub>
                      </m:sSub>
                      <m:r>
                        <a:rPr lang="zh-CN" altLang="en-US" sz="2400" i="1">
                          <a:solidFill>
                            <a:schemeClr val="accent1">
                              <a:lumMod val="60000"/>
                              <a:lumOff val="40000"/>
                            </a:schemeClr>
                          </a:solidFill>
                          <a:latin typeface="Cambria Math" panose="02040503050406030204" pitchFamily="18" charset="0"/>
                        </a:rPr>
                        <m:t>⋅</m:t>
                      </m:r>
                      <m:r>
                        <a:rPr lang="zh-CN" altLang="en-US" sz="2400" i="1">
                          <a:solidFill>
                            <a:schemeClr val="accent1">
                              <a:lumMod val="60000"/>
                              <a:lumOff val="40000"/>
                            </a:schemeClr>
                          </a:solidFill>
                          <a:latin typeface="Cambria Math" panose="02040503050406030204" pitchFamily="18" charset="0"/>
                        </a:rPr>
                        <m:t>𝐺</m:t>
                      </m:r>
                      <m:r>
                        <m:rPr>
                          <m:nor/>
                        </m:rPr>
                        <a:rPr lang="zh-CN" altLang="en-US" sz="2400" i="0">
                          <a:solidFill>
                            <a:schemeClr val="accent1">
                              <a:lumMod val="60000"/>
                              <a:lumOff val="40000"/>
                            </a:schemeClr>
                          </a:solidFill>
                          <a:latin typeface="Cambria Math" panose="02040503050406030204" pitchFamily="18" charset="0"/>
                        </a:rPr>
                        <m:t>      </m:t>
                      </m:r>
                      <m:r>
                        <m:rPr>
                          <m:nor/>
                        </m:rPr>
                        <a:rPr lang="zh-CN" altLang="en-US" sz="2400" i="0">
                          <a:solidFill>
                            <a:schemeClr val="accent1">
                              <a:lumMod val="60000"/>
                              <a:lumOff val="40000"/>
                            </a:schemeClr>
                          </a:solidFill>
                          <a:latin typeface="Cambria Math" panose="02040503050406030204" pitchFamily="18" charset="0"/>
                        </a:rPr>
                        <m:t>t</m:t>
                      </m:r>
                      <m:r>
                        <a:rPr lang="zh-CN" altLang="en-US" sz="2400" i="1">
                          <a:solidFill>
                            <a:schemeClr val="accent1">
                              <a:lumMod val="60000"/>
                              <a:lumOff val="40000"/>
                            </a:schemeClr>
                          </a:solidFill>
                          <a:latin typeface="Cambria Math" panose="02040503050406030204" pitchFamily="18" charset="0"/>
                        </a:rPr>
                        <m:t>∈[</m:t>
                      </m:r>
                      <m:r>
                        <m:rPr>
                          <m:nor/>
                        </m:rPr>
                        <a:rPr lang="zh-CN" altLang="en-US" sz="2400" i="0">
                          <a:solidFill>
                            <a:schemeClr val="accent1">
                              <a:lumMod val="60000"/>
                              <a:lumOff val="40000"/>
                            </a:schemeClr>
                          </a:solidFill>
                          <a:latin typeface="Cambria Math" panose="02040503050406030204" pitchFamily="18" charset="0"/>
                        </a:rPr>
                        <m:t>0,1</m:t>
                      </m:r>
                      <m:r>
                        <a:rPr lang="zh-CN" altLang="en-US" sz="2400" i="1">
                          <a:solidFill>
                            <a:schemeClr val="accent1">
                              <a:lumMod val="60000"/>
                              <a:lumOff val="40000"/>
                            </a:schemeClr>
                          </a:solidFill>
                          <a:latin typeface="Cambria Math" panose="02040503050406030204" pitchFamily="18" charset="0"/>
                        </a:rPr>
                        <m:t>]</m:t>
                      </m:r>
                    </m:oMath>
                  </m:oMathPara>
                </a14:m>
                <a:endParaRPr lang="zh-CN" altLang="en-US" sz="2400" dirty="0">
                  <a:solidFill>
                    <a:schemeClr val="accent1">
                      <a:lumMod val="60000"/>
                      <a:lumOff val="40000"/>
                    </a:schemeClr>
                  </a:solidFill>
                </a:endParaRPr>
              </a:p>
            </p:txBody>
          </p:sp>
        </mc:Choice>
        <mc:Fallback xmlns="">
          <p:sp>
            <p:nvSpPr>
              <p:cNvPr id="25606" name="Object 3">
                <a:extLst>
                  <a:ext uri="{FF2B5EF4-FFF2-40B4-BE49-F238E27FC236}">
                    <a16:creationId xmlns:a16="http://schemas.microsoft.com/office/drawing/2014/main" id="{08C41F90-8B52-422B-874F-FE4D81723D0D}"/>
                  </a:ext>
                </a:extLst>
              </p:cNvPr>
              <p:cNvSpPr txBox="1">
                <a:spLocks noRot="1" noChangeAspect="1" noMove="1" noResize="1" noEditPoints="1" noAdjustHandles="1" noChangeArrowheads="1" noChangeShapeType="1" noTextEdit="1"/>
              </p:cNvSpPr>
              <p:nvPr/>
            </p:nvSpPr>
            <p:spPr bwMode="auto">
              <a:xfrm>
                <a:off x="1162050" y="2195910"/>
                <a:ext cx="7416800" cy="3563144"/>
              </a:xfrm>
              <a:prstGeom prst="rect">
                <a:avLst/>
              </a:prstGeom>
              <a:blipFill>
                <a:blip r:embed="rId3"/>
                <a:stretch>
                  <a:fillRect/>
                </a:stretch>
              </a:blipFill>
              <a:ln>
                <a:noFill/>
              </a:ln>
            </p:spPr>
            <p:txBody>
              <a:bodyPr/>
              <a:lstStyle/>
              <a:p>
                <a:r>
                  <a:rPr lang="zh-CN" altLang="en-US">
                    <a:noFill/>
                  </a:rPr>
                  <a:t> </a:t>
                </a:r>
              </a:p>
            </p:txBody>
          </p:sp>
        </mc:Fallback>
      </mc:AlternateContent>
      <p:sp>
        <p:nvSpPr>
          <p:cNvPr id="2976772" name="Rectangle 4">
            <a:extLst>
              <a:ext uri="{FF2B5EF4-FFF2-40B4-BE49-F238E27FC236}">
                <a16:creationId xmlns:a16="http://schemas.microsoft.com/office/drawing/2014/main" id="{7A601669-303A-4F7D-928C-438CE4D2FC07}"/>
              </a:ext>
            </a:extLst>
          </p:cNvPr>
          <p:cNvSpPr>
            <a:spLocks noChangeArrowheads="1"/>
          </p:cNvSpPr>
          <p:nvPr/>
        </p:nvSpPr>
        <p:spPr bwMode="auto">
          <a:xfrm>
            <a:off x="2634300" y="4654551"/>
            <a:ext cx="778669" cy="646112"/>
          </a:xfrm>
          <a:prstGeom prst="rect">
            <a:avLst/>
          </a:prstGeom>
          <a:noFill/>
          <a:ln w="50800" cap="sq">
            <a:solidFill>
              <a:schemeClr val="accent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76773" name="Oval 5">
            <a:extLst>
              <a:ext uri="{FF2B5EF4-FFF2-40B4-BE49-F238E27FC236}">
                <a16:creationId xmlns:a16="http://schemas.microsoft.com/office/drawing/2014/main" id="{C988B441-A497-43A8-BAF2-F29F5742EACA}"/>
              </a:ext>
            </a:extLst>
          </p:cNvPr>
          <p:cNvSpPr>
            <a:spLocks noChangeArrowheads="1"/>
          </p:cNvSpPr>
          <p:nvPr/>
        </p:nvSpPr>
        <p:spPr bwMode="auto">
          <a:xfrm>
            <a:off x="3575052" y="4667570"/>
            <a:ext cx="666750" cy="646112"/>
          </a:xfrm>
          <a:prstGeom prst="ellipse">
            <a:avLst/>
          </a:prstGeom>
          <a:noFill/>
          <a:ln w="50800" cap="sq">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76774" name="Oval 6">
            <a:extLst>
              <a:ext uri="{FF2B5EF4-FFF2-40B4-BE49-F238E27FC236}">
                <a16:creationId xmlns:a16="http://schemas.microsoft.com/office/drawing/2014/main" id="{5C42C9E2-A17D-450D-BB27-1098ADCE9AF0}"/>
              </a:ext>
            </a:extLst>
          </p:cNvPr>
          <p:cNvSpPr>
            <a:spLocks noChangeArrowheads="1"/>
          </p:cNvSpPr>
          <p:nvPr/>
        </p:nvSpPr>
        <p:spPr bwMode="auto">
          <a:xfrm>
            <a:off x="2992438" y="4697931"/>
            <a:ext cx="665162" cy="646112"/>
          </a:xfrm>
          <a:prstGeom prst="ellipse">
            <a:avLst/>
          </a:prstGeom>
          <a:noFill/>
          <a:ln w="50800" cap="sq">
            <a:solidFill>
              <a:srgbClr val="FF3399"/>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76775" name="AutoShape 7">
            <a:extLst>
              <a:ext uri="{FF2B5EF4-FFF2-40B4-BE49-F238E27FC236}">
                <a16:creationId xmlns:a16="http://schemas.microsoft.com/office/drawing/2014/main" id="{629AB79C-E7D7-4439-93B5-9D98CE56D0C5}"/>
              </a:ext>
            </a:extLst>
          </p:cNvPr>
          <p:cNvSpPr>
            <a:spLocks noChangeArrowheads="1"/>
          </p:cNvSpPr>
          <p:nvPr/>
        </p:nvSpPr>
        <p:spPr bwMode="auto">
          <a:xfrm>
            <a:off x="3705225" y="3260725"/>
            <a:ext cx="2265363" cy="1174750"/>
          </a:xfrm>
          <a:prstGeom prst="cloudCallout">
            <a:avLst>
              <a:gd name="adj1" fmla="val -69551"/>
              <a:gd name="adj2" fmla="val 61486"/>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latin typeface="Times New Roman" panose="02020603050405020304" pitchFamily="18" charset="0"/>
            </a:endParaRPr>
          </a:p>
        </p:txBody>
      </p:sp>
      <p:sp>
        <p:nvSpPr>
          <p:cNvPr id="2976776" name="Text Box 8">
            <a:extLst>
              <a:ext uri="{FF2B5EF4-FFF2-40B4-BE49-F238E27FC236}">
                <a16:creationId xmlns:a16="http://schemas.microsoft.com/office/drawing/2014/main" id="{5FE1F006-79BC-48C5-8C43-BB8B904E680E}"/>
              </a:ext>
            </a:extLst>
          </p:cNvPr>
          <p:cNvSpPr txBox="1">
            <a:spLocks noChangeArrowheads="1"/>
          </p:cNvSpPr>
          <p:nvPr/>
        </p:nvSpPr>
        <p:spPr bwMode="auto">
          <a:xfrm>
            <a:off x="4027488" y="3367088"/>
            <a:ext cx="19494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solidFill>
                  <a:schemeClr val="folHlink"/>
                </a:solidFill>
                <a:latin typeface="Times New Roman" panose="02020603050405020304" pitchFamily="18" charset="0"/>
              </a:rPr>
              <a:t>Basis matrix</a:t>
            </a:r>
          </a:p>
          <a:p>
            <a:pPr eaLnBrk="1" hangingPunct="1">
              <a:spcBef>
                <a:spcPct val="0"/>
              </a:spcBef>
              <a:buClrTx/>
              <a:buSzTx/>
              <a:buFontTx/>
              <a:buNone/>
            </a:pPr>
            <a:r>
              <a:rPr kumimoji="1" lang="en-US" altLang="zh-CN" sz="2000">
                <a:solidFill>
                  <a:schemeClr val="folHlink"/>
                </a:solidFill>
                <a:latin typeface="Times New Roman" panose="02020603050405020304" pitchFamily="18" charset="0"/>
              </a:rPr>
              <a:t>(</a:t>
            </a:r>
            <a:r>
              <a:rPr kumimoji="1" lang="zh-CN" altLang="en-US" sz="2000">
                <a:solidFill>
                  <a:schemeClr val="folHlink"/>
                </a:solidFill>
                <a:latin typeface="Times New Roman" panose="02020603050405020304" pitchFamily="18" charset="0"/>
              </a:rPr>
              <a:t>基矩阵</a:t>
            </a:r>
            <a:r>
              <a:rPr kumimoji="1" lang="en-US" altLang="zh-CN" sz="2000">
                <a:solidFill>
                  <a:schemeClr val="folHlink"/>
                </a:solidFill>
                <a:latin typeface="Times New Roman" panose="02020603050405020304" pitchFamily="18" charset="0"/>
              </a:rPr>
              <a:t>)</a:t>
            </a:r>
          </a:p>
        </p:txBody>
      </p:sp>
      <p:sp>
        <p:nvSpPr>
          <p:cNvPr id="2976777" name="AutoShape 9">
            <a:extLst>
              <a:ext uri="{FF2B5EF4-FFF2-40B4-BE49-F238E27FC236}">
                <a16:creationId xmlns:a16="http://schemas.microsoft.com/office/drawing/2014/main" id="{00238E59-04AB-4453-AC24-24ED00884B1D}"/>
              </a:ext>
            </a:extLst>
          </p:cNvPr>
          <p:cNvSpPr>
            <a:spLocks noChangeArrowheads="1"/>
          </p:cNvSpPr>
          <p:nvPr/>
        </p:nvSpPr>
        <p:spPr bwMode="auto">
          <a:xfrm>
            <a:off x="5173663" y="4906963"/>
            <a:ext cx="2620962" cy="1174750"/>
          </a:xfrm>
          <a:prstGeom prst="cloudCallout">
            <a:avLst>
              <a:gd name="adj1" fmla="val -75074"/>
              <a:gd name="adj2" fmla="val -33648"/>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latin typeface="Times New Roman" panose="02020603050405020304" pitchFamily="18" charset="0"/>
            </a:endParaRPr>
          </a:p>
        </p:txBody>
      </p:sp>
      <p:sp>
        <p:nvSpPr>
          <p:cNvPr id="2976778" name="Text Box 10">
            <a:extLst>
              <a:ext uri="{FF2B5EF4-FFF2-40B4-BE49-F238E27FC236}">
                <a16:creationId xmlns:a16="http://schemas.microsoft.com/office/drawing/2014/main" id="{382230AB-3DB6-4C81-8B1A-E644A851BCBD}"/>
              </a:ext>
            </a:extLst>
          </p:cNvPr>
          <p:cNvSpPr txBox="1">
            <a:spLocks noChangeArrowheads="1"/>
          </p:cNvSpPr>
          <p:nvPr/>
        </p:nvSpPr>
        <p:spPr bwMode="auto">
          <a:xfrm>
            <a:off x="5368925" y="5118100"/>
            <a:ext cx="2447925"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solidFill>
                  <a:schemeClr val="folHlink"/>
                </a:solidFill>
                <a:latin typeface="Times New Roman" panose="02020603050405020304" pitchFamily="18" charset="0"/>
              </a:rPr>
              <a:t>Geometric matrix(</a:t>
            </a:r>
            <a:r>
              <a:rPr kumimoji="1" lang="zh-CN" altLang="en-US" sz="2000">
                <a:solidFill>
                  <a:schemeClr val="folHlink"/>
                </a:solidFill>
                <a:latin typeface="Times New Roman" panose="02020603050405020304" pitchFamily="18" charset="0"/>
              </a:rPr>
              <a:t>几何矩阵</a:t>
            </a:r>
            <a:r>
              <a:rPr kumimoji="1" lang="en-US" altLang="zh-CN" sz="2000">
                <a:solidFill>
                  <a:schemeClr val="folHlink"/>
                </a:solidFill>
                <a:latin typeface="Times New Roman" panose="02020603050405020304" pitchFamily="18" charset="0"/>
              </a:rPr>
              <a:t>)</a:t>
            </a:r>
          </a:p>
        </p:txBody>
      </p:sp>
      <p:sp>
        <p:nvSpPr>
          <p:cNvPr id="2976779" name="AutoShape 11">
            <a:extLst>
              <a:ext uri="{FF2B5EF4-FFF2-40B4-BE49-F238E27FC236}">
                <a16:creationId xmlns:a16="http://schemas.microsoft.com/office/drawing/2014/main" id="{D8A27798-16EB-4B46-B3CE-EFA034CA2A88}"/>
              </a:ext>
            </a:extLst>
          </p:cNvPr>
          <p:cNvSpPr>
            <a:spLocks noChangeArrowheads="1"/>
          </p:cNvSpPr>
          <p:nvPr/>
        </p:nvSpPr>
        <p:spPr bwMode="auto">
          <a:xfrm>
            <a:off x="590550" y="5456238"/>
            <a:ext cx="2479675" cy="963612"/>
          </a:xfrm>
          <a:prstGeom prst="cloudCallout">
            <a:avLst>
              <a:gd name="adj1" fmla="val 15556"/>
              <a:gd name="adj2" fmla="val -5065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latin typeface="Times New Roman" panose="02020603050405020304" pitchFamily="18" charset="0"/>
            </a:endParaRPr>
          </a:p>
        </p:txBody>
      </p:sp>
      <p:sp>
        <p:nvSpPr>
          <p:cNvPr id="2976780" name="Text Box 12">
            <a:extLst>
              <a:ext uri="{FF2B5EF4-FFF2-40B4-BE49-F238E27FC236}">
                <a16:creationId xmlns:a16="http://schemas.microsoft.com/office/drawing/2014/main" id="{6297BDEB-39F0-4071-926F-65B5FCE9DB13}"/>
              </a:ext>
            </a:extLst>
          </p:cNvPr>
          <p:cNvSpPr txBox="1">
            <a:spLocks noChangeArrowheads="1"/>
          </p:cNvSpPr>
          <p:nvPr/>
        </p:nvSpPr>
        <p:spPr bwMode="auto">
          <a:xfrm>
            <a:off x="890588" y="5649913"/>
            <a:ext cx="24050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solidFill>
                  <a:schemeClr val="folHlink"/>
                </a:solidFill>
                <a:latin typeface="Times New Roman" panose="02020603050405020304" pitchFamily="18" charset="0"/>
              </a:rPr>
              <a:t>Blending function</a:t>
            </a:r>
          </a:p>
          <a:p>
            <a:pPr eaLnBrk="1" hangingPunct="1">
              <a:spcBef>
                <a:spcPct val="0"/>
              </a:spcBef>
              <a:buClrTx/>
              <a:buSzTx/>
              <a:buFontTx/>
              <a:buNone/>
            </a:pPr>
            <a:r>
              <a:rPr kumimoji="1" lang="en-US" altLang="zh-CN" sz="2000">
                <a:solidFill>
                  <a:schemeClr val="folHlink"/>
                </a:solidFill>
                <a:latin typeface="Times New Roman" panose="02020603050405020304" pitchFamily="18" charset="0"/>
              </a:rPr>
              <a:t>(</a:t>
            </a:r>
            <a:r>
              <a:rPr kumimoji="1" lang="zh-CN" altLang="en-US" sz="2000">
                <a:solidFill>
                  <a:schemeClr val="folHlink"/>
                </a:solidFill>
                <a:latin typeface="Times New Roman" panose="02020603050405020304" pitchFamily="18" charset="0"/>
              </a:rPr>
              <a:t>基函数</a:t>
            </a:r>
            <a:r>
              <a:rPr kumimoji="1" lang="en-US" altLang="zh-CN" sz="2000">
                <a:solidFill>
                  <a:schemeClr val="folHlink"/>
                </a:solidFill>
                <a:latin typeface="Times New Roman" panose="02020603050405020304" pitchFamily="18" charset="0"/>
              </a:rPr>
              <a:t>)</a:t>
            </a:r>
          </a:p>
        </p:txBody>
      </p:sp>
      <p:sp>
        <p:nvSpPr>
          <p:cNvPr id="2976782" name="Oval 14">
            <a:extLst>
              <a:ext uri="{FF2B5EF4-FFF2-40B4-BE49-F238E27FC236}">
                <a16:creationId xmlns:a16="http://schemas.microsoft.com/office/drawing/2014/main" id="{E7F91EA4-B213-4FB5-BDBE-5FE2F72A26F8}"/>
              </a:ext>
            </a:extLst>
          </p:cNvPr>
          <p:cNvSpPr>
            <a:spLocks noChangeArrowheads="1"/>
          </p:cNvSpPr>
          <p:nvPr/>
        </p:nvSpPr>
        <p:spPr bwMode="auto">
          <a:xfrm>
            <a:off x="1842773" y="4572955"/>
            <a:ext cx="582928" cy="720089"/>
          </a:xfrm>
          <a:prstGeom prst="ellipse">
            <a:avLst/>
          </a:prstGeom>
          <a:noFill/>
          <a:ln w="444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2976782"/>
                                        </p:tgtEl>
                                        <p:attrNameLst>
                                          <p:attrName>style.visibility</p:attrName>
                                        </p:attrNameLst>
                                      </p:cBhvr>
                                      <p:to>
                                        <p:strVal val="visible"/>
                                      </p:to>
                                    </p:set>
                                    <p:anim calcmode="lin" valueType="num">
                                      <p:cBhvr>
                                        <p:cTn id="7" dur="1000" fill="hold"/>
                                        <p:tgtEl>
                                          <p:spTgt spid="2976782"/>
                                        </p:tgtEl>
                                        <p:attrNameLst>
                                          <p:attrName>ppt_x</p:attrName>
                                        </p:attrNameLst>
                                      </p:cBhvr>
                                      <p:tavLst>
                                        <p:tav tm="0">
                                          <p:val>
                                            <p:strVal val="#ppt_x-.2"/>
                                          </p:val>
                                        </p:tav>
                                        <p:tav tm="100000">
                                          <p:val>
                                            <p:strVal val="#ppt_x"/>
                                          </p:val>
                                        </p:tav>
                                      </p:tavLst>
                                    </p:anim>
                                    <p:anim calcmode="lin" valueType="num">
                                      <p:cBhvr>
                                        <p:cTn id="8" dur="1000" fill="hold"/>
                                        <p:tgtEl>
                                          <p:spTgt spid="297678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976782"/>
                                        </p:tgtEl>
                                      </p:cBhvr>
                                    </p:animEffect>
                                  </p:childTnLst>
                                  <p:subTnLst>
                                    <p:set>
                                      <p:cBhvr override="childStyle">
                                        <p:cTn dur="1" fill="hold" display="0" masterRel="nextClick" afterEffect="1"/>
                                        <p:tgtEl>
                                          <p:spTgt spid="2976782"/>
                                        </p:tgtEl>
                                        <p:attrNameLst>
                                          <p:attrName>style.visibility</p:attrName>
                                        </p:attrNameLst>
                                      </p:cBhvr>
                                      <p:to>
                                        <p:strVal val="hidden"/>
                                      </p:to>
                                    </p:set>
                                  </p:sub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976773"/>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97677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976778"/>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97677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97677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976776"/>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976772"/>
                                        </p:tgtEl>
                                        <p:attrNameLst>
                                          <p:attrName>style.visibility</p:attrName>
                                        </p:attrNameLst>
                                      </p:cBhvr>
                                      <p:to>
                                        <p:strVal val="visible"/>
                                      </p:to>
                                    </p:set>
                                  </p:childTnLst>
                                </p:cTn>
                              </p:par>
                            </p:childTnLst>
                          </p:cTn>
                        </p:par>
                        <p:par>
                          <p:cTn id="34" fill="hold" nodeType="afterGroup">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9767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767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6772" grpId="0" animBg="1"/>
      <p:bldP spid="2976773" grpId="0" animBg="1"/>
      <p:bldP spid="2976774" grpId="0" animBg="1"/>
      <p:bldP spid="2976775" grpId="0" animBg="1"/>
      <p:bldP spid="2976776" grpId="0"/>
      <p:bldP spid="2976777" grpId="0" animBg="1"/>
      <p:bldP spid="2976778" grpId="0"/>
      <p:bldP spid="2976779" grpId="0" animBg="1"/>
      <p:bldP spid="2976780" grpId="0"/>
      <p:bldP spid="297678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6">
            <a:extLst>
              <a:ext uri="{FF2B5EF4-FFF2-40B4-BE49-F238E27FC236}">
                <a16:creationId xmlns:a16="http://schemas.microsoft.com/office/drawing/2014/main" id="{684DFE86-34F8-4F88-8E9C-8D320E393768}"/>
              </a:ext>
            </a:extLst>
          </p:cNvPr>
          <p:cNvSpPr>
            <a:spLocks noGrp="1"/>
          </p:cNvSpPr>
          <p:nvPr>
            <p:ph type="dt" sz="quarter" idx="10"/>
          </p:nvPr>
        </p:nvSpPr>
        <p:spPr/>
        <p:txBody>
          <a:bodyPr/>
          <a:lstStyle/>
          <a:p>
            <a:pPr>
              <a:defRPr/>
            </a:pPr>
            <a:r>
              <a:rPr lang="en-US" altLang="zh-CN"/>
              <a:t>2023-11-14</a:t>
            </a:r>
            <a:endParaRPr lang="en-US" altLang="zh-CN" dirty="0"/>
          </a:p>
        </p:txBody>
      </p:sp>
      <p:sp>
        <p:nvSpPr>
          <p:cNvPr id="16" name="页脚占位符 7">
            <a:extLst>
              <a:ext uri="{FF2B5EF4-FFF2-40B4-BE49-F238E27FC236}">
                <a16:creationId xmlns:a16="http://schemas.microsoft.com/office/drawing/2014/main" id="{42C78812-C28B-4C93-ADC1-7A6B4AE3C126}"/>
              </a:ext>
            </a:extLst>
          </p:cNvPr>
          <p:cNvSpPr>
            <a:spLocks noGrp="1"/>
          </p:cNvSpPr>
          <p:nvPr>
            <p:ph type="ftr" sz="quarter" idx="11"/>
          </p:nvPr>
        </p:nvSpPr>
        <p:spPr/>
        <p:txBody>
          <a:bodyPr/>
          <a:lstStyle/>
          <a:p>
            <a:pPr>
              <a:defRPr/>
            </a:pPr>
            <a:r>
              <a:rPr lang="en-US" altLang="zh-CN"/>
              <a:t>北京林业大学</a:t>
            </a:r>
          </a:p>
        </p:txBody>
      </p:sp>
      <p:sp>
        <p:nvSpPr>
          <p:cNvPr id="17" name="灯片编号占位符 8">
            <a:extLst>
              <a:ext uri="{FF2B5EF4-FFF2-40B4-BE49-F238E27FC236}">
                <a16:creationId xmlns:a16="http://schemas.microsoft.com/office/drawing/2014/main" id="{864C6816-6A41-4089-B38E-7D6881040797}"/>
              </a:ext>
            </a:extLst>
          </p:cNvPr>
          <p:cNvSpPr>
            <a:spLocks noGrp="1"/>
          </p:cNvSpPr>
          <p:nvPr>
            <p:ph type="sldNum" sz="quarter" idx="12"/>
          </p:nvPr>
        </p:nvSpPr>
        <p:spPr/>
        <p:txBody>
          <a:bodyPr/>
          <a:lstStyle/>
          <a:p>
            <a:pPr>
              <a:defRPr/>
            </a:pPr>
            <a:fld id="{DCCBE883-9161-4550-B2EB-6347B20F115F}" type="slidenum">
              <a:rPr lang="en-US" altLang="zh-CN"/>
              <a:pPr>
                <a:defRPr/>
              </a:pPr>
              <a:t>47</a:t>
            </a:fld>
            <a:endParaRPr lang="en-US" altLang="zh-CN"/>
          </a:p>
        </p:txBody>
      </p:sp>
      <p:sp>
        <p:nvSpPr>
          <p:cNvPr id="27653" name="Rectangle 2">
            <a:extLst>
              <a:ext uri="{FF2B5EF4-FFF2-40B4-BE49-F238E27FC236}">
                <a16:creationId xmlns:a16="http://schemas.microsoft.com/office/drawing/2014/main" id="{2C6BFEAA-0050-4698-BCD8-2104115252CC}"/>
              </a:ext>
            </a:extLst>
          </p:cNvPr>
          <p:cNvSpPr>
            <a:spLocks noGrp="1" noChangeArrowheads="1"/>
          </p:cNvSpPr>
          <p:nvPr>
            <p:ph type="title" sz="quarter"/>
          </p:nvPr>
        </p:nvSpPr>
        <p:spPr/>
        <p:txBody>
          <a:bodyPr/>
          <a:lstStyle/>
          <a:p>
            <a:pPr eaLnBrk="1" hangingPunct="1"/>
            <a:r>
              <a:rPr lang="en-US" altLang="zh-CN" sz="4000" b="1">
                <a:solidFill>
                  <a:schemeClr val="bg1"/>
                </a:solidFill>
                <a:latin typeface="Times New Roman" panose="02020603050405020304" pitchFamily="18" charset="0"/>
              </a:rPr>
              <a:t>Parametric polynomial curves</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参数多项式曲线 </a:t>
            </a:r>
            <a:r>
              <a:rPr lang="en-US" altLang="zh-CN" sz="4000" b="1">
                <a:solidFill>
                  <a:schemeClr val="bg1"/>
                </a:solidFill>
                <a:latin typeface="Times New Roman" panose="02020603050405020304" pitchFamily="18" charset="0"/>
              </a:rPr>
              <a:t>)</a:t>
            </a:r>
          </a:p>
        </p:txBody>
      </p:sp>
      <p:sp>
        <p:nvSpPr>
          <p:cNvPr id="27654" name="Text Box 3">
            <a:extLst>
              <a:ext uri="{FF2B5EF4-FFF2-40B4-BE49-F238E27FC236}">
                <a16:creationId xmlns:a16="http://schemas.microsoft.com/office/drawing/2014/main" id="{4F475224-306A-4B90-B883-1CFED7C1E0CE}"/>
              </a:ext>
            </a:extLst>
          </p:cNvPr>
          <p:cNvSpPr txBox="1">
            <a:spLocks noChangeArrowheads="1"/>
          </p:cNvSpPr>
          <p:nvPr/>
        </p:nvSpPr>
        <p:spPr bwMode="auto">
          <a:xfrm>
            <a:off x="304800" y="1982788"/>
            <a:ext cx="570865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FFFF"/>
                </a:solidFill>
                <a:latin typeface="Times New Roman" panose="02020603050405020304" pitchFamily="18" charset="0"/>
              </a:rPr>
              <a:t> parametric representation of line segment</a:t>
            </a:r>
          </a:p>
          <a:p>
            <a:pPr eaLnBrk="1" hangingPunct="1">
              <a:spcBef>
                <a:spcPct val="0"/>
              </a:spcBef>
              <a:buClrTx/>
              <a:buSzTx/>
              <a:buFontTx/>
              <a:buNone/>
            </a:pPr>
            <a:r>
              <a:rPr lang="en-US" altLang="zh-CN" sz="2400">
                <a:solidFill>
                  <a:srgbClr val="FFFFFF"/>
                </a:solidFill>
                <a:latin typeface="Times New Roman" panose="02020603050405020304" pitchFamily="18" charset="0"/>
              </a:rPr>
              <a:t>(</a:t>
            </a:r>
            <a:r>
              <a:rPr lang="zh-CN" altLang="en-US" sz="2400">
                <a:solidFill>
                  <a:srgbClr val="FFFFFF"/>
                </a:solidFill>
                <a:latin typeface="Times New Roman" panose="02020603050405020304" pitchFamily="18" charset="0"/>
              </a:rPr>
              <a:t>直线段参数方程</a:t>
            </a:r>
            <a:r>
              <a:rPr lang="en-US" altLang="zh-CN" sz="2400">
                <a:solidFill>
                  <a:srgbClr val="FFFFFF"/>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2978820" name="Object 4">
                <a:extLst>
                  <a:ext uri="{FF2B5EF4-FFF2-40B4-BE49-F238E27FC236}">
                    <a16:creationId xmlns:a16="http://schemas.microsoft.com/office/drawing/2014/main" id="{363390E2-BAA7-4E79-9281-CAC495E65743}"/>
                  </a:ext>
                </a:extLst>
              </p:cNvPr>
              <p:cNvSpPr txBox="1"/>
              <p:nvPr/>
            </p:nvSpPr>
            <p:spPr bwMode="auto">
              <a:xfrm>
                <a:off x="1012825" y="3058794"/>
                <a:ext cx="4560888" cy="66198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sz="2800" b="1" i="1" smtClean="0">
                          <a:solidFill>
                            <a:schemeClr val="accent1">
                              <a:lumMod val="60000"/>
                              <a:lumOff val="40000"/>
                            </a:schemeClr>
                          </a:solidFill>
                          <a:latin typeface="Cambria Math" panose="02040503050406030204" pitchFamily="18" charset="0"/>
                        </a:rPr>
                        <m:t>𝒑</m:t>
                      </m:r>
                      <m:r>
                        <a:rPr lang="zh-CN" altLang="en-US" sz="2800" b="1" i="1" smtClean="0">
                          <a:solidFill>
                            <a:schemeClr val="accent1">
                              <a:lumMod val="60000"/>
                              <a:lumOff val="40000"/>
                            </a:schemeClr>
                          </a:solidFill>
                          <a:latin typeface="Cambria Math" panose="02040503050406030204" pitchFamily="18" charset="0"/>
                        </a:rPr>
                        <m:t>(</m:t>
                      </m:r>
                      <m:r>
                        <a:rPr lang="zh-CN" altLang="en-US" sz="2800" b="1" i="1" smtClean="0">
                          <a:solidFill>
                            <a:schemeClr val="accent1">
                              <a:lumMod val="60000"/>
                              <a:lumOff val="40000"/>
                            </a:schemeClr>
                          </a:solidFill>
                          <a:latin typeface="Cambria Math" panose="02040503050406030204" pitchFamily="18" charset="0"/>
                        </a:rPr>
                        <m:t>𝒕</m:t>
                      </m:r>
                      <m:r>
                        <a:rPr lang="zh-CN" altLang="en-US" sz="2800" b="1" i="1" smtClean="0">
                          <a:solidFill>
                            <a:schemeClr val="accent1">
                              <a:lumMod val="60000"/>
                              <a:lumOff val="40000"/>
                            </a:schemeClr>
                          </a:solidFill>
                          <a:latin typeface="Cambria Math" panose="02040503050406030204" pitchFamily="18" charset="0"/>
                        </a:rPr>
                        <m:t>)=</m:t>
                      </m:r>
                      <m:sSub>
                        <m:sSubPr>
                          <m:ctrlPr>
                            <a:rPr lang="zh-CN" altLang="en-US" sz="2800"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𝒑</m:t>
                          </m:r>
                        </m:e>
                        <m:sub>
                          <m:r>
                            <a:rPr lang="zh-CN" altLang="en-US" sz="2800" b="1" i="1">
                              <a:solidFill>
                                <a:schemeClr val="accent1">
                                  <a:lumMod val="60000"/>
                                  <a:lumOff val="40000"/>
                                </a:schemeClr>
                              </a:solidFill>
                              <a:latin typeface="Cambria Math" panose="02040503050406030204" pitchFamily="18" charset="0"/>
                            </a:rPr>
                            <m:t>𝟎</m:t>
                          </m:r>
                        </m:sub>
                      </m:sSub>
                      <m:r>
                        <a:rPr lang="zh-CN" altLang="en-US" sz="2800" b="1" i="1">
                          <a:solidFill>
                            <a:schemeClr val="accent1">
                              <a:lumMod val="60000"/>
                              <a:lumOff val="40000"/>
                            </a:schemeClr>
                          </a:solidFill>
                          <a:latin typeface="Cambria Math" panose="02040503050406030204" pitchFamily="18" charset="0"/>
                        </a:rPr>
                        <m:t>+</m:t>
                      </m:r>
                      <m:sSub>
                        <m:sSubPr>
                          <m:ctrlPr>
                            <a:rPr lang="zh-CN" altLang="en-US" sz="2800"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𝒑</m:t>
                          </m:r>
                        </m:e>
                        <m:sub>
                          <m:r>
                            <a:rPr lang="zh-CN" altLang="en-US" sz="2800" b="1" i="1">
                              <a:solidFill>
                                <a:schemeClr val="accent1">
                                  <a:lumMod val="60000"/>
                                  <a:lumOff val="40000"/>
                                </a:schemeClr>
                              </a:solidFill>
                              <a:latin typeface="Cambria Math" panose="02040503050406030204" pitchFamily="18" charset="0"/>
                            </a:rPr>
                            <m:t>𝟏</m:t>
                          </m:r>
                        </m:sub>
                      </m:sSub>
                      <m:r>
                        <a:rPr lang="zh-CN" altLang="en-US" sz="2800" b="1" i="1">
                          <a:solidFill>
                            <a:schemeClr val="accent1">
                              <a:lumMod val="60000"/>
                              <a:lumOff val="40000"/>
                            </a:schemeClr>
                          </a:solidFill>
                          <a:latin typeface="Cambria Math" panose="02040503050406030204" pitchFamily="18" charset="0"/>
                        </a:rPr>
                        <m:t>𝒕</m:t>
                      </m:r>
                      <m:r>
                        <a:rPr lang="zh-CN" altLang="en-US" sz="2800" b="1" i="1">
                          <a:solidFill>
                            <a:schemeClr val="accent1">
                              <a:lumMod val="60000"/>
                              <a:lumOff val="40000"/>
                            </a:schemeClr>
                          </a:solidFill>
                          <a:latin typeface="Cambria Math" panose="02040503050406030204" pitchFamily="18" charset="0"/>
                        </a:rPr>
                        <m:t> </m:t>
                      </m:r>
                      <m:r>
                        <a:rPr lang="zh-CN" altLang="en-US" sz="2800" b="1" i="1">
                          <a:solidFill>
                            <a:schemeClr val="accent1">
                              <a:lumMod val="60000"/>
                              <a:lumOff val="40000"/>
                            </a:schemeClr>
                          </a:solidFill>
                          <a:latin typeface="Cambria Math" panose="02040503050406030204" pitchFamily="18" charset="0"/>
                        </a:rPr>
                        <m:t>𝒕</m:t>
                      </m:r>
                      <m:r>
                        <a:rPr lang="zh-CN" altLang="en-US" sz="2800" b="1" i="1">
                          <a:solidFill>
                            <a:schemeClr val="accent1">
                              <a:lumMod val="60000"/>
                              <a:lumOff val="40000"/>
                            </a:schemeClr>
                          </a:solidFill>
                          <a:latin typeface="Cambria Math" panose="02040503050406030204" pitchFamily="18" charset="0"/>
                        </a:rPr>
                        <m:t>∈[</m:t>
                      </m:r>
                      <m:r>
                        <a:rPr lang="zh-CN" altLang="en-US" sz="2800" b="1" i="1">
                          <a:solidFill>
                            <a:schemeClr val="accent1">
                              <a:lumMod val="60000"/>
                              <a:lumOff val="40000"/>
                            </a:schemeClr>
                          </a:solidFill>
                          <a:latin typeface="Cambria Math" panose="02040503050406030204" pitchFamily="18" charset="0"/>
                        </a:rPr>
                        <m:t>𝟎</m:t>
                      </m:r>
                      <m:r>
                        <a:rPr lang="zh-CN" altLang="en-US" sz="2800" b="1" i="1">
                          <a:solidFill>
                            <a:schemeClr val="accent1">
                              <a:lumMod val="60000"/>
                              <a:lumOff val="40000"/>
                            </a:schemeClr>
                          </a:solidFill>
                          <a:latin typeface="Cambria Math" panose="02040503050406030204" pitchFamily="18" charset="0"/>
                        </a:rPr>
                        <m:t>,</m:t>
                      </m:r>
                      <m:r>
                        <a:rPr lang="zh-CN" altLang="en-US" sz="2800" b="1" i="1">
                          <a:solidFill>
                            <a:schemeClr val="accent1">
                              <a:lumMod val="60000"/>
                              <a:lumOff val="40000"/>
                            </a:schemeClr>
                          </a:solidFill>
                          <a:latin typeface="Cambria Math" panose="02040503050406030204" pitchFamily="18" charset="0"/>
                        </a:rPr>
                        <m:t>𝟏</m:t>
                      </m:r>
                      <m:r>
                        <a:rPr lang="zh-CN" altLang="en-US" sz="2800" b="1" i="1">
                          <a:solidFill>
                            <a:schemeClr val="accent1">
                              <a:lumMod val="60000"/>
                              <a:lumOff val="40000"/>
                            </a:schemeClr>
                          </a:solidFill>
                          <a:latin typeface="Cambria Math" panose="02040503050406030204" pitchFamily="18" charset="0"/>
                        </a:rPr>
                        <m:t>]</m:t>
                      </m:r>
                    </m:oMath>
                  </m:oMathPara>
                </a14:m>
                <a:endParaRPr lang="zh-CN" altLang="en-US" sz="2800" dirty="0">
                  <a:solidFill>
                    <a:schemeClr val="accent1">
                      <a:lumMod val="60000"/>
                      <a:lumOff val="40000"/>
                    </a:schemeClr>
                  </a:solidFill>
                </a:endParaRPr>
              </a:p>
            </p:txBody>
          </p:sp>
        </mc:Choice>
        <mc:Fallback xmlns="">
          <p:sp>
            <p:nvSpPr>
              <p:cNvPr id="2978820" name="Object 4">
                <a:extLst>
                  <a:ext uri="{FF2B5EF4-FFF2-40B4-BE49-F238E27FC236}">
                    <a16:creationId xmlns:a16="http://schemas.microsoft.com/office/drawing/2014/main" id="{363390E2-BAA7-4E79-9281-CAC495E65743}"/>
                  </a:ext>
                </a:extLst>
              </p:cNvPr>
              <p:cNvSpPr txBox="1">
                <a:spLocks noRot="1" noChangeAspect="1" noMove="1" noResize="1" noEditPoints="1" noAdjustHandles="1" noChangeArrowheads="1" noChangeShapeType="1" noTextEdit="1"/>
              </p:cNvSpPr>
              <p:nvPr/>
            </p:nvSpPr>
            <p:spPr bwMode="auto">
              <a:xfrm>
                <a:off x="1012825" y="3058794"/>
                <a:ext cx="4560888" cy="661988"/>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78821" name="Object 5">
                <a:extLst>
                  <a:ext uri="{FF2B5EF4-FFF2-40B4-BE49-F238E27FC236}">
                    <a16:creationId xmlns:a16="http://schemas.microsoft.com/office/drawing/2014/main" id="{AAAB3856-0998-48B2-A0C9-1BCD2926A2E0}"/>
                  </a:ext>
                </a:extLst>
              </p:cNvPr>
              <p:cNvSpPr txBox="1"/>
              <p:nvPr/>
            </p:nvSpPr>
            <p:spPr bwMode="auto">
              <a:xfrm>
                <a:off x="557213" y="3959225"/>
                <a:ext cx="2268537" cy="15525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800" i="1" smtClean="0">
                              <a:solidFill>
                                <a:schemeClr val="accent1">
                                  <a:lumMod val="60000"/>
                                  <a:lumOff val="40000"/>
                                </a:schemeClr>
                              </a:solidFill>
                              <a:latin typeface="Cambria Math" panose="02040503050406030204" pitchFamily="18" charset="0"/>
                            </a:rPr>
                          </m:ctrlPr>
                        </m:dPr>
                        <m:e>
                          <m:m>
                            <m:mPr>
                              <m:plcHide m:val="on"/>
                              <m:mcs>
                                <m:mc>
                                  <m:mcPr>
                                    <m:count m:val="2"/>
                                    <m:mcJc m:val="center"/>
                                  </m:mcPr>
                                </m:mc>
                              </m:mcs>
                              <m:ctrlPr>
                                <a:rPr lang="zh-CN" altLang="en-US" sz="2800" i="1">
                                  <a:solidFill>
                                    <a:schemeClr val="accent1">
                                      <a:lumMod val="60000"/>
                                      <a:lumOff val="40000"/>
                                    </a:schemeClr>
                                  </a:solidFill>
                                  <a:latin typeface="Cambria Math" panose="02040503050406030204" pitchFamily="18" charset="0"/>
                                </a:rPr>
                              </m:ctrlPr>
                            </m:mPr>
                            <m:mr>
                              <m:e>
                                <m:r>
                                  <a:rPr lang="zh-CN" altLang="en-US" sz="2800" b="1" i="1">
                                    <a:solidFill>
                                      <a:schemeClr val="accent1">
                                        <a:lumMod val="60000"/>
                                        <a:lumOff val="40000"/>
                                      </a:schemeClr>
                                    </a:solidFill>
                                    <a:latin typeface="Cambria Math" panose="02040503050406030204" pitchFamily="18" charset="0"/>
                                  </a:rPr>
                                  <m:t>𝟏</m:t>
                                </m:r>
                              </m:e>
                              <m:e>
                                <m:r>
                                  <a:rPr lang="zh-CN" altLang="en-US" sz="2800" b="1" i="1">
                                    <a:solidFill>
                                      <a:schemeClr val="accent1">
                                        <a:lumMod val="60000"/>
                                        <a:lumOff val="40000"/>
                                      </a:schemeClr>
                                    </a:solidFill>
                                    <a:latin typeface="Cambria Math" panose="02040503050406030204" pitchFamily="18" charset="0"/>
                                  </a:rPr>
                                  <m:t>𝒕</m:t>
                                </m:r>
                              </m:e>
                            </m:mr>
                          </m:m>
                        </m:e>
                      </m:d>
                      <m:d>
                        <m:dPr>
                          <m:begChr m:val="["/>
                          <m:endChr m:val="]"/>
                          <m:ctrlPr>
                            <a:rPr lang="zh-CN" altLang="en-US" sz="2800" i="1">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sz="2800" i="1">
                                  <a:solidFill>
                                    <a:schemeClr val="accent1">
                                      <a:lumMod val="60000"/>
                                      <a:lumOff val="40000"/>
                                    </a:schemeClr>
                                  </a:solidFill>
                                  <a:latin typeface="Cambria Math" panose="02040503050406030204" pitchFamily="18" charset="0"/>
                                </a:rPr>
                              </m:ctrlPr>
                            </m:mPr>
                            <m:mr>
                              <m:e>
                                <m:sSub>
                                  <m:sSubPr>
                                    <m:ctrlPr>
                                      <a:rPr lang="zh-CN" altLang="en-US" sz="2800"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𝒑</m:t>
                                    </m:r>
                                  </m:e>
                                  <m:sub>
                                    <m:r>
                                      <a:rPr lang="zh-CN" altLang="en-US" sz="2800" b="1" i="1">
                                        <a:solidFill>
                                          <a:schemeClr val="accent1">
                                            <a:lumMod val="60000"/>
                                            <a:lumOff val="40000"/>
                                          </a:schemeClr>
                                        </a:solidFill>
                                        <a:latin typeface="Cambria Math" panose="02040503050406030204" pitchFamily="18" charset="0"/>
                                      </a:rPr>
                                      <m:t>𝟎</m:t>
                                    </m:r>
                                  </m:sub>
                                </m:sSub>
                              </m:e>
                            </m:mr>
                            <m:mr>
                              <m:e>
                                <m:sSub>
                                  <m:sSubPr>
                                    <m:ctrlPr>
                                      <a:rPr lang="zh-CN" altLang="en-US" sz="2800"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𝒑</m:t>
                                    </m:r>
                                  </m:e>
                                  <m:sub>
                                    <m:r>
                                      <a:rPr lang="zh-CN" altLang="en-US" sz="2800" b="1" i="1">
                                        <a:solidFill>
                                          <a:schemeClr val="accent1">
                                            <a:lumMod val="60000"/>
                                            <a:lumOff val="40000"/>
                                          </a:schemeClr>
                                        </a:solidFill>
                                        <a:latin typeface="Cambria Math" panose="02040503050406030204" pitchFamily="18" charset="0"/>
                                      </a:rPr>
                                      <m:t>𝟏</m:t>
                                    </m:r>
                                  </m:sub>
                                </m:sSub>
                              </m:e>
                            </m:mr>
                          </m:m>
                        </m:e>
                      </m:d>
                    </m:oMath>
                  </m:oMathPara>
                </a14:m>
                <a:endParaRPr lang="zh-CN" altLang="en-US" sz="2800" dirty="0">
                  <a:solidFill>
                    <a:schemeClr val="accent1">
                      <a:lumMod val="60000"/>
                      <a:lumOff val="40000"/>
                    </a:schemeClr>
                  </a:solidFill>
                </a:endParaRPr>
              </a:p>
            </p:txBody>
          </p:sp>
        </mc:Choice>
        <mc:Fallback xmlns="">
          <p:sp>
            <p:nvSpPr>
              <p:cNvPr id="2978821" name="Object 5">
                <a:extLst>
                  <a:ext uri="{FF2B5EF4-FFF2-40B4-BE49-F238E27FC236}">
                    <a16:creationId xmlns:a16="http://schemas.microsoft.com/office/drawing/2014/main" id="{AAAB3856-0998-48B2-A0C9-1BCD2926A2E0}"/>
                  </a:ext>
                </a:extLst>
              </p:cNvPr>
              <p:cNvSpPr txBox="1">
                <a:spLocks noRot="1" noChangeAspect="1" noMove="1" noResize="1" noEditPoints="1" noAdjustHandles="1" noChangeArrowheads="1" noChangeShapeType="1" noTextEdit="1"/>
              </p:cNvSpPr>
              <p:nvPr/>
            </p:nvSpPr>
            <p:spPr bwMode="auto">
              <a:xfrm>
                <a:off x="557213" y="3959225"/>
                <a:ext cx="2268537" cy="1552575"/>
              </a:xfrm>
              <a:prstGeom prst="rect">
                <a:avLst/>
              </a:prstGeom>
              <a:blipFill>
                <a:blip r:embed="rId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78822" name="Object 6">
                <a:extLst>
                  <a:ext uri="{FF2B5EF4-FFF2-40B4-BE49-F238E27FC236}">
                    <a16:creationId xmlns:a16="http://schemas.microsoft.com/office/drawing/2014/main" id="{F87FDC94-D001-4ECB-82FE-E87C136F888D}"/>
                  </a:ext>
                </a:extLst>
              </p:cNvPr>
              <p:cNvSpPr txBox="1"/>
              <p:nvPr/>
            </p:nvSpPr>
            <p:spPr bwMode="auto">
              <a:xfrm>
                <a:off x="3159125" y="4003676"/>
                <a:ext cx="5572125" cy="1282699"/>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800" i="1" smtClean="0">
                              <a:solidFill>
                                <a:schemeClr val="accent1">
                                  <a:lumMod val="60000"/>
                                  <a:lumOff val="40000"/>
                                </a:schemeClr>
                              </a:solidFill>
                              <a:latin typeface="Cambria Math" panose="02040503050406030204" pitchFamily="18" charset="0"/>
                            </a:rPr>
                          </m:ctrlPr>
                        </m:dPr>
                        <m:e>
                          <m:m>
                            <m:mPr>
                              <m:plcHide m:val="on"/>
                              <m:mcs>
                                <m:mc>
                                  <m:mcPr>
                                    <m:count m:val="2"/>
                                    <m:mcJc m:val="center"/>
                                  </m:mcPr>
                                </m:mc>
                              </m:mcs>
                              <m:ctrlPr>
                                <a:rPr lang="zh-CN" altLang="en-US" sz="2800" i="1">
                                  <a:solidFill>
                                    <a:schemeClr val="accent1">
                                      <a:lumMod val="60000"/>
                                      <a:lumOff val="40000"/>
                                    </a:schemeClr>
                                  </a:solidFill>
                                  <a:latin typeface="Cambria Math" panose="02040503050406030204" pitchFamily="18" charset="0"/>
                                </a:rPr>
                              </m:ctrlPr>
                            </m:mPr>
                            <m:mr>
                              <m:e>
                                <m:r>
                                  <a:rPr lang="zh-CN" altLang="en-US" sz="2800" b="1" i="1">
                                    <a:solidFill>
                                      <a:schemeClr val="accent1">
                                        <a:lumMod val="60000"/>
                                        <a:lumOff val="40000"/>
                                      </a:schemeClr>
                                    </a:solidFill>
                                    <a:latin typeface="Cambria Math" panose="02040503050406030204" pitchFamily="18" charset="0"/>
                                  </a:rPr>
                                  <m:t>𝟏</m:t>
                                </m:r>
                              </m:e>
                              <m:e>
                                <m:r>
                                  <a:rPr lang="zh-CN" altLang="en-US" sz="2800" b="1" i="1">
                                    <a:solidFill>
                                      <a:schemeClr val="accent1">
                                        <a:lumMod val="60000"/>
                                        <a:lumOff val="40000"/>
                                      </a:schemeClr>
                                    </a:solidFill>
                                    <a:latin typeface="Cambria Math" panose="02040503050406030204" pitchFamily="18" charset="0"/>
                                  </a:rPr>
                                  <m:t>𝒕</m:t>
                                </m:r>
                              </m:e>
                            </m:mr>
                          </m:m>
                        </m:e>
                      </m:d>
                      <m:d>
                        <m:dPr>
                          <m:begChr m:val="["/>
                          <m:endChr m:val="]"/>
                          <m:ctrlPr>
                            <a:rPr lang="zh-CN" altLang="en-US" sz="2800" i="1">
                              <a:solidFill>
                                <a:schemeClr val="accent1">
                                  <a:lumMod val="60000"/>
                                  <a:lumOff val="40000"/>
                                </a:schemeClr>
                              </a:solidFill>
                              <a:latin typeface="Cambria Math" panose="02040503050406030204" pitchFamily="18" charset="0"/>
                            </a:rPr>
                          </m:ctrlPr>
                        </m:dPr>
                        <m:e>
                          <m:m>
                            <m:mPr>
                              <m:plcHide m:val="on"/>
                              <m:mcs>
                                <m:mc>
                                  <m:mcPr>
                                    <m:count m:val="2"/>
                                    <m:mcJc m:val="center"/>
                                  </m:mcPr>
                                </m:mc>
                              </m:mcs>
                              <m:ctrlPr>
                                <a:rPr lang="zh-CN" altLang="en-US" sz="2800" i="1">
                                  <a:solidFill>
                                    <a:schemeClr val="accent1">
                                      <a:lumMod val="60000"/>
                                      <a:lumOff val="40000"/>
                                    </a:schemeClr>
                                  </a:solidFill>
                                  <a:latin typeface="Cambria Math" panose="02040503050406030204" pitchFamily="18" charset="0"/>
                                </a:rPr>
                              </m:ctrlPr>
                            </m:mPr>
                            <m:mr>
                              <m:e>
                                <m:r>
                                  <a:rPr lang="zh-CN" altLang="en-US" sz="2800" b="1" i="1">
                                    <a:solidFill>
                                      <a:schemeClr val="accent1">
                                        <a:lumMod val="60000"/>
                                        <a:lumOff val="40000"/>
                                      </a:schemeClr>
                                    </a:solidFill>
                                    <a:latin typeface="Cambria Math" panose="02040503050406030204" pitchFamily="18" charset="0"/>
                                  </a:rPr>
                                  <m:t>𝟏</m:t>
                                </m:r>
                              </m:e>
                              <m:e>
                                <m:r>
                                  <a:rPr lang="zh-CN" altLang="en-US" sz="2800" b="1" i="1">
                                    <a:solidFill>
                                      <a:schemeClr val="accent1">
                                        <a:lumMod val="60000"/>
                                        <a:lumOff val="40000"/>
                                      </a:schemeClr>
                                    </a:solidFill>
                                    <a:latin typeface="Cambria Math" panose="02040503050406030204" pitchFamily="18" charset="0"/>
                                  </a:rPr>
                                  <m:t>𝟎</m:t>
                                </m:r>
                              </m:e>
                            </m:mr>
                            <m:mr>
                              <m:e>
                                <m:r>
                                  <a:rPr lang="zh-CN" altLang="en-US" sz="2800" b="1" i="1">
                                    <a:solidFill>
                                      <a:schemeClr val="accent1">
                                        <a:lumMod val="60000"/>
                                        <a:lumOff val="40000"/>
                                      </a:schemeClr>
                                    </a:solidFill>
                                    <a:latin typeface="Cambria Math" panose="02040503050406030204" pitchFamily="18" charset="0"/>
                                  </a:rPr>
                                  <m:t>−</m:t>
                                </m:r>
                                <m:r>
                                  <a:rPr lang="zh-CN" altLang="en-US" sz="2800" b="1" i="1">
                                    <a:solidFill>
                                      <a:schemeClr val="accent1">
                                        <a:lumMod val="60000"/>
                                        <a:lumOff val="40000"/>
                                      </a:schemeClr>
                                    </a:solidFill>
                                    <a:latin typeface="Cambria Math" panose="02040503050406030204" pitchFamily="18" charset="0"/>
                                  </a:rPr>
                                  <m:t>𝟏</m:t>
                                </m:r>
                              </m:e>
                              <m:e>
                                <m:r>
                                  <a:rPr lang="zh-CN" altLang="en-US" sz="2800" b="1" i="1">
                                    <a:solidFill>
                                      <a:schemeClr val="accent1">
                                        <a:lumMod val="60000"/>
                                        <a:lumOff val="40000"/>
                                      </a:schemeClr>
                                    </a:solidFill>
                                    <a:latin typeface="Cambria Math" panose="02040503050406030204" pitchFamily="18" charset="0"/>
                                  </a:rPr>
                                  <m:t>𝟏</m:t>
                                </m:r>
                              </m:e>
                            </m:mr>
                          </m:m>
                        </m:e>
                      </m:d>
                      <m:d>
                        <m:dPr>
                          <m:begChr m:val="["/>
                          <m:endChr m:val="]"/>
                          <m:ctrlPr>
                            <a:rPr lang="zh-CN" altLang="en-US" sz="2800" i="1">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sz="2800" i="1">
                                  <a:solidFill>
                                    <a:schemeClr val="accent1">
                                      <a:lumMod val="60000"/>
                                      <a:lumOff val="40000"/>
                                    </a:schemeClr>
                                  </a:solidFill>
                                  <a:latin typeface="Cambria Math" panose="02040503050406030204" pitchFamily="18" charset="0"/>
                                </a:rPr>
                              </m:ctrlPr>
                            </m:mPr>
                            <m:mr>
                              <m:e>
                                <m:sSub>
                                  <m:sSubPr>
                                    <m:ctrlPr>
                                      <a:rPr lang="zh-CN" altLang="en-US" sz="2800"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𝒑</m:t>
                                    </m:r>
                                  </m:e>
                                  <m:sub>
                                    <m:r>
                                      <a:rPr lang="zh-CN" altLang="en-US" sz="2800" b="1" i="1">
                                        <a:solidFill>
                                          <a:schemeClr val="accent1">
                                            <a:lumMod val="60000"/>
                                            <a:lumOff val="40000"/>
                                          </a:schemeClr>
                                        </a:solidFill>
                                        <a:latin typeface="Cambria Math" panose="02040503050406030204" pitchFamily="18" charset="0"/>
                                      </a:rPr>
                                      <m:t>𝟎</m:t>
                                    </m:r>
                                  </m:sub>
                                </m:sSub>
                              </m:e>
                            </m:mr>
                            <m:mr>
                              <m:e>
                                <m:sSub>
                                  <m:sSubPr>
                                    <m:ctrlPr>
                                      <a:rPr lang="zh-CN" altLang="en-US" sz="2800"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𝒑</m:t>
                                    </m:r>
                                  </m:e>
                                  <m:sub>
                                    <m:r>
                                      <a:rPr lang="zh-CN" altLang="en-US" sz="2800" b="1" i="1">
                                        <a:solidFill>
                                          <a:schemeClr val="accent1">
                                            <a:lumMod val="60000"/>
                                            <a:lumOff val="40000"/>
                                          </a:schemeClr>
                                        </a:solidFill>
                                        <a:latin typeface="Cambria Math" panose="02040503050406030204" pitchFamily="18" charset="0"/>
                                      </a:rPr>
                                      <m:t>𝟎</m:t>
                                    </m:r>
                                  </m:sub>
                                </m:sSub>
                                <m:r>
                                  <a:rPr lang="zh-CN" altLang="en-US" sz="2800" b="1" i="1">
                                    <a:solidFill>
                                      <a:schemeClr val="accent1">
                                        <a:lumMod val="60000"/>
                                        <a:lumOff val="40000"/>
                                      </a:schemeClr>
                                    </a:solidFill>
                                    <a:latin typeface="Cambria Math" panose="02040503050406030204" pitchFamily="18" charset="0"/>
                                  </a:rPr>
                                  <m:t>+</m:t>
                                </m:r>
                                <m:sSub>
                                  <m:sSubPr>
                                    <m:ctrlPr>
                                      <a:rPr lang="zh-CN" altLang="en-US" sz="2800"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𝒑</m:t>
                                    </m:r>
                                  </m:e>
                                  <m:sub>
                                    <m:r>
                                      <a:rPr lang="zh-CN" altLang="en-US" sz="2800" b="1" i="1">
                                        <a:solidFill>
                                          <a:schemeClr val="accent1">
                                            <a:lumMod val="60000"/>
                                            <a:lumOff val="40000"/>
                                          </a:schemeClr>
                                        </a:solidFill>
                                        <a:latin typeface="Cambria Math" panose="02040503050406030204" pitchFamily="18" charset="0"/>
                                      </a:rPr>
                                      <m:t>𝟏</m:t>
                                    </m:r>
                                  </m:sub>
                                </m:sSub>
                              </m:e>
                            </m:mr>
                          </m:m>
                        </m:e>
                      </m:d>
                    </m:oMath>
                  </m:oMathPara>
                </a14:m>
                <a:endParaRPr lang="zh-CN" altLang="en-US" sz="2800" dirty="0">
                  <a:solidFill>
                    <a:schemeClr val="accent1">
                      <a:lumMod val="60000"/>
                      <a:lumOff val="40000"/>
                    </a:schemeClr>
                  </a:solidFill>
                </a:endParaRPr>
              </a:p>
            </p:txBody>
          </p:sp>
        </mc:Choice>
        <mc:Fallback xmlns="">
          <p:sp>
            <p:nvSpPr>
              <p:cNvPr id="2978822" name="Object 6">
                <a:extLst>
                  <a:ext uri="{FF2B5EF4-FFF2-40B4-BE49-F238E27FC236}">
                    <a16:creationId xmlns:a16="http://schemas.microsoft.com/office/drawing/2014/main" id="{F87FDC94-D001-4ECB-82FE-E87C136F888D}"/>
                  </a:ext>
                </a:extLst>
              </p:cNvPr>
              <p:cNvSpPr txBox="1">
                <a:spLocks noRot="1" noChangeAspect="1" noMove="1" noResize="1" noEditPoints="1" noAdjustHandles="1" noChangeArrowheads="1" noChangeShapeType="1" noTextEdit="1"/>
              </p:cNvSpPr>
              <p:nvPr/>
            </p:nvSpPr>
            <p:spPr bwMode="auto">
              <a:xfrm>
                <a:off x="3159125" y="4003676"/>
                <a:ext cx="5572125" cy="1282699"/>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2978823" name="Oval 7">
            <a:extLst>
              <a:ext uri="{FF2B5EF4-FFF2-40B4-BE49-F238E27FC236}">
                <a16:creationId xmlns:a16="http://schemas.microsoft.com/office/drawing/2014/main" id="{155EB568-E273-43B4-8E4B-080CDF4EBE22}"/>
              </a:ext>
            </a:extLst>
          </p:cNvPr>
          <p:cNvSpPr>
            <a:spLocks noChangeArrowheads="1"/>
          </p:cNvSpPr>
          <p:nvPr/>
        </p:nvSpPr>
        <p:spPr bwMode="auto">
          <a:xfrm>
            <a:off x="6908800" y="2274888"/>
            <a:ext cx="325438" cy="3254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2978824" name="Oval 8">
            <a:extLst>
              <a:ext uri="{FF2B5EF4-FFF2-40B4-BE49-F238E27FC236}">
                <a16:creationId xmlns:a16="http://schemas.microsoft.com/office/drawing/2014/main" id="{CFF99DAD-1F6C-4E71-B5FB-71B94E66A7ED}"/>
              </a:ext>
            </a:extLst>
          </p:cNvPr>
          <p:cNvSpPr>
            <a:spLocks noChangeArrowheads="1"/>
          </p:cNvSpPr>
          <p:nvPr/>
        </p:nvSpPr>
        <p:spPr bwMode="auto">
          <a:xfrm>
            <a:off x="8489950" y="1071563"/>
            <a:ext cx="325438" cy="3254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2978825" name="Line 9">
            <a:extLst>
              <a:ext uri="{FF2B5EF4-FFF2-40B4-BE49-F238E27FC236}">
                <a16:creationId xmlns:a16="http://schemas.microsoft.com/office/drawing/2014/main" id="{6FE56F8C-FB7B-4335-8B62-64EF0C4761D8}"/>
              </a:ext>
            </a:extLst>
          </p:cNvPr>
          <p:cNvSpPr>
            <a:spLocks noChangeShapeType="1"/>
          </p:cNvSpPr>
          <p:nvPr/>
        </p:nvSpPr>
        <p:spPr bwMode="auto">
          <a:xfrm flipV="1">
            <a:off x="7173913" y="1339850"/>
            <a:ext cx="1339850" cy="1014413"/>
          </a:xfrm>
          <a:prstGeom prst="line">
            <a:avLst/>
          </a:prstGeom>
          <a:noFill/>
          <a:ln w="444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8826" name="Text Box 10">
            <a:extLst>
              <a:ext uri="{FF2B5EF4-FFF2-40B4-BE49-F238E27FC236}">
                <a16:creationId xmlns:a16="http://schemas.microsoft.com/office/drawing/2014/main" id="{F32F5058-C867-4D68-8474-27D164A22FA0}"/>
              </a:ext>
            </a:extLst>
          </p:cNvPr>
          <p:cNvSpPr txBox="1">
            <a:spLocks noChangeArrowheads="1"/>
          </p:cNvSpPr>
          <p:nvPr/>
        </p:nvSpPr>
        <p:spPr bwMode="auto">
          <a:xfrm>
            <a:off x="6137275" y="1909763"/>
            <a:ext cx="812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4000">
                <a:solidFill>
                  <a:srgbClr val="00E4A8"/>
                </a:solidFill>
                <a:latin typeface="Times New Roman" panose="02020603050405020304" pitchFamily="18" charset="0"/>
              </a:rPr>
              <a:t>p</a:t>
            </a:r>
            <a:r>
              <a:rPr lang="en-US" altLang="zh-CN" sz="4000" baseline="-25000">
                <a:solidFill>
                  <a:srgbClr val="00E4A8"/>
                </a:solidFill>
                <a:latin typeface="Times New Roman" panose="02020603050405020304" pitchFamily="18" charset="0"/>
              </a:rPr>
              <a:t>0</a:t>
            </a:r>
            <a:endParaRPr lang="en-US" altLang="zh-CN" sz="4000">
              <a:solidFill>
                <a:srgbClr val="00E4A8"/>
              </a:solidFill>
              <a:latin typeface="Times New Roman" panose="02020603050405020304" pitchFamily="18" charset="0"/>
            </a:endParaRPr>
          </a:p>
        </p:txBody>
      </p:sp>
      <p:sp>
        <p:nvSpPr>
          <p:cNvPr id="2978827" name="Text Box 11">
            <a:extLst>
              <a:ext uri="{FF2B5EF4-FFF2-40B4-BE49-F238E27FC236}">
                <a16:creationId xmlns:a16="http://schemas.microsoft.com/office/drawing/2014/main" id="{AF469FF6-49D5-478C-B10F-DA2E8244058A}"/>
              </a:ext>
            </a:extLst>
          </p:cNvPr>
          <p:cNvSpPr txBox="1">
            <a:spLocks noChangeArrowheads="1"/>
          </p:cNvSpPr>
          <p:nvPr/>
        </p:nvSpPr>
        <p:spPr bwMode="auto">
          <a:xfrm>
            <a:off x="6967538" y="1236663"/>
            <a:ext cx="812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sz="4000">
                <a:solidFill>
                  <a:srgbClr val="00E4A8"/>
                </a:solidFill>
                <a:latin typeface="Times New Roman" panose="02020603050405020304" pitchFamily="18" charset="0"/>
              </a:rPr>
              <a:t>p</a:t>
            </a:r>
            <a:r>
              <a:rPr lang="en-US" altLang="zh-CN" sz="4000" baseline="-25000">
                <a:solidFill>
                  <a:srgbClr val="00E4A8"/>
                </a:solidFill>
                <a:latin typeface="Times New Roman" panose="02020603050405020304" pitchFamily="18" charset="0"/>
              </a:rPr>
              <a:t>1</a:t>
            </a:r>
            <a:endParaRPr lang="en-US" altLang="zh-CN" sz="4000">
              <a:solidFill>
                <a:srgbClr val="00E4A8"/>
              </a:solidFill>
              <a:latin typeface="Times New Roman" panose="02020603050405020304" pitchFamily="18" charset="0"/>
            </a:endParaRPr>
          </a:p>
        </p:txBody>
      </p:sp>
      <p:sp>
        <p:nvSpPr>
          <p:cNvPr id="2978828" name="Rectangle 12">
            <a:extLst>
              <a:ext uri="{FF2B5EF4-FFF2-40B4-BE49-F238E27FC236}">
                <a16:creationId xmlns:a16="http://schemas.microsoft.com/office/drawing/2014/main" id="{18A58E78-EAB8-4CAD-ACC4-59CAFCBA8417}"/>
              </a:ext>
            </a:extLst>
          </p:cNvPr>
          <p:cNvSpPr>
            <a:spLocks noChangeArrowheads="1"/>
          </p:cNvSpPr>
          <p:nvPr/>
        </p:nvSpPr>
        <p:spPr bwMode="auto">
          <a:xfrm>
            <a:off x="1601470" y="3855085"/>
            <a:ext cx="947420" cy="1195070"/>
          </a:xfrm>
          <a:prstGeom prst="rect">
            <a:avLst/>
          </a:prstGeom>
          <a:noFill/>
          <a:ln w="47625">
            <a:solidFill>
              <a:schemeClr va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2978829" name="Rectangle 13">
            <a:extLst>
              <a:ext uri="{FF2B5EF4-FFF2-40B4-BE49-F238E27FC236}">
                <a16:creationId xmlns:a16="http://schemas.microsoft.com/office/drawing/2014/main" id="{AF2FDEB7-99B1-4AC6-B114-C56948F11F54}"/>
              </a:ext>
            </a:extLst>
          </p:cNvPr>
          <p:cNvSpPr>
            <a:spLocks noChangeArrowheads="1"/>
          </p:cNvSpPr>
          <p:nvPr/>
        </p:nvSpPr>
        <p:spPr bwMode="auto">
          <a:xfrm>
            <a:off x="5692141" y="3814763"/>
            <a:ext cx="1676083" cy="1193482"/>
          </a:xfrm>
          <a:prstGeom prst="rect">
            <a:avLst/>
          </a:prstGeom>
          <a:noFill/>
          <a:ln w="476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2978830" name="Rectangle 14">
            <a:extLst>
              <a:ext uri="{FF2B5EF4-FFF2-40B4-BE49-F238E27FC236}">
                <a16:creationId xmlns:a16="http://schemas.microsoft.com/office/drawing/2014/main" id="{1986D6D9-8028-49A0-AFC8-B7F901B5A8AE}"/>
              </a:ext>
            </a:extLst>
          </p:cNvPr>
          <p:cNvSpPr>
            <a:spLocks noChangeArrowheads="1"/>
          </p:cNvSpPr>
          <p:nvPr/>
        </p:nvSpPr>
        <p:spPr bwMode="auto">
          <a:xfrm>
            <a:off x="4343401" y="3814763"/>
            <a:ext cx="1348740" cy="1193481"/>
          </a:xfrm>
          <a:prstGeom prst="rect">
            <a:avLst/>
          </a:prstGeom>
          <a:noFill/>
          <a:ln w="476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88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882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9788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88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788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7882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9" presetClass="entr" presetSubtype="0" fill="hold" grpId="0" nodeType="clickEffect">
                                  <p:stCondLst>
                                    <p:cond delay="0"/>
                                  </p:stCondLst>
                                  <p:childTnLst>
                                    <p:set>
                                      <p:cBhvr>
                                        <p:cTn id="24" dur="1" fill="hold">
                                          <p:stCondLst>
                                            <p:cond delay="0"/>
                                          </p:stCondLst>
                                        </p:cTn>
                                        <p:tgtEl>
                                          <p:spTgt spid="2978828"/>
                                        </p:tgtEl>
                                        <p:attrNameLst>
                                          <p:attrName>style.visibility</p:attrName>
                                        </p:attrNameLst>
                                      </p:cBhvr>
                                      <p:to>
                                        <p:strVal val="visible"/>
                                      </p:to>
                                    </p:set>
                                    <p:anim calcmode="lin" valueType="num">
                                      <p:cBhvr>
                                        <p:cTn id="25" dur="1000" fill="hold"/>
                                        <p:tgtEl>
                                          <p:spTgt spid="2978828"/>
                                        </p:tgtEl>
                                        <p:attrNameLst>
                                          <p:attrName>ppt_x</p:attrName>
                                        </p:attrNameLst>
                                      </p:cBhvr>
                                      <p:tavLst>
                                        <p:tav tm="0">
                                          <p:val>
                                            <p:strVal val="#ppt_x-.2"/>
                                          </p:val>
                                        </p:tav>
                                        <p:tav tm="100000">
                                          <p:val>
                                            <p:strVal val="#ppt_x"/>
                                          </p:val>
                                        </p:tav>
                                      </p:tavLst>
                                    </p:anim>
                                    <p:anim calcmode="lin" valueType="num">
                                      <p:cBhvr>
                                        <p:cTn id="26" dur="1000" fill="hold"/>
                                        <p:tgtEl>
                                          <p:spTgt spid="2978828"/>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97882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7882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9" presetClass="entr" presetSubtype="0" fill="hold" grpId="0" nodeType="clickEffect">
                                  <p:stCondLst>
                                    <p:cond delay="0"/>
                                  </p:stCondLst>
                                  <p:childTnLst>
                                    <p:set>
                                      <p:cBhvr>
                                        <p:cTn id="35" dur="1" fill="hold">
                                          <p:stCondLst>
                                            <p:cond delay="0"/>
                                          </p:stCondLst>
                                        </p:cTn>
                                        <p:tgtEl>
                                          <p:spTgt spid="2978829"/>
                                        </p:tgtEl>
                                        <p:attrNameLst>
                                          <p:attrName>style.visibility</p:attrName>
                                        </p:attrNameLst>
                                      </p:cBhvr>
                                      <p:to>
                                        <p:strVal val="visible"/>
                                      </p:to>
                                    </p:set>
                                    <p:anim calcmode="lin" valueType="num">
                                      <p:cBhvr>
                                        <p:cTn id="36" dur="1000" fill="hold"/>
                                        <p:tgtEl>
                                          <p:spTgt spid="2978829"/>
                                        </p:tgtEl>
                                        <p:attrNameLst>
                                          <p:attrName>ppt_x</p:attrName>
                                        </p:attrNameLst>
                                      </p:cBhvr>
                                      <p:tavLst>
                                        <p:tav tm="0">
                                          <p:val>
                                            <p:strVal val="#ppt_x-.2"/>
                                          </p:val>
                                        </p:tav>
                                        <p:tav tm="100000">
                                          <p:val>
                                            <p:strVal val="#ppt_x"/>
                                          </p:val>
                                        </p:tav>
                                      </p:tavLst>
                                    </p:anim>
                                    <p:anim calcmode="lin" valueType="num">
                                      <p:cBhvr>
                                        <p:cTn id="37" dur="1000" fill="hold"/>
                                        <p:tgtEl>
                                          <p:spTgt spid="2978829"/>
                                        </p:tgtEl>
                                        <p:attrNameLst>
                                          <p:attrName>ppt_y</p:attrName>
                                        </p:attrNameLst>
                                      </p:cBhvr>
                                      <p:tavLst>
                                        <p:tav tm="0">
                                          <p:val>
                                            <p:strVal val="#ppt_y"/>
                                          </p:val>
                                        </p:tav>
                                        <p:tav tm="100000">
                                          <p:val>
                                            <p:strVal val="#ppt_y"/>
                                          </p:val>
                                        </p:tav>
                                      </p:tavLst>
                                    </p:anim>
                                    <p:animEffect transition="in" filter="wipe(right)" prLst="gradientSize: 0.1">
                                      <p:cBhvr>
                                        <p:cTn id="38" dur="1000"/>
                                        <p:tgtEl>
                                          <p:spTgt spid="297882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9" presetClass="entr" presetSubtype="0" fill="hold" grpId="0" nodeType="clickEffect">
                                  <p:stCondLst>
                                    <p:cond delay="0"/>
                                  </p:stCondLst>
                                  <p:childTnLst>
                                    <p:set>
                                      <p:cBhvr>
                                        <p:cTn id="42" dur="1" fill="hold">
                                          <p:stCondLst>
                                            <p:cond delay="0"/>
                                          </p:stCondLst>
                                        </p:cTn>
                                        <p:tgtEl>
                                          <p:spTgt spid="2978830"/>
                                        </p:tgtEl>
                                        <p:attrNameLst>
                                          <p:attrName>style.visibility</p:attrName>
                                        </p:attrNameLst>
                                      </p:cBhvr>
                                      <p:to>
                                        <p:strVal val="visible"/>
                                      </p:to>
                                    </p:set>
                                    <p:anim calcmode="lin" valueType="num">
                                      <p:cBhvr>
                                        <p:cTn id="43" dur="1000" fill="hold"/>
                                        <p:tgtEl>
                                          <p:spTgt spid="2978830"/>
                                        </p:tgtEl>
                                        <p:attrNameLst>
                                          <p:attrName>ppt_x</p:attrName>
                                        </p:attrNameLst>
                                      </p:cBhvr>
                                      <p:tavLst>
                                        <p:tav tm="0">
                                          <p:val>
                                            <p:strVal val="#ppt_x-.2"/>
                                          </p:val>
                                        </p:tav>
                                        <p:tav tm="100000">
                                          <p:val>
                                            <p:strVal val="#ppt_x"/>
                                          </p:val>
                                        </p:tav>
                                      </p:tavLst>
                                    </p:anim>
                                    <p:anim calcmode="lin" valueType="num">
                                      <p:cBhvr>
                                        <p:cTn id="44" dur="1000" fill="hold"/>
                                        <p:tgtEl>
                                          <p:spTgt spid="2978830"/>
                                        </p:tgtEl>
                                        <p:attrNameLst>
                                          <p:attrName>ppt_y</p:attrName>
                                        </p:attrNameLst>
                                      </p:cBhvr>
                                      <p:tavLst>
                                        <p:tav tm="0">
                                          <p:val>
                                            <p:strVal val="#ppt_y"/>
                                          </p:val>
                                        </p:tav>
                                        <p:tav tm="100000">
                                          <p:val>
                                            <p:strVal val="#ppt_y"/>
                                          </p:val>
                                        </p:tav>
                                      </p:tavLst>
                                    </p:anim>
                                    <p:animEffect transition="in" filter="wipe(right)" prLst="gradientSize: 0.1">
                                      <p:cBhvr>
                                        <p:cTn id="45" dur="1000"/>
                                        <p:tgtEl>
                                          <p:spTgt spid="29788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8821" grpId="0"/>
      <p:bldP spid="2978822" grpId="0"/>
      <p:bldP spid="2978823" grpId="0" animBg="1"/>
      <p:bldP spid="2978824" grpId="0" animBg="1"/>
      <p:bldP spid="2978826" grpId="0"/>
      <p:bldP spid="2978827" grpId="0"/>
      <p:bldP spid="2978828" grpId="0" animBg="1"/>
      <p:bldP spid="2978829" grpId="0" animBg="1"/>
      <p:bldP spid="29788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日期占位符 6">
            <a:extLst>
              <a:ext uri="{FF2B5EF4-FFF2-40B4-BE49-F238E27FC236}">
                <a16:creationId xmlns:a16="http://schemas.microsoft.com/office/drawing/2014/main" id="{5CBB272A-8A28-43B6-9F88-87850F96D25A}"/>
              </a:ext>
            </a:extLst>
          </p:cNvPr>
          <p:cNvSpPr>
            <a:spLocks noGrp="1"/>
          </p:cNvSpPr>
          <p:nvPr>
            <p:ph type="dt" sz="quarter" idx="10"/>
          </p:nvPr>
        </p:nvSpPr>
        <p:spPr/>
        <p:txBody>
          <a:bodyPr/>
          <a:lstStyle/>
          <a:p>
            <a:pPr>
              <a:defRPr/>
            </a:pPr>
            <a:r>
              <a:rPr lang="en-US" altLang="zh-CN"/>
              <a:t>2023-11-14</a:t>
            </a:r>
          </a:p>
        </p:txBody>
      </p:sp>
      <p:sp>
        <p:nvSpPr>
          <p:cNvPr id="30" name="页脚占位符 7">
            <a:extLst>
              <a:ext uri="{FF2B5EF4-FFF2-40B4-BE49-F238E27FC236}">
                <a16:creationId xmlns:a16="http://schemas.microsoft.com/office/drawing/2014/main" id="{84B4030D-8208-4B16-BF83-6828CF54FB75}"/>
              </a:ext>
            </a:extLst>
          </p:cNvPr>
          <p:cNvSpPr>
            <a:spLocks noGrp="1"/>
          </p:cNvSpPr>
          <p:nvPr>
            <p:ph type="ftr" sz="quarter" idx="11"/>
          </p:nvPr>
        </p:nvSpPr>
        <p:spPr/>
        <p:txBody>
          <a:bodyPr/>
          <a:lstStyle/>
          <a:p>
            <a:pPr>
              <a:defRPr/>
            </a:pPr>
            <a:r>
              <a:rPr lang="en-US" altLang="zh-CN"/>
              <a:t>北京林业大学</a:t>
            </a:r>
          </a:p>
        </p:txBody>
      </p:sp>
      <p:sp>
        <p:nvSpPr>
          <p:cNvPr id="31" name="灯片编号占位符 8">
            <a:extLst>
              <a:ext uri="{FF2B5EF4-FFF2-40B4-BE49-F238E27FC236}">
                <a16:creationId xmlns:a16="http://schemas.microsoft.com/office/drawing/2014/main" id="{497866D4-FCD3-4165-8111-B4D0200213F8}"/>
              </a:ext>
            </a:extLst>
          </p:cNvPr>
          <p:cNvSpPr>
            <a:spLocks noGrp="1"/>
          </p:cNvSpPr>
          <p:nvPr>
            <p:ph type="sldNum" sz="quarter" idx="12"/>
          </p:nvPr>
        </p:nvSpPr>
        <p:spPr/>
        <p:txBody>
          <a:bodyPr/>
          <a:lstStyle/>
          <a:p>
            <a:pPr>
              <a:defRPr/>
            </a:pPr>
            <a:fld id="{7C068096-20C5-47E4-A1C9-DC61ED834F63}" type="slidenum">
              <a:rPr lang="en-US" altLang="zh-CN"/>
              <a:pPr>
                <a:defRPr/>
              </a:pPr>
              <a:t>48</a:t>
            </a:fld>
            <a:endParaRPr lang="en-US" altLang="zh-CN"/>
          </a:p>
        </p:txBody>
      </p:sp>
      <p:sp>
        <p:nvSpPr>
          <p:cNvPr id="2980892" name="AutoShape 28">
            <a:extLst>
              <a:ext uri="{FF2B5EF4-FFF2-40B4-BE49-F238E27FC236}">
                <a16:creationId xmlns:a16="http://schemas.microsoft.com/office/drawing/2014/main" id="{812236E5-98A0-47DB-8DF6-C39B7615CF4F}"/>
              </a:ext>
            </a:extLst>
          </p:cNvPr>
          <p:cNvSpPr>
            <a:spLocks noChangeArrowheads="1"/>
          </p:cNvSpPr>
          <p:nvPr/>
        </p:nvSpPr>
        <p:spPr bwMode="auto">
          <a:xfrm>
            <a:off x="1463675" y="5286375"/>
            <a:ext cx="6235700" cy="1317625"/>
          </a:xfrm>
          <a:prstGeom prst="rightArrow">
            <a:avLst>
              <a:gd name="adj1" fmla="val 50000"/>
              <a:gd name="adj2" fmla="val 1183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702" name="Rectangle 2">
            <a:extLst>
              <a:ext uri="{FF2B5EF4-FFF2-40B4-BE49-F238E27FC236}">
                <a16:creationId xmlns:a16="http://schemas.microsoft.com/office/drawing/2014/main" id="{84870894-A37C-4F0C-BE48-33EDC7A9D398}"/>
              </a:ext>
            </a:extLst>
          </p:cNvPr>
          <p:cNvSpPr>
            <a:spLocks noGrp="1" noChangeArrowheads="1"/>
          </p:cNvSpPr>
          <p:nvPr>
            <p:ph type="title" sz="quarter"/>
          </p:nvPr>
        </p:nvSpPr>
        <p:spPr/>
        <p:txBody>
          <a:bodyPr/>
          <a:lstStyle/>
          <a:p>
            <a:pPr eaLnBrk="1" hangingPunct="1"/>
            <a:r>
              <a:rPr lang="en-US" altLang="zh-CN" sz="4000" b="1">
                <a:solidFill>
                  <a:schemeClr val="bg1"/>
                </a:solidFill>
                <a:latin typeface="Times New Roman" panose="02020603050405020304" pitchFamily="18" charset="0"/>
              </a:rPr>
              <a:t>Parametric polynomial curves</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参数多项式曲线 </a:t>
            </a:r>
            <a:r>
              <a:rPr lang="en-US" altLang="zh-CN" sz="4000" b="1">
                <a:solidFill>
                  <a:schemeClr val="bg1"/>
                </a:solidFill>
                <a:latin typeface="Times New Roman" panose="02020603050405020304" pitchFamily="18" charset="0"/>
              </a:rPr>
              <a:t>)</a:t>
            </a:r>
          </a:p>
        </p:txBody>
      </p:sp>
      <p:sp>
        <p:nvSpPr>
          <p:cNvPr id="29703" name="Freeform 3">
            <a:extLst>
              <a:ext uri="{FF2B5EF4-FFF2-40B4-BE49-F238E27FC236}">
                <a16:creationId xmlns:a16="http://schemas.microsoft.com/office/drawing/2014/main" id="{DEF37428-B8D3-4A04-974D-EC92C7080675}"/>
              </a:ext>
            </a:extLst>
          </p:cNvPr>
          <p:cNvSpPr>
            <a:spLocks/>
          </p:cNvSpPr>
          <p:nvPr/>
        </p:nvSpPr>
        <p:spPr bwMode="auto">
          <a:xfrm>
            <a:off x="1697038" y="2692400"/>
            <a:ext cx="4672012" cy="2293938"/>
          </a:xfrm>
          <a:custGeom>
            <a:avLst/>
            <a:gdLst>
              <a:gd name="T0" fmla="*/ 2147483646 w 2943"/>
              <a:gd name="T1" fmla="*/ 2147483646 h 1445"/>
              <a:gd name="T2" fmla="*/ 2147483646 w 2943"/>
              <a:gd name="T3" fmla="*/ 2147483646 h 1445"/>
              <a:gd name="T4" fmla="*/ 2147483646 w 2943"/>
              <a:gd name="T5" fmla="*/ 2147483646 h 1445"/>
              <a:gd name="T6" fmla="*/ 0 w 2943"/>
              <a:gd name="T7" fmla="*/ 2147483646 h 144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43" h="1445">
                <a:moveTo>
                  <a:pt x="2943" y="83"/>
                </a:moveTo>
                <a:cubicBezTo>
                  <a:pt x="2805" y="103"/>
                  <a:pt x="2374" y="0"/>
                  <a:pt x="2117" y="200"/>
                </a:cubicBezTo>
                <a:cubicBezTo>
                  <a:pt x="1860" y="400"/>
                  <a:pt x="1752" y="1120"/>
                  <a:pt x="1398" y="1283"/>
                </a:cubicBezTo>
                <a:cubicBezTo>
                  <a:pt x="1045" y="1445"/>
                  <a:pt x="233" y="1195"/>
                  <a:pt x="0" y="1178"/>
                </a:cubicBezTo>
              </a:path>
            </a:pathLst>
          </a:custGeom>
          <a:noFill/>
          <a:ln w="4127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868" name="AutoShape 4">
            <a:extLst>
              <a:ext uri="{FF2B5EF4-FFF2-40B4-BE49-F238E27FC236}">
                <a16:creationId xmlns:a16="http://schemas.microsoft.com/office/drawing/2014/main" id="{5837545C-30EB-4990-8D6E-641266DA4B96}"/>
              </a:ext>
            </a:extLst>
          </p:cNvPr>
          <p:cNvSpPr>
            <a:spLocks noChangeArrowheads="1"/>
          </p:cNvSpPr>
          <p:nvPr/>
        </p:nvSpPr>
        <p:spPr bwMode="auto">
          <a:xfrm>
            <a:off x="1595438" y="4592638"/>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80869" name="AutoShape 5">
            <a:extLst>
              <a:ext uri="{FF2B5EF4-FFF2-40B4-BE49-F238E27FC236}">
                <a16:creationId xmlns:a16="http://schemas.microsoft.com/office/drawing/2014/main" id="{D5792848-31F5-4077-AEDC-F9A7FCE1F22A}"/>
              </a:ext>
            </a:extLst>
          </p:cNvPr>
          <p:cNvSpPr>
            <a:spLocks noChangeArrowheads="1"/>
          </p:cNvSpPr>
          <p:nvPr/>
        </p:nvSpPr>
        <p:spPr bwMode="auto">
          <a:xfrm>
            <a:off x="2181225" y="4691063"/>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80870" name="AutoShape 6">
            <a:extLst>
              <a:ext uri="{FF2B5EF4-FFF2-40B4-BE49-F238E27FC236}">
                <a16:creationId xmlns:a16="http://schemas.microsoft.com/office/drawing/2014/main" id="{AB99AB2A-76D9-49A6-8E8A-41F82DB57F04}"/>
              </a:ext>
            </a:extLst>
          </p:cNvPr>
          <p:cNvSpPr>
            <a:spLocks noChangeArrowheads="1"/>
          </p:cNvSpPr>
          <p:nvPr/>
        </p:nvSpPr>
        <p:spPr bwMode="auto">
          <a:xfrm>
            <a:off x="2747963" y="4810125"/>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80871" name="AutoShape 7">
            <a:extLst>
              <a:ext uri="{FF2B5EF4-FFF2-40B4-BE49-F238E27FC236}">
                <a16:creationId xmlns:a16="http://schemas.microsoft.com/office/drawing/2014/main" id="{B023A975-696B-46F4-8018-4789F7A9EDAF}"/>
              </a:ext>
            </a:extLst>
          </p:cNvPr>
          <p:cNvSpPr>
            <a:spLocks noChangeArrowheads="1"/>
          </p:cNvSpPr>
          <p:nvPr/>
        </p:nvSpPr>
        <p:spPr bwMode="auto">
          <a:xfrm>
            <a:off x="3332163" y="4849813"/>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80872" name="AutoShape 8">
            <a:extLst>
              <a:ext uri="{FF2B5EF4-FFF2-40B4-BE49-F238E27FC236}">
                <a16:creationId xmlns:a16="http://schemas.microsoft.com/office/drawing/2014/main" id="{75D9B101-5CF4-4701-8CA0-AFB19176A5F7}"/>
              </a:ext>
            </a:extLst>
          </p:cNvPr>
          <p:cNvSpPr>
            <a:spLocks noChangeArrowheads="1"/>
          </p:cNvSpPr>
          <p:nvPr/>
        </p:nvSpPr>
        <p:spPr bwMode="auto">
          <a:xfrm>
            <a:off x="3878263" y="4716463"/>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80873" name="AutoShape 9">
            <a:extLst>
              <a:ext uri="{FF2B5EF4-FFF2-40B4-BE49-F238E27FC236}">
                <a16:creationId xmlns:a16="http://schemas.microsoft.com/office/drawing/2014/main" id="{4477F66C-2124-443A-90E0-13C838BFD3B5}"/>
              </a:ext>
            </a:extLst>
          </p:cNvPr>
          <p:cNvSpPr>
            <a:spLocks noChangeArrowheads="1"/>
          </p:cNvSpPr>
          <p:nvPr/>
        </p:nvSpPr>
        <p:spPr bwMode="auto">
          <a:xfrm>
            <a:off x="4240213" y="4316413"/>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80874" name="AutoShape 10">
            <a:extLst>
              <a:ext uri="{FF2B5EF4-FFF2-40B4-BE49-F238E27FC236}">
                <a16:creationId xmlns:a16="http://schemas.microsoft.com/office/drawing/2014/main" id="{DB38208F-B327-42F6-92DE-46F059035272}"/>
              </a:ext>
            </a:extLst>
          </p:cNvPr>
          <p:cNvSpPr>
            <a:spLocks noChangeArrowheads="1"/>
          </p:cNvSpPr>
          <p:nvPr/>
        </p:nvSpPr>
        <p:spPr bwMode="auto">
          <a:xfrm>
            <a:off x="4468813" y="3770313"/>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80875" name="AutoShape 11">
            <a:extLst>
              <a:ext uri="{FF2B5EF4-FFF2-40B4-BE49-F238E27FC236}">
                <a16:creationId xmlns:a16="http://schemas.microsoft.com/office/drawing/2014/main" id="{9ADEFFF4-4B5D-4EEE-95BA-5C493AFA3D12}"/>
              </a:ext>
            </a:extLst>
          </p:cNvPr>
          <p:cNvSpPr>
            <a:spLocks noChangeArrowheads="1"/>
          </p:cNvSpPr>
          <p:nvPr/>
        </p:nvSpPr>
        <p:spPr bwMode="auto">
          <a:xfrm>
            <a:off x="4700588" y="3284538"/>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80876" name="AutoShape 12">
            <a:extLst>
              <a:ext uri="{FF2B5EF4-FFF2-40B4-BE49-F238E27FC236}">
                <a16:creationId xmlns:a16="http://schemas.microsoft.com/office/drawing/2014/main" id="{B77D3D06-D209-42D8-A953-B32E91F3172E}"/>
              </a:ext>
            </a:extLst>
          </p:cNvPr>
          <p:cNvSpPr>
            <a:spLocks noChangeArrowheads="1"/>
          </p:cNvSpPr>
          <p:nvPr/>
        </p:nvSpPr>
        <p:spPr bwMode="auto">
          <a:xfrm>
            <a:off x="5145088" y="2938463"/>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80877" name="AutoShape 13">
            <a:extLst>
              <a:ext uri="{FF2B5EF4-FFF2-40B4-BE49-F238E27FC236}">
                <a16:creationId xmlns:a16="http://schemas.microsoft.com/office/drawing/2014/main" id="{5D3CD115-8E68-4532-8910-42BF7E736EB3}"/>
              </a:ext>
            </a:extLst>
          </p:cNvPr>
          <p:cNvSpPr>
            <a:spLocks noChangeArrowheads="1"/>
          </p:cNvSpPr>
          <p:nvPr/>
        </p:nvSpPr>
        <p:spPr bwMode="auto">
          <a:xfrm>
            <a:off x="5673725" y="2832100"/>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80878" name="AutoShape 14">
            <a:extLst>
              <a:ext uri="{FF2B5EF4-FFF2-40B4-BE49-F238E27FC236}">
                <a16:creationId xmlns:a16="http://schemas.microsoft.com/office/drawing/2014/main" id="{65CE9391-FB86-45F2-937F-66F931732052}"/>
              </a:ext>
            </a:extLst>
          </p:cNvPr>
          <p:cNvSpPr>
            <a:spLocks noChangeArrowheads="1"/>
          </p:cNvSpPr>
          <p:nvPr/>
        </p:nvSpPr>
        <p:spPr bwMode="auto">
          <a:xfrm>
            <a:off x="6240463" y="2836863"/>
            <a:ext cx="203200" cy="387350"/>
          </a:xfrm>
          <a:prstGeom prst="triangle">
            <a:avLst>
              <a:gd name="adj" fmla="val 50000"/>
            </a:avLst>
          </a:prstGeom>
          <a:solidFill>
            <a:schemeClr val="hlink"/>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80879" name="Line 15">
            <a:extLst>
              <a:ext uri="{FF2B5EF4-FFF2-40B4-BE49-F238E27FC236}">
                <a16:creationId xmlns:a16="http://schemas.microsoft.com/office/drawing/2014/main" id="{13871A21-8E1F-42A9-AC93-9BC363FA7E47}"/>
              </a:ext>
            </a:extLst>
          </p:cNvPr>
          <p:cNvSpPr>
            <a:spLocks noChangeShapeType="1"/>
          </p:cNvSpPr>
          <p:nvPr/>
        </p:nvSpPr>
        <p:spPr bwMode="auto">
          <a:xfrm>
            <a:off x="1703388" y="4559300"/>
            <a:ext cx="577850" cy="130175"/>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880" name="Line 16">
            <a:extLst>
              <a:ext uri="{FF2B5EF4-FFF2-40B4-BE49-F238E27FC236}">
                <a16:creationId xmlns:a16="http://schemas.microsoft.com/office/drawing/2014/main" id="{CC283669-9F8A-47AE-9584-2BB85336AA85}"/>
              </a:ext>
            </a:extLst>
          </p:cNvPr>
          <p:cNvSpPr>
            <a:spLocks noChangeShapeType="1"/>
          </p:cNvSpPr>
          <p:nvPr/>
        </p:nvSpPr>
        <p:spPr bwMode="auto">
          <a:xfrm>
            <a:off x="2293938" y="4683125"/>
            <a:ext cx="577850" cy="92075"/>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881" name="Line 17">
            <a:extLst>
              <a:ext uri="{FF2B5EF4-FFF2-40B4-BE49-F238E27FC236}">
                <a16:creationId xmlns:a16="http://schemas.microsoft.com/office/drawing/2014/main" id="{8E1E44E2-D47B-46C8-BD0A-6275847270A9}"/>
              </a:ext>
            </a:extLst>
          </p:cNvPr>
          <p:cNvSpPr>
            <a:spLocks noChangeShapeType="1"/>
          </p:cNvSpPr>
          <p:nvPr/>
        </p:nvSpPr>
        <p:spPr bwMode="auto">
          <a:xfrm>
            <a:off x="2854325" y="4776788"/>
            <a:ext cx="577850" cy="38100"/>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882" name="Line 18">
            <a:extLst>
              <a:ext uri="{FF2B5EF4-FFF2-40B4-BE49-F238E27FC236}">
                <a16:creationId xmlns:a16="http://schemas.microsoft.com/office/drawing/2014/main" id="{F51A24F9-FBF4-4804-8C6F-5B67A18AEC5E}"/>
              </a:ext>
            </a:extLst>
          </p:cNvPr>
          <p:cNvSpPr>
            <a:spLocks noChangeShapeType="1"/>
          </p:cNvSpPr>
          <p:nvPr/>
        </p:nvSpPr>
        <p:spPr bwMode="auto">
          <a:xfrm flipV="1">
            <a:off x="3432175" y="4702175"/>
            <a:ext cx="558800" cy="111125"/>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883" name="Line 19">
            <a:extLst>
              <a:ext uri="{FF2B5EF4-FFF2-40B4-BE49-F238E27FC236}">
                <a16:creationId xmlns:a16="http://schemas.microsoft.com/office/drawing/2014/main" id="{098A3EC9-C985-46B0-98EE-3423CD3E839B}"/>
              </a:ext>
            </a:extLst>
          </p:cNvPr>
          <p:cNvSpPr>
            <a:spLocks noChangeShapeType="1"/>
          </p:cNvSpPr>
          <p:nvPr/>
        </p:nvSpPr>
        <p:spPr bwMode="auto">
          <a:xfrm flipV="1">
            <a:off x="3992563" y="4289425"/>
            <a:ext cx="354012" cy="409575"/>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884" name="Line 20">
            <a:extLst>
              <a:ext uri="{FF2B5EF4-FFF2-40B4-BE49-F238E27FC236}">
                <a16:creationId xmlns:a16="http://schemas.microsoft.com/office/drawing/2014/main" id="{508164A1-B2E3-4395-8B86-8C705564D643}"/>
              </a:ext>
            </a:extLst>
          </p:cNvPr>
          <p:cNvSpPr>
            <a:spLocks noChangeShapeType="1"/>
          </p:cNvSpPr>
          <p:nvPr/>
        </p:nvSpPr>
        <p:spPr bwMode="auto">
          <a:xfrm flipV="1">
            <a:off x="4327525" y="3768725"/>
            <a:ext cx="241300" cy="522288"/>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885" name="Line 21">
            <a:extLst>
              <a:ext uri="{FF2B5EF4-FFF2-40B4-BE49-F238E27FC236}">
                <a16:creationId xmlns:a16="http://schemas.microsoft.com/office/drawing/2014/main" id="{80A0D32D-F18C-475E-9E4A-AA8785E959B1}"/>
              </a:ext>
            </a:extLst>
          </p:cNvPr>
          <p:cNvSpPr>
            <a:spLocks noChangeShapeType="1"/>
          </p:cNvSpPr>
          <p:nvPr/>
        </p:nvSpPr>
        <p:spPr bwMode="auto">
          <a:xfrm flipV="1">
            <a:off x="4552950" y="3262313"/>
            <a:ext cx="260350" cy="523875"/>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886" name="Line 22">
            <a:extLst>
              <a:ext uri="{FF2B5EF4-FFF2-40B4-BE49-F238E27FC236}">
                <a16:creationId xmlns:a16="http://schemas.microsoft.com/office/drawing/2014/main" id="{0B86E6BF-ACEA-425F-A331-22A2FE6C0DEB}"/>
              </a:ext>
            </a:extLst>
          </p:cNvPr>
          <p:cNvSpPr>
            <a:spLocks noChangeShapeType="1"/>
          </p:cNvSpPr>
          <p:nvPr/>
        </p:nvSpPr>
        <p:spPr bwMode="auto">
          <a:xfrm flipV="1">
            <a:off x="4794250" y="2909888"/>
            <a:ext cx="449263" cy="373062"/>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887" name="Line 23">
            <a:extLst>
              <a:ext uri="{FF2B5EF4-FFF2-40B4-BE49-F238E27FC236}">
                <a16:creationId xmlns:a16="http://schemas.microsoft.com/office/drawing/2014/main" id="{DD7EDE61-6843-4D99-BD15-3944E990748E}"/>
              </a:ext>
            </a:extLst>
          </p:cNvPr>
          <p:cNvSpPr>
            <a:spLocks noChangeShapeType="1"/>
          </p:cNvSpPr>
          <p:nvPr/>
        </p:nvSpPr>
        <p:spPr bwMode="auto">
          <a:xfrm flipV="1">
            <a:off x="5222875" y="2797175"/>
            <a:ext cx="577850" cy="112713"/>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80888" name="Line 24">
            <a:extLst>
              <a:ext uri="{FF2B5EF4-FFF2-40B4-BE49-F238E27FC236}">
                <a16:creationId xmlns:a16="http://schemas.microsoft.com/office/drawing/2014/main" id="{E1CDE1EE-9DEF-430C-8159-AF0D80F55B2E}"/>
              </a:ext>
            </a:extLst>
          </p:cNvPr>
          <p:cNvSpPr>
            <a:spLocks noChangeShapeType="1"/>
          </p:cNvSpPr>
          <p:nvPr/>
        </p:nvSpPr>
        <p:spPr bwMode="auto">
          <a:xfrm>
            <a:off x="5783263" y="2797175"/>
            <a:ext cx="577850" cy="19050"/>
          </a:xfrm>
          <a:prstGeom prst="line">
            <a:avLst/>
          </a:prstGeom>
          <a:noFill/>
          <a:ln w="412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725" name="Text Box 25">
            <a:extLst>
              <a:ext uri="{FF2B5EF4-FFF2-40B4-BE49-F238E27FC236}">
                <a16:creationId xmlns:a16="http://schemas.microsoft.com/office/drawing/2014/main" id="{EB5731C6-40FD-448E-A3D8-879C0785D251}"/>
              </a:ext>
            </a:extLst>
          </p:cNvPr>
          <p:cNvSpPr txBox="1">
            <a:spLocks noChangeArrowheads="1"/>
          </p:cNvSpPr>
          <p:nvPr/>
        </p:nvSpPr>
        <p:spPr bwMode="auto">
          <a:xfrm>
            <a:off x="387350" y="1962150"/>
            <a:ext cx="609123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bg1"/>
                </a:solidFill>
                <a:latin typeface="Times New Roman" panose="02020603050405020304" pitchFamily="18" charset="0"/>
              </a:rPr>
              <a:t>Construction of parametric polynomial curve</a:t>
            </a:r>
          </a:p>
          <a:p>
            <a:pPr eaLnBrk="1" hangingPunct="1">
              <a:spcBef>
                <a:spcPct val="0"/>
              </a:spcBef>
              <a:buClrTx/>
              <a:buSzTx/>
              <a:buFontTx/>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参数多项式曲线的生成</a:t>
            </a:r>
            <a:r>
              <a:rPr lang="en-US" altLang="zh-CN" sz="2400">
                <a:solidFill>
                  <a:schemeClr val="bg1"/>
                </a:solidFill>
                <a:latin typeface="Times New Roman" panose="02020603050405020304" pitchFamily="18" charset="0"/>
              </a:rPr>
              <a:t>)</a:t>
            </a:r>
          </a:p>
        </p:txBody>
      </p:sp>
      <p:sp>
        <p:nvSpPr>
          <p:cNvPr id="29726" name="Rectangle 26">
            <a:extLst>
              <a:ext uri="{FF2B5EF4-FFF2-40B4-BE49-F238E27FC236}">
                <a16:creationId xmlns:a16="http://schemas.microsoft.com/office/drawing/2014/main" id="{6FB85318-350B-497E-9412-EF00CCF49FD0}"/>
              </a:ext>
            </a:extLst>
          </p:cNvPr>
          <p:cNvSpPr>
            <a:spLocks noChangeArrowheads="1"/>
          </p:cNvSpPr>
          <p:nvPr/>
        </p:nvSpPr>
        <p:spPr bwMode="auto">
          <a:xfrm>
            <a:off x="5260975" y="3438525"/>
            <a:ext cx="3589338"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30000"/>
              </a:spcBef>
              <a:buClrTx/>
              <a:buSzTx/>
              <a:buFontTx/>
              <a:buNone/>
            </a:pPr>
            <a:r>
              <a:rPr lang="zh-CN" altLang="en-US" sz="1800">
                <a:latin typeface="Times New Roman" panose="02020603050405020304" pitchFamily="18" charset="0"/>
              </a:rPr>
              <a:t>求出精 确表示曲线的像素集合需要的计算量非常大。生成 这样的曲线的一般做法是计算出曲线上有限几个型 值点，然后以连接这些型值点的折线近似替代原曲 线。</a:t>
            </a:r>
          </a:p>
        </p:txBody>
      </p:sp>
      <p:sp>
        <p:nvSpPr>
          <p:cNvPr id="29727" name="Rectangle 27">
            <a:extLst>
              <a:ext uri="{FF2B5EF4-FFF2-40B4-BE49-F238E27FC236}">
                <a16:creationId xmlns:a16="http://schemas.microsoft.com/office/drawing/2014/main" id="{63DEC038-1EEB-423F-8B7E-FCF4F34C3FDE}"/>
              </a:ext>
            </a:extLst>
          </p:cNvPr>
          <p:cNvSpPr>
            <a:spLocks noChangeArrowheads="1"/>
          </p:cNvSpPr>
          <p:nvPr/>
        </p:nvSpPr>
        <p:spPr bwMode="auto">
          <a:xfrm>
            <a:off x="1554163" y="5705475"/>
            <a:ext cx="54514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Cubic parametric curve(</a:t>
            </a:r>
            <a:r>
              <a:rPr lang="zh-CN" altLang="en-US" sz="2400">
                <a:latin typeface="Times New Roman" panose="02020603050405020304" pitchFamily="18" charset="0"/>
              </a:rPr>
              <a:t>三次参数曲线</a:t>
            </a:r>
            <a:r>
              <a:rPr lang="en-US" altLang="zh-CN" sz="2400">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808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80869"/>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grpId="0" nodeType="afterEffect">
                                  <p:stCondLst>
                                    <p:cond delay="200"/>
                                  </p:stCondLst>
                                  <p:childTnLst>
                                    <p:set>
                                      <p:cBhvr>
                                        <p:cTn id="13" dur="1" fill="hold">
                                          <p:stCondLst>
                                            <p:cond delay="0"/>
                                          </p:stCondLst>
                                        </p:cTn>
                                        <p:tgtEl>
                                          <p:spTgt spid="2980870"/>
                                        </p:tgtEl>
                                        <p:attrNameLst>
                                          <p:attrName>style.visibility</p:attrName>
                                        </p:attrNameLst>
                                      </p:cBhvr>
                                      <p:to>
                                        <p:strVal val="visible"/>
                                      </p:to>
                                    </p:set>
                                  </p:childTnLst>
                                </p:cTn>
                              </p:par>
                            </p:childTnLst>
                          </p:cTn>
                        </p:par>
                        <p:par>
                          <p:cTn id="14" fill="hold" nodeType="afterGroup">
                            <p:stCondLst>
                              <p:cond delay="200"/>
                            </p:stCondLst>
                            <p:childTnLst>
                              <p:par>
                                <p:cTn id="15" presetID="1" presetClass="entr" presetSubtype="0" fill="hold" grpId="0" nodeType="afterEffect">
                                  <p:stCondLst>
                                    <p:cond delay="200"/>
                                  </p:stCondLst>
                                  <p:childTnLst>
                                    <p:set>
                                      <p:cBhvr>
                                        <p:cTn id="16" dur="1" fill="hold">
                                          <p:stCondLst>
                                            <p:cond delay="0"/>
                                          </p:stCondLst>
                                        </p:cTn>
                                        <p:tgtEl>
                                          <p:spTgt spid="2980871"/>
                                        </p:tgtEl>
                                        <p:attrNameLst>
                                          <p:attrName>style.visibility</p:attrName>
                                        </p:attrNameLst>
                                      </p:cBhvr>
                                      <p:to>
                                        <p:strVal val="visible"/>
                                      </p:to>
                                    </p:set>
                                  </p:childTnLst>
                                </p:cTn>
                              </p:par>
                            </p:childTnLst>
                          </p:cTn>
                        </p:par>
                        <p:par>
                          <p:cTn id="17" fill="hold" nodeType="afterGroup">
                            <p:stCondLst>
                              <p:cond delay="400"/>
                            </p:stCondLst>
                            <p:childTnLst>
                              <p:par>
                                <p:cTn id="18" presetID="1" presetClass="entr" presetSubtype="0" fill="hold" grpId="0" nodeType="afterEffect">
                                  <p:stCondLst>
                                    <p:cond delay="200"/>
                                  </p:stCondLst>
                                  <p:childTnLst>
                                    <p:set>
                                      <p:cBhvr>
                                        <p:cTn id="19" dur="1" fill="hold">
                                          <p:stCondLst>
                                            <p:cond delay="0"/>
                                          </p:stCondLst>
                                        </p:cTn>
                                        <p:tgtEl>
                                          <p:spTgt spid="2980872"/>
                                        </p:tgtEl>
                                        <p:attrNameLst>
                                          <p:attrName>style.visibility</p:attrName>
                                        </p:attrNameLst>
                                      </p:cBhvr>
                                      <p:to>
                                        <p:strVal val="visible"/>
                                      </p:to>
                                    </p:set>
                                  </p:childTnLst>
                                </p:cTn>
                              </p:par>
                            </p:childTnLst>
                          </p:cTn>
                        </p:par>
                        <p:par>
                          <p:cTn id="20" fill="hold" nodeType="afterGroup">
                            <p:stCondLst>
                              <p:cond delay="600"/>
                            </p:stCondLst>
                            <p:childTnLst>
                              <p:par>
                                <p:cTn id="21" presetID="1" presetClass="entr" presetSubtype="0" fill="hold" grpId="0" nodeType="afterEffect">
                                  <p:stCondLst>
                                    <p:cond delay="200"/>
                                  </p:stCondLst>
                                  <p:childTnLst>
                                    <p:set>
                                      <p:cBhvr>
                                        <p:cTn id="22" dur="1" fill="hold">
                                          <p:stCondLst>
                                            <p:cond delay="0"/>
                                          </p:stCondLst>
                                        </p:cTn>
                                        <p:tgtEl>
                                          <p:spTgt spid="2980873"/>
                                        </p:tgtEl>
                                        <p:attrNameLst>
                                          <p:attrName>style.visibility</p:attrName>
                                        </p:attrNameLst>
                                      </p:cBhvr>
                                      <p:to>
                                        <p:strVal val="visible"/>
                                      </p:to>
                                    </p:set>
                                  </p:childTnLst>
                                </p:cTn>
                              </p:par>
                            </p:childTnLst>
                          </p:cTn>
                        </p:par>
                        <p:par>
                          <p:cTn id="23" fill="hold" nodeType="afterGroup">
                            <p:stCondLst>
                              <p:cond delay="800"/>
                            </p:stCondLst>
                            <p:childTnLst>
                              <p:par>
                                <p:cTn id="24" presetID="1" presetClass="entr" presetSubtype="0" fill="hold" grpId="0" nodeType="afterEffect">
                                  <p:stCondLst>
                                    <p:cond delay="200"/>
                                  </p:stCondLst>
                                  <p:childTnLst>
                                    <p:set>
                                      <p:cBhvr>
                                        <p:cTn id="25" dur="1" fill="hold">
                                          <p:stCondLst>
                                            <p:cond delay="0"/>
                                          </p:stCondLst>
                                        </p:cTn>
                                        <p:tgtEl>
                                          <p:spTgt spid="2980874"/>
                                        </p:tgtEl>
                                        <p:attrNameLst>
                                          <p:attrName>style.visibility</p:attrName>
                                        </p:attrNameLst>
                                      </p:cBhvr>
                                      <p:to>
                                        <p:strVal val="visible"/>
                                      </p:to>
                                    </p:set>
                                  </p:childTnLst>
                                </p:cTn>
                              </p:par>
                            </p:childTnLst>
                          </p:cTn>
                        </p:par>
                        <p:par>
                          <p:cTn id="26" fill="hold" nodeType="afterGroup">
                            <p:stCondLst>
                              <p:cond delay="1000"/>
                            </p:stCondLst>
                            <p:childTnLst>
                              <p:par>
                                <p:cTn id="27" presetID="1" presetClass="entr" presetSubtype="0" fill="hold" grpId="0" nodeType="afterEffect">
                                  <p:stCondLst>
                                    <p:cond delay="200"/>
                                  </p:stCondLst>
                                  <p:childTnLst>
                                    <p:set>
                                      <p:cBhvr>
                                        <p:cTn id="28" dur="1" fill="hold">
                                          <p:stCondLst>
                                            <p:cond delay="0"/>
                                          </p:stCondLst>
                                        </p:cTn>
                                        <p:tgtEl>
                                          <p:spTgt spid="2980875"/>
                                        </p:tgtEl>
                                        <p:attrNameLst>
                                          <p:attrName>style.visibility</p:attrName>
                                        </p:attrNameLst>
                                      </p:cBhvr>
                                      <p:to>
                                        <p:strVal val="visible"/>
                                      </p:to>
                                    </p:set>
                                  </p:childTnLst>
                                </p:cTn>
                              </p:par>
                            </p:childTnLst>
                          </p:cTn>
                        </p:par>
                        <p:par>
                          <p:cTn id="29" fill="hold" nodeType="afterGroup">
                            <p:stCondLst>
                              <p:cond delay="1200"/>
                            </p:stCondLst>
                            <p:childTnLst>
                              <p:par>
                                <p:cTn id="30" presetID="1" presetClass="entr" presetSubtype="0" fill="hold" grpId="0" nodeType="afterEffect">
                                  <p:stCondLst>
                                    <p:cond delay="200"/>
                                  </p:stCondLst>
                                  <p:childTnLst>
                                    <p:set>
                                      <p:cBhvr>
                                        <p:cTn id="31" dur="1" fill="hold">
                                          <p:stCondLst>
                                            <p:cond delay="0"/>
                                          </p:stCondLst>
                                        </p:cTn>
                                        <p:tgtEl>
                                          <p:spTgt spid="2980876"/>
                                        </p:tgtEl>
                                        <p:attrNameLst>
                                          <p:attrName>style.visibility</p:attrName>
                                        </p:attrNameLst>
                                      </p:cBhvr>
                                      <p:to>
                                        <p:strVal val="visible"/>
                                      </p:to>
                                    </p:set>
                                  </p:childTnLst>
                                </p:cTn>
                              </p:par>
                            </p:childTnLst>
                          </p:cTn>
                        </p:par>
                        <p:par>
                          <p:cTn id="32" fill="hold" nodeType="afterGroup">
                            <p:stCondLst>
                              <p:cond delay="1400"/>
                            </p:stCondLst>
                            <p:childTnLst>
                              <p:par>
                                <p:cTn id="33" presetID="1" presetClass="entr" presetSubtype="0" fill="hold" grpId="0" nodeType="afterEffect">
                                  <p:stCondLst>
                                    <p:cond delay="200"/>
                                  </p:stCondLst>
                                  <p:childTnLst>
                                    <p:set>
                                      <p:cBhvr>
                                        <p:cTn id="34" dur="1" fill="hold">
                                          <p:stCondLst>
                                            <p:cond delay="0"/>
                                          </p:stCondLst>
                                        </p:cTn>
                                        <p:tgtEl>
                                          <p:spTgt spid="2980877"/>
                                        </p:tgtEl>
                                        <p:attrNameLst>
                                          <p:attrName>style.visibility</p:attrName>
                                        </p:attrNameLst>
                                      </p:cBhvr>
                                      <p:to>
                                        <p:strVal val="visible"/>
                                      </p:to>
                                    </p:set>
                                  </p:childTnLst>
                                </p:cTn>
                              </p:par>
                            </p:childTnLst>
                          </p:cTn>
                        </p:par>
                        <p:par>
                          <p:cTn id="35" fill="hold" nodeType="afterGroup">
                            <p:stCondLst>
                              <p:cond delay="1600"/>
                            </p:stCondLst>
                            <p:childTnLst>
                              <p:par>
                                <p:cTn id="36" presetID="1" presetClass="entr" presetSubtype="0" fill="hold" grpId="0" nodeType="afterEffect">
                                  <p:stCondLst>
                                    <p:cond delay="200"/>
                                  </p:stCondLst>
                                  <p:childTnLst>
                                    <p:set>
                                      <p:cBhvr>
                                        <p:cTn id="37" dur="1" fill="hold">
                                          <p:stCondLst>
                                            <p:cond delay="0"/>
                                          </p:stCondLst>
                                        </p:cTn>
                                        <p:tgtEl>
                                          <p:spTgt spid="298087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2980879"/>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nodeType="clickEffect">
                                  <p:stCondLst>
                                    <p:cond delay="0"/>
                                  </p:stCondLst>
                                  <p:childTnLst>
                                    <p:set>
                                      <p:cBhvr>
                                        <p:cTn id="45" dur="1" fill="hold">
                                          <p:stCondLst>
                                            <p:cond delay="0"/>
                                          </p:stCondLst>
                                        </p:cTn>
                                        <p:tgtEl>
                                          <p:spTgt spid="2980880"/>
                                        </p:tgtEl>
                                        <p:attrNameLst>
                                          <p:attrName>style.visibility</p:attrName>
                                        </p:attrNameLst>
                                      </p:cBhvr>
                                      <p:to>
                                        <p:strVal val="visible"/>
                                      </p:to>
                                    </p:set>
                                  </p:childTnLst>
                                </p:cTn>
                              </p:par>
                            </p:childTnLst>
                          </p:cTn>
                        </p:par>
                        <p:par>
                          <p:cTn id="46" fill="hold" nodeType="afterGroup">
                            <p:stCondLst>
                              <p:cond delay="0"/>
                            </p:stCondLst>
                            <p:childTnLst>
                              <p:par>
                                <p:cTn id="47" presetID="1" presetClass="entr" presetSubtype="0" fill="hold" nodeType="afterEffect">
                                  <p:stCondLst>
                                    <p:cond delay="200"/>
                                  </p:stCondLst>
                                  <p:childTnLst>
                                    <p:set>
                                      <p:cBhvr>
                                        <p:cTn id="48" dur="1" fill="hold">
                                          <p:stCondLst>
                                            <p:cond delay="0"/>
                                          </p:stCondLst>
                                        </p:cTn>
                                        <p:tgtEl>
                                          <p:spTgt spid="2980881"/>
                                        </p:tgtEl>
                                        <p:attrNameLst>
                                          <p:attrName>style.visibility</p:attrName>
                                        </p:attrNameLst>
                                      </p:cBhvr>
                                      <p:to>
                                        <p:strVal val="visible"/>
                                      </p:to>
                                    </p:set>
                                  </p:childTnLst>
                                </p:cTn>
                              </p:par>
                            </p:childTnLst>
                          </p:cTn>
                        </p:par>
                        <p:par>
                          <p:cTn id="49" fill="hold" nodeType="afterGroup">
                            <p:stCondLst>
                              <p:cond delay="200"/>
                            </p:stCondLst>
                            <p:childTnLst>
                              <p:par>
                                <p:cTn id="50" presetID="1" presetClass="entr" presetSubtype="0" fill="hold" nodeType="afterEffect">
                                  <p:stCondLst>
                                    <p:cond delay="200"/>
                                  </p:stCondLst>
                                  <p:childTnLst>
                                    <p:set>
                                      <p:cBhvr>
                                        <p:cTn id="51" dur="1" fill="hold">
                                          <p:stCondLst>
                                            <p:cond delay="0"/>
                                          </p:stCondLst>
                                        </p:cTn>
                                        <p:tgtEl>
                                          <p:spTgt spid="2980882"/>
                                        </p:tgtEl>
                                        <p:attrNameLst>
                                          <p:attrName>style.visibility</p:attrName>
                                        </p:attrNameLst>
                                      </p:cBhvr>
                                      <p:to>
                                        <p:strVal val="visible"/>
                                      </p:to>
                                    </p:set>
                                  </p:childTnLst>
                                </p:cTn>
                              </p:par>
                            </p:childTnLst>
                          </p:cTn>
                        </p:par>
                        <p:par>
                          <p:cTn id="52" fill="hold" nodeType="afterGroup">
                            <p:stCondLst>
                              <p:cond delay="400"/>
                            </p:stCondLst>
                            <p:childTnLst>
                              <p:par>
                                <p:cTn id="53" presetID="1" presetClass="entr" presetSubtype="0" fill="hold" nodeType="afterEffect">
                                  <p:stCondLst>
                                    <p:cond delay="200"/>
                                  </p:stCondLst>
                                  <p:childTnLst>
                                    <p:set>
                                      <p:cBhvr>
                                        <p:cTn id="54" dur="1" fill="hold">
                                          <p:stCondLst>
                                            <p:cond delay="0"/>
                                          </p:stCondLst>
                                        </p:cTn>
                                        <p:tgtEl>
                                          <p:spTgt spid="2980883"/>
                                        </p:tgtEl>
                                        <p:attrNameLst>
                                          <p:attrName>style.visibility</p:attrName>
                                        </p:attrNameLst>
                                      </p:cBhvr>
                                      <p:to>
                                        <p:strVal val="visible"/>
                                      </p:to>
                                    </p:set>
                                  </p:childTnLst>
                                </p:cTn>
                              </p:par>
                            </p:childTnLst>
                          </p:cTn>
                        </p:par>
                        <p:par>
                          <p:cTn id="55" fill="hold" nodeType="afterGroup">
                            <p:stCondLst>
                              <p:cond delay="600"/>
                            </p:stCondLst>
                            <p:childTnLst>
                              <p:par>
                                <p:cTn id="56" presetID="1" presetClass="entr" presetSubtype="0" fill="hold" nodeType="afterEffect">
                                  <p:stCondLst>
                                    <p:cond delay="200"/>
                                  </p:stCondLst>
                                  <p:childTnLst>
                                    <p:set>
                                      <p:cBhvr>
                                        <p:cTn id="57" dur="1" fill="hold">
                                          <p:stCondLst>
                                            <p:cond delay="0"/>
                                          </p:stCondLst>
                                        </p:cTn>
                                        <p:tgtEl>
                                          <p:spTgt spid="2980884"/>
                                        </p:tgtEl>
                                        <p:attrNameLst>
                                          <p:attrName>style.visibility</p:attrName>
                                        </p:attrNameLst>
                                      </p:cBhvr>
                                      <p:to>
                                        <p:strVal val="visible"/>
                                      </p:to>
                                    </p:set>
                                  </p:childTnLst>
                                </p:cTn>
                              </p:par>
                            </p:childTnLst>
                          </p:cTn>
                        </p:par>
                        <p:par>
                          <p:cTn id="58" fill="hold" nodeType="afterGroup">
                            <p:stCondLst>
                              <p:cond delay="800"/>
                            </p:stCondLst>
                            <p:childTnLst>
                              <p:par>
                                <p:cTn id="59" presetID="1" presetClass="entr" presetSubtype="0" fill="hold" nodeType="afterEffect">
                                  <p:stCondLst>
                                    <p:cond delay="200"/>
                                  </p:stCondLst>
                                  <p:childTnLst>
                                    <p:set>
                                      <p:cBhvr>
                                        <p:cTn id="60" dur="1" fill="hold">
                                          <p:stCondLst>
                                            <p:cond delay="0"/>
                                          </p:stCondLst>
                                        </p:cTn>
                                        <p:tgtEl>
                                          <p:spTgt spid="2980885"/>
                                        </p:tgtEl>
                                        <p:attrNameLst>
                                          <p:attrName>style.visibility</p:attrName>
                                        </p:attrNameLst>
                                      </p:cBhvr>
                                      <p:to>
                                        <p:strVal val="visible"/>
                                      </p:to>
                                    </p:set>
                                  </p:childTnLst>
                                </p:cTn>
                              </p:par>
                            </p:childTnLst>
                          </p:cTn>
                        </p:par>
                        <p:par>
                          <p:cTn id="61" fill="hold" nodeType="afterGroup">
                            <p:stCondLst>
                              <p:cond delay="1000"/>
                            </p:stCondLst>
                            <p:childTnLst>
                              <p:par>
                                <p:cTn id="62" presetID="1" presetClass="entr" presetSubtype="0" fill="hold" nodeType="afterEffect">
                                  <p:stCondLst>
                                    <p:cond delay="200"/>
                                  </p:stCondLst>
                                  <p:childTnLst>
                                    <p:set>
                                      <p:cBhvr>
                                        <p:cTn id="63" dur="1" fill="hold">
                                          <p:stCondLst>
                                            <p:cond delay="0"/>
                                          </p:stCondLst>
                                        </p:cTn>
                                        <p:tgtEl>
                                          <p:spTgt spid="2980886"/>
                                        </p:tgtEl>
                                        <p:attrNameLst>
                                          <p:attrName>style.visibility</p:attrName>
                                        </p:attrNameLst>
                                      </p:cBhvr>
                                      <p:to>
                                        <p:strVal val="visible"/>
                                      </p:to>
                                    </p:set>
                                  </p:childTnLst>
                                </p:cTn>
                              </p:par>
                            </p:childTnLst>
                          </p:cTn>
                        </p:par>
                        <p:par>
                          <p:cTn id="64" fill="hold" nodeType="afterGroup">
                            <p:stCondLst>
                              <p:cond delay="1200"/>
                            </p:stCondLst>
                            <p:childTnLst>
                              <p:par>
                                <p:cTn id="65" presetID="1" presetClass="entr" presetSubtype="0" fill="hold" nodeType="afterEffect">
                                  <p:stCondLst>
                                    <p:cond delay="200"/>
                                  </p:stCondLst>
                                  <p:childTnLst>
                                    <p:set>
                                      <p:cBhvr>
                                        <p:cTn id="66" dur="1" fill="hold">
                                          <p:stCondLst>
                                            <p:cond delay="0"/>
                                          </p:stCondLst>
                                        </p:cTn>
                                        <p:tgtEl>
                                          <p:spTgt spid="2980887"/>
                                        </p:tgtEl>
                                        <p:attrNameLst>
                                          <p:attrName>style.visibility</p:attrName>
                                        </p:attrNameLst>
                                      </p:cBhvr>
                                      <p:to>
                                        <p:strVal val="visible"/>
                                      </p:to>
                                    </p:set>
                                  </p:childTnLst>
                                </p:cTn>
                              </p:par>
                            </p:childTnLst>
                          </p:cTn>
                        </p:par>
                        <p:par>
                          <p:cTn id="67" fill="hold" nodeType="afterGroup">
                            <p:stCondLst>
                              <p:cond delay="1400"/>
                            </p:stCondLst>
                            <p:childTnLst>
                              <p:par>
                                <p:cTn id="68" presetID="1" presetClass="entr" presetSubtype="0" fill="hold" nodeType="afterEffect">
                                  <p:stCondLst>
                                    <p:cond delay="200"/>
                                  </p:stCondLst>
                                  <p:childTnLst>
                                    <p:set>
                                      <p:cBhvr>
                                        <p:cTn id="69" dur="1" fill="hold">
                                          <p:stCondLst>
                                            <p:cond delay="0"/>
                                          </p:stCondLst>
                                        </p:cTn>
                                        <p:tgtEl>
                                          <p:spTgt spid="2980888"/>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980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0892" grpId="0" animBg="1"/>
      <p:bldP spid="2980868" grpId="0" animBg="1"/>
      <p:bldP spid="2980869" grpId="0" animBg="1"/>
      <p:bldP spid="2980870" grpId="0" animBg="1"/>
      <p:bldP spid="2980871" grpId="0" animBg="1"/>
      <p:bldP spid="2980872" grpId="0" animBg="1"/>
      <p:bldP spid="2980873" grpId="0" animBg="1"/>
      <p:bldP spid="2980874" grpId="0" animBg="1"/>
      <p:bldP spid="2980875" grpId="0" animBg="1"/>
      <p:bldP spid="2980876" grpId="0" animBg="1"/>
      <p:bldP spid="2980877" grpId="0" animBg="1"/>
      <p:bldP spid="298087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A996A6F0-780A-48D2-AA2C-2C7194490B4A}"/>
              </a:ext>
            </a:extLst>
          </p:cNvPr>
          <p:cNvSpPr>
            <a:spLocks noGrp="1"/>
          </p:cNvSpPr>
          <p:nvPr>
            <p:ph type="dt" sz="quarter" idx="10"/>
          </p:nvPr>
        </p:nvSpPr>
        <p:spPr/>
        <p:txBody>
          <a:bodyPr/>
          <a:lstStyle/>
          <a:p>
            <a:pPr>
              <a:defRPr/>
            </a:pPr>
            <a:r>
              <a:rPr lang="en-US" altLang="zh-CN"/>
              <a:t>2023-11-14</a:t>
            </a:r>
          </a:p>
        </p:txBody>
      </p:sp>
      <p:sp>
        <p:nvSpPr>
          <p:cNvPr id="7" name="页脚占位符 4">
            <a:extLst>
              <a:ext uri="{FF2B5EF4-FFF2-40B4-BE49-F238E27FC236}">
                <a16:creationId xmlns:a16="http://schemas.microsoft.com/office/drawing/2014/main" id="{C3FE900B-32D6-4C29-AAA1-033726F3CA4F}"/>
              </a:ext>
            </a:extLst>
          </p:cNvPr>
          <p:cNvSpPr>
            <a:spLocks noGrp="1"/>
          </p:cNvSpPr>
          <p:nvPr>
            <p:ph type="ftr" sz="quarter" idx="11"/>
          </p:nvPr>
        </p:nvSpPr>
        <p:spPr/>
        <p:txBody>
          <a:bodyPr/>
          <a:lstStyle/>
          <a:p>
            <a:pPr>
              <a:defRPr/>
            </a:pPr>
            <a:r>
              <a:rPr lang="en-US" altLang="zh-CN" dirty="0" err="1"/>
              <a:t>北京林业大学</a:t>
            </a:r>
            <a:endParaRPr lang="en-US" altLang="zh-CN" dirty="0"/>
          </a:p>
        </p:txBody>
      </p:sp>
      <p:sp>
        <p:nvSpPr>
          <p:cNvPr id="8" name="灯片编号占位符 5">
            <a:extLst>
              <a:ext uri="{FF2B5EF4-FFF2-40B4-BE49-F238E27FC236}">
                <a16:creationId xmlns:a16="http://schemas.microsoft.com/office/drawing/2014/main" id="{AEC0DB70-754A-4BD4-ADB6-A2D2B5293A57}"/>
              </a:ext>
            </a:extLst>
          </p:cNvPr>
          <p:cNvSpPr>
            <a:spLocks noGrp="1"/>
          </p:cNvSpPr>
          <p:nvPr>
            <p:ph type="sldNum" sz="quarter" idx="12"/>
          </p:nvPr>
        </p:nvSpPr>
        <p:spPr/>
        <p:txBody>
          <a:bodyPr/>
          <a:lstStyle/>
          <a:p>
            <a:pPr>
              <a:defRPr/>
            </a:pPr>
            <a:fld id="{C721F258-70D3-48A7-80B7-1D9050CF5DAC}" type="slidenum">
              <a:rPr lang="en-US" altLang="zh-CN"/>
              <a:pPr>
                <a:defRPr/>
              </a:pPr>
              <a:t>49</a:t>
            </a:fld>
            <a:endParaRPr lang="en-US" altLang="zh-CN"/>
          </a:p>
        </p:txBody>
      </p:sp>
      <p:sp>
        <p:nvSpPr>
          <p:cNvPr id="33797" name="Rectangle 2">
            <a:extLst>
              <a:ext uri="{FF2B5EF4-FFF2-40B4-BE49-F238E27FC236}">
                <a16:creationId xmlns:a16="http://schemas.microsoft.com/office/drawing/2014/main" id="{F650DF71-35E2-4C15-907C-D530C3366B93}"/>
              </a:ext>
            </a:extLst>
          </p:cNvPr>
          <p:cNvSpPr>
            <a:spLocks noGrp="1" noChangeArrowheads="1"/>
          </p:cNvSpPr>
          <p:nvPr>
            <p:ph type="title"/>
          </p:nvPr>
        </p:nvSpPr>
        <p:spPr>
          <a:xfrm>
            <a:off x="1350963" y="347663"/>
            <a:ext cx="6859587" cy="1462087"/>
          </a:xfrm>
        </p:spPr>
        <p:txBody>
          <a:bodyPr/>
          <a:lstStyle/>
          <a:p>
            <a:pPr eaLnBrk="1" hangingPunct="1"/>
            <a:r>
              <a:rPr lang="en-US" altLang="zh-CN" b="1">
                <a:solidFill>
                  <a:schemeClr val="bg1"/>
                </a:solidFill>
                <a:latin typeface="Times New Roman" panose="02020603050405020304" pitchFamily="18" charset="0"/>
              </a:rPr>
              <a:t>Cubic parametric curve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三次参数曲线</a:t>
            </a:r>
            <a:r>
              <a:rPr lang="en-US" altLang="zh-CN"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33798" name="Object 3">
                <a:extLst>
                  <a:ext uri="{FF2B5EF4-FFF2-40B4-BE49-F238E27FC236}">
                    <a16:creationId xmlns:a16="http://schemas.microsoft.com/office/drawing/2014/main" id="{D9EC176B-6367-42D1-8197-4A6F6A22CB0E}"/>
                  </a:ext>
                </a:extLst>
              </p:cNvPr>
              <p:cNvSpPr txBox="1"/>
              <p:nvPr/>
            </p:nvSpPr>
            <p:spPr bwMode="auto">
              <a:xfrm>
                <a:off x="1476375" y="4929188"/>
                <a:ext cx="5321300" cy="15462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sz="2000" i="1" smtClean="0">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sz="2000" i="1">
                                  <a:solidFill>
                                    <a:schemeClr val="accent1">
                                      <a:lumMod val="60000"/>
                                      <a:lumOff val="40000"/>
                                    </a:schemeClr>
                                  </a:solidFill>
                                  <a:latin typeface="Cambria Math" panose="02040503050406030204" pitchFamily="18" charset="0"/>
                                </a:rPr>
                              </m:ctrlPr>
                            </m:mPr>
                            <m:mr>
                              <m:e>
                                <m:r>
                                  <a:rPr lang="zh-CN" altLang="en-US" sz="2000" b="1" i="1">
                                    <a:solidFill>
                                      <a:schemeClr val="accent1">
                                        <a:lumMod val="60000"/>
                                        <a:lumOff val="40000"/>
                                      </a:schemeClr>
                                    </a:solidFill>
                                    <a:latin typeface="Cambria Math" panose="02040503050406030204" pitchFamily="18" charset="0"/>
                                  </a:rPr>
                                  <m:t>𝒙</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𝒕</m:t>
                                </m:r>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𝒂</m:t>
                                    </m:r>
                                  </m:e>
                                  <m:sub>
                                    <m:r>
                                      <a:rPr lang="zh-CN" altLang="en-US" sz="2000" b="1" i="1">
                                        <a:solidFill>
                                          <a:schemeClr val="accent1">
                                            <a:lumMod val="60000"/>
                                            <a:lumOff val="40000"/>
                                          </a:schemeClr>
                                        </a:solidFill>
                                        <a:latin typeface="Cambria Math" panose="02040503050406030204" pitchFamily="18" charset="0"/>
                                      </a:rPr>
                                      <m:t>𝒙</m:t>
                                    </m:r>
                                  </m:sub>
                                </m:sSub>
                                <m:sSup>
                                  <m:sSupPr>
                                    <m:ctrlPr>
                                      <a:rPr lang="zh-CN" altLang="en-US" sz="2000" i="1">
                                        <a:solidFill>
                                          <a:schemeClr val="accent1">
                                            <a:lumMod val="60000"/>
                                            <a:lumOff val="40000"/>
                                          </a:schemeClr>
                                        </a:solidFill>
                                        <a:latin typeface="Cambria Math" panose="02040503050406030204" pitchFamily="18" charset="0"/>
                                      </a:rPr>
                                    </m:ctrlPr>
                                  </m:sSupPr>
                                  <m:e>
                                    <m:r>
                                      <a:rPr lang="zh-CN" altLang="en-US" sz="2000" b="1" i="1">
                                        <a:solidFill>
                                          <a:schemeClr val="accent1">
                                            <a:lumMod val="60000"/>
                                            <a:lumOff val="40000"/>
                                          </a:schemeClr>
                                        </a:solidFill>
                                        <a:latin typeface="Cambria Math" panose="02040503050406030204" pitchFamily="18" charset="0"/>
                                      </a:rPr>
                                      <m:t>𝒕</m:t>
                                    </m:r>
                                  </m:e>
                                  <m:sup>
                                    <m:r>
                                      <a:rPr lang="zh-CN" altLang="en-US" sz="2000" b="1" i="1">
                                        <a:solidFill>
                                          <a:schemeClr val="accent1">
                                            <a:lumMod val="60000"/>
                                            <a:lumOff val="40000"/>
                                          </a:schemeClr>
                                        </a:solidFill>
                                        <a:latin typeface="Cambria Math" panose="02040503050406030204" pitchFamily="18" charset="0"/>
                                      </a:rPr>
                                      <m:t>𝟑</m:t>
                                    </m:r>
                                  </m:sup>
                                </m:sSup>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𝒃</m:t>
                                    </m:r>
                                  </m:e>
                                  <m:sub>
                                    <m:r>
                                      <a:rPr lang="zh-CN" altLang="en-US" sz="2000" b="1" i="1">
                                        <a:solidFill>
                                          <a:schemeClr val="accent1">
                                            <a:lumMod val="60000"/>
                                            <a:lumOff val="40000"/>
                                          </a:schemeClr>
                                        </a:solidFill>
                                        <a:latin typeface="Cambria Math" panose="02040503050406030204" pitchFamily="18" charset="0"/>
                                      </a:rPr>
                                      <m:t>𝒙</m:t>
                                    </m:r>
                                  </m:sub>
                                </m:sSub>
                                <m:sSup>
                                  <m:sSupPr>
                                    <m:ctrlPr>
                                      <a:rPr lang="zh-CN" altLang="en-US" sz="2000" i="1">
                                        <a:solidFill>
                                          <a:schemeClr val="accent1">
                                            <a:lumMod val="60000"/>
                                            <a:lumOff val="40000"/>
                                          </a:schemeClr>
                                        </a:solidFill>
                                        <a:latin typeface="Cambria Math" panose="02040503050406030204" pitchFamily="18" charset="0"/>
                                      </a:rPr>
                                    </m:ctrlPr>
                                  </m:sSupPr>
                                  <m:e>
                                    <m:r>
                                      <a:rPr lang="zh-CN" altLang="en-US" sz="2000" b="1" i="1">
                                        <a:solidFill>
                                          <a:schemeClr val="accent1">
                                            <a:lumMod val="60000"/>
                                            <a:lumOff val="40000"/>
                                          </a:schemeClr>
                                        </a:solidFill>
                                        <a:latin typeface="Cambria Math" panose="02040503050406030204" pitchFamily="18" charset="0"/>
                                      </a:rPr>
                                      <m:t>𝒕</m:t>
                                    </m:r>
                                  </m:e>
                                  <m:sup>
                                    <m:r>
                                      <a:rPr lang="zh-CN" altLang="en-US" sz="2000" b="1" i="1">
                                        <a:solidFill>
                                          <a:schemeClr val="accent1">
                                            <a:lumMod val="60000"/>
                                            <a:lumOff val="40000"/>
                                          </a:schemeClr>
                                        </a:solidFill>
                                        <a:latin typeface="Cambria Math" panose="02040503050406030204" pitchFamily="18" charset="0"/>
                                      </a:rPr>
                                      <m:t>𝟐</m:t>
                                    </m:r>
                                  </m:sup>
                                </m:sSup>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𝒄</m:t>
                                    </m:r>
                                  </m:e>
                                  <m:sub>
                                    <m:r>
                                      <a:rPr lang="zh-CN" altLang="en-US" sz="2000" b="1" i="1">
                                        <a:solidFill>
                                          <a:schemeClr val="accent1">
                                            <a:lumMod val="60000"/>
                                            <a:lumOff val="40000"/>
                                          </a:schemeClr>
                                        </a:solidFill>
                                        <a:latin typeface="Cambria Math" panose="02040503050406030204" pitchFamily="18" charset="0"/>
                                      </a:rPr>
                                      <m:t>𝒙</m:t>
                                    </m:r>
                                  </m:sub>
                                </m:sSub>
                                <m:r>
                                  <a:rPr lang="zh-CN" altLang="en-US" sz="2000" b="1" i="1">
                                    <a:solidFill>
                                      <a:schemeClr val="accent1">
                                        <a:lumMod val="60000"/>
                                        <a:lumOff val="40000"/>
                                      </a:schemeClr>
                                    </a:solidFill>
                                    <a:latin typeface="Cambria Math" panose="02040503050406030204" pitchFamily="18" charset="0"/>
                                  </a:rPr>
                                  <m:t>𝒕</m:t>
                                </m:r>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𝒅</m:t>
                                    </m:r>
                                  </m:e>
                                  <m:sub>
                                    <m:r>
                                      <a:rPr lang="zh-CN" altLang="en-US" sz="2000" b="1" i="1">
                                        <a:solidFill>
                                          <a:schemeClr val="accent1">
                                            <a:lumMod val="60000"/>
                                            <a:lumOff val="40000"/>
                                          </a:schemeClr>
                                        </a:solidFill>
                                        <a:latin typeface="Cambria Math" panose="02040503050406030204" pitchFamily="18" charset="0"/>
                                      </a:rPr>
                                      <m:t>𝒙</m:t>
                                    </m:r>
                                  </m:sub>
                                </m:sSub>
                              </m:e>
                            </m:mr>
                            <m:mr>
                              <m:e>
                                <m:r>
                                  <a:rPr lang="zh-CN" altLang="en-US" sz="2000" b="1" i="1">
                                    <a:solidFill>
                                      <a:schemeClr val="accent1">
                                        <a:lumMod val="60000"/>
                                        <a:lumOff val="40000"/>
                                      </a:schemeClr>
                                    </a:solidFill>
                                    <a:latin typeface="Cambria Math" panose="02040503050406030204" pitchFamily="18" charset="0"/>
                                  </a:rPr>
                                  <m:t>𝒚</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𝒕</m:t>
                                </m:r>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𝒂</m:t>
                                    </m:r>
                                  </m:e>
                                  <m:sub>
                                    <m:r>
                                      <a:rPr lang="zh-CN" altLang="en-US" sz="2000" b="1" i="1">
                                        <a:solidFill>
                                          <a:schemeClr val="accent1">
                                            <a:lumMod val="60000"/>
                                            <a:lumOff val="40000"/>
                                          </a:schemeClr>
                                        </a:solidFill>
                                        <a:latin typeface="Cambria Math" panose="02040503050406030204" pitchFamily="18" charset="0"/>
                                      </a:rPr>
                                      <m:t>𝒚</m:t>
                                    </m:r>
                                  </m:sub>
                                </m:sSub>
                                <m:sSup>
                                  <m:sSupPr>
                                    <m:ctrlPr>
                                      <a:rPr lang="zh-CN" altLang="en-US" sz="2000" i="1">
                                        <a:solidFill>
                                          <a:schemeClr val="accent1">
                                            <a:lumMod val="60000"/>
                                            <a:lumOff val="40000"/>
                                          </a:schemeClr>
                                        </a:solidFill>
                                        <a:latin typeface="Cambria Math" panose="02040503050406030204" pitchFamily="18" charset="0"/>
                                      </a:rPr>
                                    </m:ctrlPr>
                                  </m:sSupPr>
                                  <m:e>
                                    <m:r>
                                      <a:rPr lang="zh-CN" altLang="en-US" sz="2000" b="1" i="1">
                                        <a:solidFill>
                                          <a:schemeClr val="accent1">
                                            <a:lumMod val="60000"/>
                                            <a:lumOff val="40000"/>
                                          </a:schemeClr>
                                        </a:solidFill>
                                        <a:latin typeface="Cambria Math" panose="02040503050406030204" pitchFamily="18" charset="0"/>
                                      </a:rPr>
                                      <m:t>𝒕</m:t>
                                    </m:r>
                                  </m:e>
                                  <m:sup>
                                    <m:r>
                                      <a:rPr lang="zh-CN" altLang="en-US" sz="2000" b="1" i="1">
                                        <a:solidFill>
                                          <a:schemeClr val="accent1">
                                            <a:lumMod val="60000"/>
                                            <a:lumOff val="40000"/>
                                          </a:schemeClr>
                                        </a:solidFill>
                                        <a:latin typeface="Cambria Math" panose="02040503050406030204" pitchFamily="18" charset="0"/>
                                      </a:rPr>
                                      <m:t>𝟑</m:t>
                                    </m:r>
                                  </m:sup>
                                </m:sSup>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𝒃</m:t>
                                    </m:r>
                                  </m:e>
                                  <m:sub>
                                    <m:r>
                                      <a:rPr lang="zh-CN" altLang="en-US" sz="2000" b="1" i="1">
                                        <a:solidFill>
                                          <a:schemeClr val="accent1">
                                            <a:lumMod val="60000"/>
                                            <a:lumOff val="40000"/>
                                          </a:schemeClr>
                                        </a:solidFill>
                                        <a:latin typeface="Cambria Math" panose="02040503050406030204" pitchFamily="18" charset="0"/>
                                      </a:rPr>
                                      <m:t>𝒚</m:t>
                                    </m:r>
                                  </m:sub>
                                </m:sSub>
                                <m:sSup>
                                  <m:sSupPr>
                                    <m:ctrlPr>
                                      <a:rPr lang="zh-CN" altLang="en-US" sz="2000" i="1">
                                        <a:solidFill>
                                          <a:schemeClr val="accent1">
                                            <a:lumMod val="60000"/>
                                            <a:lumOff val="40000"/>
                                          </a:schemeClr>
                                        </a:solidFill>
                                        <a:latin typeface="Cambria Math" panose="02040503050406030204" pitchFamily="18" charset="0"/>
                                      </a:rPr>
                                    </m:ctrlPr>
                                  </m:sSupPr>
                                  <m:e>
                                    <m:r>
                                      <a:rPr lang="zh-CN" altLang="en-US" sz="2000" b="1" i="1">
                                        <a:solidFill>
                                          <a:schemeClr val="accent1">
                                            <a:lumMod val="60000"/>
                                            <a:lumOff val="40000"/>
                                          </a:schemeClr>
                                        </a:solidFill>
                                        <a:latin typeface="Cambria Math" panose="02040503050406030204" pitchFamily="18" charset="0"/>
                                      </a:rPr>
                                      <m:t>𝒕</m:t>
                                    </m:r>
                                  </m:e>
                                  <m:sup>
                                    <m:r>
                                      <a:rPr lang="zh-CN" altLang="en-US" sz="2000" b="1" i="1">
                                        <a:solidFill>
                                          <a:schemeClr val="accent1">
                                            <a:lumMod val="60000"/>
                                            <a:lumOff val="40000"/>
                                          </a:schemeClr>
                                        </a:solidFill>
                                        <a:latin typeface="Cambria Math" panose="02040503050406030204" pitchFamily="18" charset="0"/>
                                      </a:rPr>
                                      <m:t>𝟐</m:t>
                                    </m:r>
                                  </m:sup>
                                </m:sSup>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𝒄</m:t>
                                    </m:r>
                                  </m:e>
                                  <m:sub>
                                    <m:r>
                                      <a:rPr lang="zh-CN" altLang="en-US" sz="2000" b="1" i="1">
                                        <a:solidFill>
                                          <a:schemeClr val="accent1">
                                            <a:lumMod val="60000"/>
                                            <a:lumOff val="40000"/>
                                          </a:schemeClr>
                                        </a:solidFill>
                                        <a:latin typeface="Cambria Math" panose="02040503050406030204" pitchFamily="18" charset="0"/>
                                      </a:rPr>
                                      <m:t>𝒚</m:t>
                                    </m:r>
                                  </m:sub>
                                </m:sSub>
                                <m:r>
                                  <a:rPr lang="zh-CN" altLang="en-US" sz="2000" b="1" i="1">
                                    <a:solidFill>
                                      <a:schemeClr val="accent1">
                                        <a:lumMod val="60000"/>
                                        <a:lumOff val="40000"/>
                                      </a:schemeClr>
                                    </a:solidFill>
                                    <a:latin typeface="Cambria Math" panose="02040503050406030204" pitchFamily="18" charset="0"/>
                                  </a:rPr>
                                  <m:t>𝒕</m:t>
                                </m:r>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𝒅</m:t>
                                    </m:r>
                                  </m:e>
                                  <m:sub>
                                    <m:r>
                                      <a:rPr lang="zh-CN" altLang="en-US" sz="2000" b="1" i="1">
                                        <a:solidFill>
                                          <a:schemeClr val="accent1">
                                            <a:lumMod val="60000"/>
                                            <a:lumOff val="40000"/>
                                          </a:schemeClr>
                                        </a:solidFill>
                                        <a:latin typeface="Cambria Math" panose="02040503050406030204" pitchFamily="18" charset="0"/>
                                      </a:rPr>
                                      <m:t>𝒚</m:t>
                                    </m:r>
                                  </m:sub>
                                </m:sSub>
                              </m:e>
                            </m:mr>
                            <m:mr>
                              <m:e>
                                <m:r>
                                  <a:rPr lang="zh-CN" altLang="en-US" sz="2000" b="1" i="1">
                                    <a:solidFill>
                                      <a:schemeClr val="accent1">
                                        <a:lumMod val="60000"/>
                                        <a:lumOff val="40000"/>
                                      </a:schemeClr>
                                    </a:solidFill>
                                    <a:latin typeface="Cambria Math" panose="02040503050406030204" pitchFamily="18" charset="0"/>
                                  </a:rPr>
                                  <m:t>𝒛</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𝒕</m:t>
                                </m:r>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𝒂</m:t>
                                    </m:r>
                                  </m:e>
                                  <m:sub>
                                    <m:r>
                                      <a:rPr lang="zh-CN" altLang="en-US" sz="2000" b="1" i="1">
                                        <a:solidFill>
                                          <a:schemeClr val="accent1">
                                            <a:lumMod val="60000"/>
                                            <a:lumOff val="40000"/>
                                          </a:schemeClr>
                                        </a:solidFill>
                                        <a:latin typeface="Cambria Math" panose="02040503050406030204" pitchFamily="18" charset="0"/>
                                      </a:rPr>
                                      <m:t>𝒛</m:t>
                                    </m:r>
                                  </m:sub>
                                </m:sSub>
                                <m:sSup>
                                  <m:sSupPr>
                                    <m:ctrlPr>
                                      <a:rPr lang="zh-CN" altLang="en-US" sz="2000" i="1">
                                        <a:solidFill>
                                          <a:schemeClr val="accent1">
                                            <a:lumMod val="60000"/>
                                            <a:lumOff val="40000"/>
                                          </a:schemeClr>
                                        </a:solidFill>
                                        <a:latin typeface="Cambria Math" panose="02040503050406030204" pitchFamily="18" charset="0"/>
                                      </a:rPr>
                                    </m:ctrlPr>
                                  </m:sSupPr>
                                  <m:e>
                                    <m:r>
                                      <a:rPr lang="zh-CN" altLang="en-US" sz="2000" b="1" i="1">
                                        <a:solidFill>
                                          <a:schemeClr val="accent1">
                                            <a:lumMod val="60000"/>
                                            <a:lumOff val="40000"/>
                                          </a:schemeClr>
                                        </a:solidFill>
                                        <a:latin typeface="Cambria Math" panose="02040503050406030204" pitchFamily="18" charset="0"/>
                                      </a:rPr>
                                      <m:t>𝒕</m:t>
                                    </m:r>
                                  </m:e>
                                  <m:sup>
                                    <m:r>
                                      <a:rPr lang="zh-CN" altLang="en-US" sz="2000" b="1" i="1">
                                        <a:solidFill>
                                          <a:schemeClr val="accent1">
                                            <a:lumMod val="60000"/>
                                            <a:lumOff val="40000"/>
                                          </a:schemeClr>
                                        </a:solidFill>
                                        <a:latin typeface="Cambria Math" panose="02040503050406030204" pitchFamily="18" charset="0"/>
                                      </a:rPr>
                                      <m:t>𝟑</m:t>
                                    </m:r>
                                  </m:sup>
                                </m:sSup>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𝒃</m:t>
                                    </m:r>
                                  </m:e>
                                  <m:sub>
                                    <m:r>
                                      <a:rPr lang="zh-CN" altLang="en-US" sz="2000" b="1" i="1">
                                        <a:solidFill>
                                          <a:schemeClr val="accent1">
                                            <a:lumMod val="60000"/>
                                            <a:lumOff val="40000"/>
                                          </a:schemeClr>
                                        </a:solidFill>
                                        <a:latin typeface="Cambria Math" panose="02040503050406030204" pitchFamily="18" charset="0"/>
                                      </a:rPr>
                                      <m:t>𝒛</m:t>
                                    </m:r>
                                  </m:sub>
                                </m:sSub>
                                <m:sSup>
                                  <m:sSupPr>
                                    <m:ctrlPr>
                                      <a:rPr lang="zh-CN" altLang="en-US" sz="2000" i="1">
                                        <a:solidFill>
                                          <a:schemeClr val="accent1">
                                            <a:lumMod val="60000"/>
                                            <a:lumOff val="40000"/>
                                          </a:schemeClr>
                                        </a:solidFill>
                                        <a:latin typeface="Cambria Math" panose="02040503050406030204" pitchFamily="18" charset="0"/>
                                      </a:rPr>
                                    </m:ctrlPr>
                                  </m:sSupPr>
                                  <m:e>
                                    <m:r>
                                      <a:rPr lang="zh-CN" altLang="en-US" sz="2000" b="1" i="1">
                                        <a:solidFill>
                                          <a:schemeClr val="accent1">
                                            <a:lumMod val="60000"/>
                                            <a:lumOff val="40000"/>
                                          </a:schemeClr>
                                        </a:solidFill>
                                        <a:latin typeface="Cambria Math" panose="02040503050406030204" pitchFamily="18" charset="0"/>
                                      </a:rPr>
                                      <m:t>𝒕</m:t>
                                    </m:r>
                                  </m:e>
                                  <m:sup>
                                    <m:r>
                                      <a:rPr lang="zh-CN" altLang="en-US" sz="2000" b="1" i="1">
                                        <a:solidFill>
                                          <a:schemeClr val="accent1">
                                            <a:lumMod val="60000"/>
                                            <a:lumOff val="40000"/>
                                          </a:schemeClr>
                                        </a:solidFill>
                                        <a:latin typeface="Cambria Math" panose="02040503050406030204" pitchFamily="18" charset="0"/>
                                      </a:rPr>
                                      <m:t>𝟐</m:t>
                                    </m:r>
                                  </m:sup>
                                </m:sSup>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𝒄</m:t>
                                    </m:r>
                                  </m:e>
                                  <m:sub>
                                    <m:r>
                                      <a:rPr lang="zh-CN" altLang="en-US" sz="2000" b="1" i="1">
                                        <a:solidFill>
                                          <a:schemeClr val="accent1">
                                            <a:lumMod val="60000"/>
                                            <a:lumOff val="40000"/>
                                          </a:schemeClr>
                                        </a:solidFill>
                                        <a:latin typeface="Cambria Math" panose="02040503050406030204" pitchFamily="18" charset="0"/>
                                      </a:rPr>
                                      <m:t>𝒛</m:t>
                                    </m:r>
                                  </m:sub>
                                </m:sSub>
                                <m:r>
                                  <a:rPr lang="zh-CN" altLang="en-US" sz="2000" b="1" i="1">
                                    <a:solidFill>
                                      <a:schemeClr val="accent1">
                                        <a:lumMod val="60000"/>
                                        <a:lumOff val="40000"/>
                                      </a:schemeClr>
                                    </a:solidFill>
                                    <a:latin typeface="Cambria Math" panose="02040503050406030204" pitchFamily="18" charset="0"/>
                                  </a:rPr>
                                  <m:t>𝒕</m:t>
                                </m:r>
                                <m:r>
                                  <a:rPr lang="zh-CN" altLang="en-US" sz="2000" b="1" i="1">
                                    <a:solidFill>
                                      <a:schemeClr val="accent1">
                                        <a:lumMod val="60000"/>
                                        <a:lumOff val="40000"/>
                                      </a:schemeClr>
                                    </a:solidFill>
                                    <a:latin typeface="Cambria Math" panose="02040503050406030204" pitchFamily="18" charset="0"/>
                                  </a:rPr>
                                  <m:t>+</m:t>
                                </m:r>
                                <m:sSub>
                                  <m:sSubPr>
                                    <m:ctrlPr>
                                      <a:rPr lang="zh-CN" altLang="en-US" sz="2000"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𝒅</m:t>
                                    </m:r>
                                  </m:e>
                                  <m:sub>
                                    <m:r>
                                      <a:rPr lang="zh-CN" altLang="en-US" sz="2000" b="1" i="1">
                                        <a:solidFill>
                                          <a:schemeClr val="accent1">
                                            <a:lumMod val="60000"/>
                                            <a:lumOff val="40000"/>
                                          </a:schemeClr>
                                        </a:solidFill>
                                        <a:latin typeface="Cambria Math" panose="02040503050406030204" pitchFamily="18" charset="0"/>
                                      </a:rPr>
                                      <m:t>𝒛</m:t>
                                    </m:r>
                                  </m:sub>
                                </m:sSub>
                              </m:e>
                            </m:mr>
                          </m:m>
                        </m:e>
                      </m:d>
                      <m:r>
                        <m:rPr>
                          <m:nor/>
                        </m:rPr>
                        <a:rPr lang="zh-CN" altLang="en-US" sz="2000" i="0">
                          <a:solidFill>
                            <a:schemeClr val="accent1">
                              <a:lumMod val="60000"/>
                              <a:lumOff val="40000"/>
                            </a:schemeClr>
                          </a:solidFill>
                          <a:latin typeface="Cambria Math" panose="02040503050406030204" pitchFamily="18" charset="0"/>
                        </a:rPr>
                        <m:t>      </m:t>
                      </m:r>
                      <m:r>
                        <m:rPr>
                          <m:nor/>
                        </m:rPr>
                        <a:rPr lang="zh-CN" altLang="en-US" sz="2000" i="0">
                          <a:solidFill>
                            <a:schemeClr val="accent1">
                              <a:lumMod val="60000"/>
                              <a:lumOff val="40000"/>
                            </a:schemeClr>
                          </a:solidFill>
                          <a:latin typeface="Cambria Math" panose="02040503050406030204" pitchFamily="18" charset="0"/>
                        </a:rPr>
                        <m:t>t</m:t>
                      </m:r>
                      <m:r>
                        <a:rPr lang="zh-CN" altLang="en-US" sz="2000" b="1" i="1">
                          <a:solidFill>
                            <a:schemeClr val="accent1">
                              <a:lumMod val="60000"/>
                              <a:lumOff val="40000"/>
                            </a:schemeClr>
                          </a:solidFill>
                          <a:latin typeface="Cambria Math" panose="02040503050406030204" pitchFamily="18" charset="0"/>
                        </a:rPr>
                        <m:t>∈[</m:t>
                      </m:r>
                      <m:r>
                        <m:rPr>
                          <m:nor/>
                        </m:rPr>
                        <a:rPr lang="zh-CN" altLang="en-US" sz="2000" i="0">
                          <a:solidFill>
                            <a:schemeClr val="accent1">
                              <a:lumMod val="60000"/>
                              <a:lumOff val="40000"/>
                            </a:schemeClr>
                          </a:solidFill>
                          <a:latin typeface="Cambria Math" panose="02040503050406030204" pitchFamily="18" charset="0"/>
                        </a:rPr>
                        <m:t>0,1</m:t>
                      </m:r>
                      <m:r>
                        <a:rPr lang="zh-CN" altLang="en-US" sz="2000" b="1" i="1">
                          <a:solidFill>
                            <a:schemeClr val="accent1">
                              <a:lumMod val="60000"/>
                              <a:lumOff val="40000"/>
                            </a:schemeClr>
                          </a:solidFill>
                          <a:latin typeface="Cambria Math" panose="02040503050406030204" pitchFamily="18" charset="0"/>
                        </a:rPr>
                        <m:t>]</m:t>
                      </m:r>
                    </m:oMath>
                  </m:oMathPara>
                </a14:m>
                <a:endParaRPr lang="zh-CN" altLang="en-US" sz="2000" dirty="0">
                  <a:solidFill>
                    <a:schemeClr val="accent1">
                      <a:lumMod val="60000"/>
                      <a:lumOff val="40000"/>
                    </a:schemeClr>
                  </a:solidFill>
                </a:endParaRPr>
              </a:p>
            </p:txBody>
          </p:sp>
        </mc:Choice>
        <mc:Fallback xmlns="">
          <p:sp>
            <p:nvSpPr>
              <p:cNvPr id="33798" name="Object 3">
                <a:extLst>
                  <a:ext uri="{FF2B5EF4-FFF2-40B4-BE49-F238E27FC236}">
                    <a16:creationId xmlns="" xmlns:a16="http://schemas.microsoft.com/office/drawing/2014/main" xmlns:a14="http://schemas.microsoft.com/office/drawing/2010/main" id="{D9EC176B-6367-42D1-8197-4A6F6A22CB0E}"/>
                  </a:ext>
                </a:extLst>
              </p:cNvPr>
              <p:cNvSpPr txBox="1">
                <a:spLocks noRot="1" noChangeAspect="1" noMove="1" noResize="1" noEditPoints="1" noAdjustHandles="1" noChangeArrowheads="1" noChangeShapeType="1" noTextEdit="1"/>
              </p:cNvSpPr>
              <p:nvPr/>
            </p:nvSpPr>
            <p:spPr bwMode="auto">
              <a:xfrm>
                <a:off x="1476375" y="4929188"/>
                <a:ext cx="5321300" cy="1546225"/>
              </a:xfrm>
              <a:prstGeom prst="rect">
                <a:avLst/>
              </a:prstGeom>
              <a:blipFill rotWithShape="0">
                <a:blip r:embed="rId3"/>
                <a:stretch>
                  <a:fillRect/>
                </a:stretch>
              </a:blipFill>
              <a:ln>
                <a:noFill/>
              </a:ln>
            </p:spPr>
            <p:txBody>
              <a:bodyPr/>
              <a:lstStyle/>
              <a:p>
                <a:r>
                  <a:rPr lang="zh-CN" altLang="en-US">
                    <a:noFill/>
                  </a:rPr>
                  <a:t> </a:t>
                </a:r>
              </a:p>
            </p:txBody>
          </p:sp>
        </mc:Fallback>
      </mc:AlternateContent>
      <p:sp>
        <p:nvSpPr>
          <p:cNvPr id="33799" name="Text Box 4">
            <a:extLst>
              <a:ext uri="{FF2B5EF4-FFF2-40B4-BE49-F238E27FC236}">
                <a16:creationId xmlns:a16="http://schemas.microsoft.com/office/drawing/2014/main" id="{FA213FC1-B3D3-4848-96C3-238705B5A006}"/>
              </a:ext>
            </a:extLst>
          </p:cNvPr>
          <p:cNvSpPr txBox="1">
            <a:spLocks noChangeArrowheads="1"/>
          </p:cNvSpPr>
          <p:nvPr/>
        </p:nvSpPr>
        <p:spPr bwMode="auto">
          <a:xfrm>
            <a:off x="612775" y="2523332"/>
            <a:ext cx="833437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000" dirty="0">
                <a:solidFill>
                  <a:schemeClr val="bg1"/>
                </a:solidFill>
                <a:latin typeface="Times New Roman" panose="02020603050405020304" pitchFamily="18" charset="0"/>
              </a:rPr>
              <a:t>Given n+1 control points, cubic interpolation spline are obtained by fitting the input points with a piecewise cubic polynomial curves that passes through every control point </a:t>
            </a:r>
          </a:p>
          <a:p>
            <a:pPr eaLnBrk="1" hangingPunct="1">
              <a:spcBef>
                <a:spcPct val="0"/>
              </a:spcBef>
              <a:buClrTx/>
              <a:buSzTx/>
              <a:buFontTx/>
              <a:buNone/>
            </a:pPr>
            <a:r>
              <a:rPr lang="en-US" altLang="zh-CN" sz="2000" dirty="0">
                <a:solidFill>
                  <a:schemeClr val="bg1"/>
                </a:solidFill>
                <a:latin typeface="Times New Roman" panose="02020603050405020304" pitchFamily="18" charset="0"/>
              </a:rPr>
              <a:t>( </a:t>
            </a:r>
            <a:r>
              <a:rPr lang="zh-CN" altLang="en-US" sz="2000" dirty="0">
                <a:solidFill>
                  <a:schemeClr val="bg1"/>
                </a:solidFill>
                <a:latin typeface="Times New Roman" panose="02020603050405020304" pitchFamily="18" charset="0"/>
              </a:rPr>
              <a:t>给定</a:t>
            </a:r>
            <a:r>
              <a:rPr lang="en-US" altLang="zh-CN" sz="2000" dirty="0">
                <a:solidFill>
                  <a:schemeClr val="bg1"/>
                </a:solidFill>
                <a:latin typeface="Times New Roman" panose="02020603050405020304" pitchFamily="18" charset="0"/>
              </a:rPr>
              <a:t>n+1</a:t>
            </a:r>
            <a:r>
              <a:rPr lang="zh-CN" altLang="en-US" sz="2000" dirty="0">
                <a:solidFill>
                  <a:schemeClr val="bg1"/>
                </a:solidFill>
                <a:latin typeface="Times New Roman" panose="02020603050405020304" pitchFamily="18" charset="0"/>
              </a:rPr>
              <a:t>个点，可得到通过每个点的分段三次多项式曲线</a:t>
            </a:r>
            <a:r>
              <a:rPr lang="en-US" altLang="zh-CN" sz="2000" dirty="0">
                <a:solidFill>
                  <a:schemeClr val="bg1"/>
                </a:solidFill>
                <a:latin typeface="Times New Roman" panose="02020603050405020304" pitchFamily="18" charset="0"/>
              </a:rPr>
              <a:t>)</a:t>
            </a:r>
          </a:p>
        </p:txBody>
      </p:sp>
      <p:sp>
        <p:nvSpPr>
          <p:cNvPr id="33800" name="Rectangle 5">
            <a:hlinkClick r:id="rId4" action="ppaction://hlinksldjump"/>
            <a:extLst>
              <a:ext uri="{FF2B5EF4-FFF2-40B4-BE49-F238E27FC236}">
                <a16:creationId xmlns:a16="http://schemas.microsoft.com/office/drawing/2014/main" id="{FCB3A125-38B2-4472-91CD-AB0E41329F44}"/>
              </a:ext>
            </a:extLst>
          </p:cNvPr>
          <p:cNvSpPr>
            <a:spLocks noChangeArrowheads="1"/>
          </p:cNvSpPr>
          <p:nvPr/>
        </p:nvSpPr>
        <p:spPr bwMode="auto">
          <a:xfrm>
            <a:off x="612775" y="3927476"/>
            <a:ext cx="7461250" cy="123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000" dirty="0">
                <a:solidFill>
                  <a:schemeClr val="accent1"/>
                </a:solidFill>
                <a:latin typeface="Times New Roman" panose="02020603050405020304" pitchFamily="18" charset="0"/>
              </a:rPr>
              <a:t>The equations to describe the parametric cubic polynomial fitting between each pair of control points</a:t>
            </a:r>
          </a:p>
          <a:p>
            <a:pPr eaLnBrk="1" hangingPunct="1">
              <a:lnSpc>
                <a:spcPct val="90000"/>
              </a:lnSpc>
              <a:buFont typeface="Wingdings" panose="05000000000000000000" pitchFamily="2" charset="2"/>
              <a:buNone/>
            </a:pPr>
            <a:r>
              <a:rPr lang="en-US" altLang="zh-CN" sz="2000" dirty="0">
                <a:solidFill>
                  <a:schemeClr val="accent1"/>
                </a:solidFill>
                <a:latin typeface="Times New Roman" panose="02020603050405020304" pitchFamily="18" charset="0"/>
              </a:rPr>
              <a:t>(</a:t>
            </a:r>
            <a:r>
              <a:rPr lang="zh-CN" altLang="en-US" sz="2000" dirty="0">
                <a:solidFill>
                  <a:schemeClr val="accent1"/>
                </a:solidFill>
                <a:latin typeface="Times New Roman" panose="02020603050405020304" pitchFamily="18" charset="0"/>
              </a:rPr>
              <a:t>相邻控制点的拟合曲线参数方程</a:t>
            </a:r>
            <a:r>
              <a:rPr lang="en-US" altLang="zh-CN" sz="2000" dirty="0">
                <a:solidFill>
                  <a:schemeClr val="accent1"/>
                </a:solidFill>
                <a:latin typeface="Times New Roman" panose="02020603050405020304" pitchFamily="18" charset="0"/>
              </a:rPr>
              <a:t>)</a:t>
            </a:r>
            <a:r>
              <a:rPr lang="zh-CN" altLang="en-US" sz="2000" dirty="0">
                <a:solidFill>
                  <a:schemeClr val="accent1"/>
                </a:solidFill>
                <a:latin typeface="Times New Roman" panose="02020603050405020304" pitchFamily="18" charset="0"/>
              </a:rPr>
              <a:t>：</a:t>
            </a:r>
          </a:p>
        </p:txBody>
      </p:sp>
      <p:sp>
        <p:nvSpPr>
          <p:cNvPr id="9" name="Text Box 6">
            <a:extLst>
              <a:ext uri="{FF2B5EF4-FFF2-40B4-BE49-F238E27FC236}">
                <a16:creationId xmlns:a16="http://schemas.microsoft.com/office/drawing/2014/main" id="{24A3046C-58E0-4601-8424-2EA9A5E4A33D}"/>
              </a:ext>
            </a:extLst>
          </p:cNvPr>
          <p:cNvSpPr txBox="1">
            <a:spLocks noChangeArrowheads="1"/>
          </p:cNvSpPr>
          <p:nvPr/>
        </p:nvSpPr>
        <p:spPr bwMode="auto">
          <a:xfrm>
            <a:off x="612775" y="1886247"/>
            <a:ext cx="85312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chemeClr val="bg1"/>
                </a:solidFill>
                <a:latin typeface="Times New Roman" panose="02020603050405020304" pitchFamily="18" charset="0"/>
              </a:rPr>
              <a:t>Construction of Cubic parametric curve (</a:t>
            </a:r>
            <a:r>
              <a:rPr lang="zh-CN" altLang="en-US" sz="2400" dirty="0">
                <a:solidFill>
                  <a:schemeClr val="bg1"/>
                </a:solidFill>
                <a:latin typeface="Times New Roman" panose="02020603050405020304" pitchFamily="18" charset="0"/>
              </a:rPr>
              <a:t>三次参数曲线的生成</a:t>
            </a:r>
            <a:r>
              <a:rPr lang="en-US" altLang="zh-CN" sz="2400" dirty="0">
                <a:solidFill>
                  <a:schemeClr val="bg1"/>
                </a:solidFill>
                <a:latin typeface="Times New Roman" panose="02020603050405020304" pitchFamily="18" charset="0"/>
              </a:rPr>
              <a:t>)</a:t>
            </a:r>
          </a:p>
        </p:txBody>
      </p:sp>
      <p:sp>
        <p:nvSpPr>
          <p:cNvPr id="10" name="Oval 7">
            <a:extLst>
              <a:ext uri="{FF2B5EF4-FFF2-40B4-BE49-F238E27FC236}">
                <a16:creationId xmlns:a16="http://schemas.microsoft.com/office/drawing/2014/main" id="{E7E63012-1255-4A02-8814-0B9367A03593}"/>
              </a:ext>
            </a:extLst>
          </p:cNvPr>
          <p:cNvSpPr>
            <a:spLocks noChangeArrowheads="1"/>
          </p:cNvSpPr>
          <p:nvPr/>
        </p:nvSpPr>
        <p:spPr bwMode="auto">
          <a:xfrm>
            <a:off x="165100" y="1984672"/>
            <a:ext cx="407710"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1" name="Rectangle 14">
            <a:extLst>
              <a:ext uri="{FF2B5EF4-FFF2-40B4-BE49-F238E27FC236}">
                <a16:creationId xmlns:a16="http://schemas.microsoft.com/office/drawing/2014/main" id="{1986D6D9-8028-49A0-AFC8-B7F901B5A8AE}"/>
              </a:ext>
            </a:extLst>
          </p:cNvPr>
          <p:cNvSpPr>
            <a:spLocks noChangeArrowheads="1"/>
          </p:cNvSpPr>
          <p:nvPr/>
        </p:nvSpPr>
        <p:spPr bwMode="auto">
          <a:xfrm>
            <a:off x="2508251" y="4929188"/>
            <a:ext cx="349249" cy="1425574"/>
          </a:xfrm>
          <a:prstGeom prst="rect">
            <a:avLst/>
          </a:prstGeom>
          <a:noFill/>
          <a:ln w="47625">
            <a:solidFill>
              <a:schemeClr val="accent2">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2" name="Rectangle 14">
            <a:extLst>
              <a:ext uri="{FF2B5EF4-FFF2-40B4-BE49-F238E27FC236}">
                <a16:creationId xmlns:a16="http://schemas.microsoft.com/office/drawing/2014/main" id="{1986D6D9-8028-49A0-AFC8-B7F901B5A8AE}"/>
              </a:ext>
            </a:extLst>
          </p:cNvPr>
          <p:cNvSpPr>
            <a:spLocks noChangeArrowheads="1"/>
          </p:cNvSpPr>
          <p:nvPr/>
        </p:nvSpPr>
        <p:spPr bwMode="auto">
          <a:xfrm>
            <a:off x="4095751" y="4929188"/>
            <a:ext cx="349249" cy="1425574"/>
          </a:xfrm>
          <a:prstGeom prst="rect">
            <a:avLst/>
          </a:prstGeom>
          <a:noFill/>
          <a:ln w="47625">
            <a:solidFill>
              <a:schemeClr val="accent2">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3" name="Rectangle 14">
            <a:extLst>
              <a:ext uri="{FF2B5EF4-FFF2-40B4-BE49-F238E27FC236}">
                <a16:creationId xmlns:a16="http://schemas.microsoft.com/office/drawing/2014/main" id="{1986D6D9-8028-49A0-AFC8-B7F901B5A8AE}"/>
              </a:ext>
            </a:extLst>
          </p:cNvPr>
          <p:cNvSpPr>
            <a:spLocks noChangeArrowheads="1"/>
          </p:cNvSpPr>
          <p:nvPr/>
        </p:nvSpPr>
        <p:spPr bwMode="auto">
          <a:xfrm>
            <a:off x="4783137" y="4929188"/>
            <a:ext cx="349249" cy="1425574"/>
          </a:xfrm>
          <a:prstGeom prst="rect">
            <a:avLst/>
          </a:prstGeom>
          <a:noFill/>
          <a:ln w="47625">
            <a:solidFill>
              <a:schemeClr val="accent2">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14" name="Rectangle 14">
            <a:extLst>
              <a:ext uri="{FF2B5EF4-FFF2-40B4-BE49-F238E27FC236}">
                <a16:creationId xmlns:a16="http://schemas.microsoft.com/office/drawing/2014/main" id="{1986D6D9-8028-49A0-AFC8-B7F901B5A8AE}"/>
              </a:ext>
            </a:extLst>
          </p:cNvPr>
          <p:cNvSpPr>
            <a:spLocks noChangeArrowheads="1"/>
          </p:cNvSpPr>
          <p:nvPr/>
        </p:nvSpPr>
        <p:spPr bwMode="auto">
          <a:xfrm>
            <a:off x="3292476" y="4929188"/>
            <a:ext cx="349249" cy="1425574"/>
          </a:xfrm>
          <a:prstGeom prst="rect">
            <a:avLst/>
          </a:prstGeom>
          <a:noFill/>
          <a:ln w="47625">
            <a:solidFill>
              <a:schemeClr val="accent2">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2" name="矩形 1"/>
          <p:cNvSpPr/>
          <p:nvPr/>
        </p:nvSpPr>
        <p:spPr>
          <a:xfrm>
            <a:off x="6403904" y="4829453"/>
            <a:ext cx="2274982" cy="369332"/>
          </a:xfrm>
          <a:prstGeom prst="rect">
            <a:avLst/>
          </a:prstGeom>
        </p:spPr>
        <p:txBody>
          <a:bodyPr wrap="none">
            <a:spAutoFit/>
          </a:bodyPr>
          <a:lstStyle/>
          <a:p>
            <a:r>
              <a:rPr lang="en-US" altLang="zh-CN" dirty="0">
                <a:solidFill>
                  <a:schemeClr val="bg2"/>
                </a:solidFill>
              </a:rPr>
              <a:t>boundary conditions </a:t>
            </a:r>
            <a:endParaRPr lang="zh-CN" altLang="en-US" dirty="0">
              <a:solidFill>
                <a:schemeClr val="bg2"/>
              </a:solidFill>
            </a:endParaRPr>
          </a:p>
        </p:txBody>
      </p:sp>
      <p:sp>
        <p:nvSpPr>
          <p:cNvPr id="3" name="线形标注 1 2"/>
          <p:cNvSpPr/>
          <p:nvPr/>
        </p:nvSpPr>
        <p:spPr bwMode="auto">
          <a:xfrm>
            <a:off x="6298359" y="4786571"/>
            <a:ext cx="2486073" cy="455097"/>
          </a:xfrm>
          <a:prstGeom prst="borderCallout1">
            <a:avLst>
              <a:gd name="adj1" fmla="val 402"/>
              <a:gd name="adj2" fmla="val 351"/>
              <a:gd name="adj3" fmla="val 27641"/>
              <a:gd name="adj4" fmla="val -29649"/>
            </a:avLst>
          </a:prstGeom>
          <a:noFill/>
          <a:ln w="19050" cap="flat" cmpd="sng" algn="ctr">
            <a:solidFill>
              <a:schemeClr val="accent5">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ppt_x</p:attrName>
                                        </p:attrNameLst>
                                      </p:cBhvr>
                                      <p:tavLst>
                                        <p:tav tm="0">
                                          <p:val>
                                            <p:strVal val="#ppt_x-.2"/>
                                          </p:val>
                                        </p:tav>
                                        <p:tav tm="100000">
                                          <p:val>
                                            <p:strVal val="#ppt_x"/>
                                          </p:val>
                                        </p:tav>
                                      </p:tavLst>
                                    </p:anim>
                                    <p:anim calcmode="lin" valueType="num">
                                      <p:cBhvr>
                                        <p:cTn id="8" dur="10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9" dur="1000"/>
                                        <p:tgtEl>
                                          <p:spTgt spid="11"/>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ppt_x</p:attrName>
                                        </p:attrNameLst>
                                      </p:cBhvr>
                                      <p:tavLst>
                                        <p:tav tm="0">
                                          <p:val>
                                            <p:strVal val="#ppt_x-.2"/>
                                          </p:val>
                                        </p:tav>
                                        <p:tav tm="100000">
                                          <p:val>
                                            <p:strVal val="#ppt_x"/>
                                          </p:val>
                                        </p:tav>
                                      </p:tavLst>
                                    </p:anim>
                                    <p:anim calcmode="lin" valueType="num">
                                      <p:cBhvr>
                                        <p:cTn id="13"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2"/>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ppt_x</p:attrName>
                                        </p:attrNameLst>
                                      </p:cBhvr>
                                      <p:tavLst>
                                        <p:tav tm="0">
                                          <p:val>
                                            <p:strVal val="#ppt_x-.2"/>
                                          </p:val>
                                        </p:tav>
                                        <p:tav tm="100000">
                                          <p:val>
                                            <p:strVal val="#ppt_x"/>
                                          </p:val>
                                        </p:tav>
                                      </p:tavLst>
                                    </p:anim>
                                    <p:anim calcmode="lin" valueType="num">
                                      <p:cBhvr>
                                        <p:cTn id="18" dur="10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3"/>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ppt_x</p:attrName>
                                        </p:attrNameLst>
                                      </p:cBhvr>
                                      <p:tavLst>
                                        <p:tav tm="0">
                                          <p:val>
                                            <p:strVal val="#ppt_x-.2"/>
                                          </p:val>
                                        </p:tav>
                                        <p:tav tm="100000">
                                          <p:val>
                                            <p:strVal val="#ppt_x"/>
                                          </p:val>
                                        </p:tav>
                                      </p:tavLst>
                                    </p:anim>
                                    <p:anim calcmode="lin" valueType="num">
                                      <p:cBhvr>
                                        <p:cTn id="23"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4" dur="10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3" presetClass="emph" presetSubtype="2" fill="hold" grpId="0" nodeType="withEffect">
                                  <p:stCondLst>
                                    <p:cond delay="0"/>
                                  </p:stCondLst>
                                  <p:childTnLst>
                                    <p:animClr clrSpc="rgb" dir="cw">
                                      <p:cBhvr override="childStyle">
                                        <p:cTn id="30" dur="500" fill="hold"/>
                                        <p:tgtEl>
                                          <p:spTgt spid="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669DF8C2-4A56-43B4-87CF-9764C583A686}"/>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2F87FAC4-DE22-40AD-9568-D93EBB153FD1}"/>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EB07F293-EE27-4157-917F-0C7D20FC6BCB}"/>
              </a:ext>
            </a:extLst>
          </p:cNvPr>
          <p:cNvSpPr>
            <a:spLocks noGrp="1"/>
          </p:cNvSpPr>
          <p:nvPr>
            <p:ph type="sldNum" sz="quarter" idx="12"/>
          </p:nvPr>
        </p:nvSpPr>
        <p:spPr/>
        <p:txBody>
          <a:bodyPr/>
          <a:lstStyle/>
          <a:p>
            <a:pPr>
              <a:defRPr/>
            </a:pPr>
            <a:fld id="{A4687F21-07E4-4301-9174-8D1F077B9525}" type="slidenum">
              <a:rPr lang="en-US" altLang="zh-CN"/>
              <a:pPr>
                <a:defRPr/>
              </a:pPr>
              <a:t>5</a:t>
            </a:fld>
            <a:endParaRPr lang="en-US" altLang="zh-CN"/>
          </a:p>
        </p:txBody>
      </p:sp>
      <p:sp>
        <p:nvSpPr>
          <p:cNvPr id="19461" name="Rectangle 2">
            <a:extLst>
              <a:ext uri="{FF2B5EF4-FFF2-40B4-BE49-F238E27FC236}">
                <a16:creationId xmlns:a16="http://schemas.microsoft.com/office/drawing/2014/main" id="{672D581F-022B-4124-92ED-AC3B0E204442}"/>
              </a:ext>
            </a:extLst>
          </p:cNvPr>
          <p:cNvSpPr>
            <a:spLocks noGrp="1" noChangeArrowheads="1"/>
          </p:cNvSpPr>
          <p:nvPr>
            <p:ph type="title"/>
          </p:nvPr>
        </p:nvSpPr>
        <p:spPr>
          <a:xfrm>
            <a:off x="928688" y="606425"/>
            <a:ext cx="7793037" cy="1062038"/>
          </a:xfrm>
        </p:spPr>
        <p:txBody>
          <a:bodyPr/>
          <a:lstStyle/>
          <a:p>
            <a:pPr eaLnBrk="1" hangingPunct="1"/>
            <a:r>
              <a:rPr lang="en-US" altLang="zh-CN" sz="4000" b="1">
                <a:solidFill>
                  <a:schemeClr val="bg1"/>
                </a:solidFill>
                <a:latin typeface="Times New Roman" panose="02020603050405020304" pitchFamily="18" charset="0"/>
              </a:rPr>
              <a:t>Representing Curves and Surfaces</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曲线与曲面</a:t>
            </a:r>
            <a:r>
              <a:rPr lang="en-US" altLang="zh-CN" sz="4000" b="1">
                <a:solidFill>
                  <a:schemeClr val="bg1"/>
                </a:solidFill>
                <a:latin typeface="Times New Roman" panose="02020603050405020304" pitchFamily="18" charset="0"/>
              </a:rPr>
              <a:t>)</a:t>
            </a:r>
          </a:p>
        </p:txBody>
      </p:sp>
      <p:sp>
        <p:nvSpPr>
          <p:cNvPr id="19462" name="Rectangle 3">
            <a:hlinkClick r:id="" action="ppaction://noaction"/>
            <a:extLst>
              <a:ext uri="{FF2B5EF4-FFF2-40B4-BE49-F238E27FC236}">
                <a16:creationId xmlns:a16="http://schemas.microsoft.com/office/drawing/2014/main" id="{DC156F9B-E425-49F7-BE84-8F3C922E55E1}"/>
              </a:ext>
            </a:extLst>
          </p:cNvPr>
          <p:cNvSpPr>
            <a:spLocks noChangeArrowheads="1"/>
          </p:cNvSpPr>
          <p:nvPr/>
        </p:nvSpPr>
        <p:spPr bwMode="auto">
          <a:xfrm>
            <a:off x="1755775" y="3251200"/>
            <a:ext cx="47593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latin typeface="Times New Roman" panose="02020603050405020304" pitchFamily="18" charset="0"/>
              </a:rPr>
              <a:t>Quadric Surfaces(</a:t>
            </a:r>
            <a:r>
              <a:rPr lang="zh-CN" altLang="en-US" sz="2800">
                <a:latin typeface="Times New Roman" panose="02020603050405020304" pitchFamily="18" charset="0"/>
              </a:rPr>
              <a:t>二次曲面</a:t>
            </a:r>
            <a:r>
              <a:rPr lang="en-US" altLang="zh-CN" sz="2800">
                <a:latin typeface="Times New Roman" panose="02020603050405020304" pitchFamily="18" charset="0"/>
              </a:rPr>
              <a:t>)</a:t>
            </a:r>
          </a:p>
        </p:txBody>
      </p:sp>
      <p:sp>
        <p:nvSpPr>
          <p:cNvPr id="19463" name="Oval 4">
            <a:extLst>
              <a:ext uri="{FF2B5EF4-FFF2-40B4-BE49-F238E27FC236}">
                <a16:creationId xmlns:a16="http://schemas.microsoft.com/office/drawing/2014/main" id="{6AB22919-4B3A-4427-B228-80B7E14C0458}"/>
              </a:ext>
            </a:extLst>
          </p:cNvPr>
          <p:cNvSpPr>
            <a:spLocks noChangeArrowheads="1"/>
          </p:cNvSpPr>
          <p:nvPr/>
        </p:nvSpPr>
        <p:spPr bwMode="auto">
          <a:xfrm>
            <a:off x="946150" y="3333750"/>
            <a:ext cx="347663"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9464" name="Rectangle 5">
            <a:hlinkClick r:id="" action="ppaction://noaction"/>
            <a:extLst>
              <a:ext uri="{FF2B5EF4-FFF2-40B4-BE49-F238E27FC236}">
                <a16:creationId xmlns:a16="http://schemas.microsoft.com/office/drawing/2014/main" id="{52A1CA07-1999-49E2-A7A4-BB3CCE9DA927}"/>
              </a:ext>
            </a:extLst>
          </p:cNvPr>
          <p:cNvSpPr>
            <a:spLocks noChangeArrowheads="1"/>
          </p:cNvSpPr>
          <p:nvPr/>
        </p:nvSpPr>
        <p:spPr bwMode="auto">
          <a:xfrm>
            <a:off x="1755775" y="4602163"/>
            <a:ext cx="5903913"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latin typeface="Times New Roman" panose="02020603050405020304" pitchFamily="18" charset="0"/>
              </a:rPr>
              <a:t>Bezier Spline curves and surface</a:t>
            </a:r>
          </a:p>
          <a:p>
            <a:pPr eaLnBrk="1" hangingPunct="1">
              <a:lnSpc>
                <a:spcPct val="90000"/>
              </a:lnSpc>
              <a:buFont typeface="Wingdings" panose="05000000000000000000" pitchFamily="2" charset="2"/>
              <a:buNone/>
            </a:pPr>
            <a:r>
              <a:rPr lang="en-US" altLang="zh-CN" sz="2800">
                <a:latin typeface="Times New Roman" panose="02020603050405020304" pitchFamily="18" charset="0"/>
              </a:rPr>
              <a:t>(Bezier</a:t>
            </a:r>
            <a:r>
              <a:rPr lang="zh-CN" altLang="en-US" sz="2800">
                <a:latin typeface="Times New Roman" panose="02020603050405020304" pitchFamily="18" charset="0"/>
              </a:rPr>
              <a:t>曲线曲面</a:t>
            </a:r>
            <a:r>
              <a:rPr lang="en-US" altLang="zh-CN" sz="2800">
                <a:latin typeface="Times New Roman" panose="02020603050405020304" pitchFamily="18" charset="0"/>
              </a:rPr>
              <a:t>)</a:t>
            </a:r>
          </a:p>
        </p:txBody>
      </p:sp>
      <p:sp>
        <p:nvSpPr>
          <p:cNvPr id="19465" name="Oval 6">
            <a:extLst>
              <a:ext uri="{FF2B5EF4-FFF2-40B4-BE49-F238E27FC236}">
                <a16:creationId xmlns:a16="http://schemas.microsoft.com/office/drawing/2014/main" id="{F3D5ADE0-3783-416E-B9B4-2679F51EC717}"/>
              </a:ext>
            </a:extLst>
          </p:cNvPr>
          <p:cNvSpPr>
            <a:spLocks noChangeArrowheads="1"/>
          </p:cNvSpPr>
          <p:nvPr/>
        </p:nvSpPr>
        <p:spPr bwMode="auto">
          <a:xfrm>
            <a:off x="946150" y="4702175"/>
            <a:ext cx="347663"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9466" name="Rectangle 7">
            <a:hlinkClick r:id="rId3" action="ppaction://hlinksldjump"/>
            <a:extLst>
              <a:ext uri="{FF2B5EF4-FFF2-40B4-BE49-F238E27FC236}">
                <a16:creationId xmlns:a16="http://schemas.microsoft.com/office/drawing/2014/main" id="{8F448736-371B-40C3-A3C0-B39B07E1C663}"/>
              </a:ext>
            </a:extLst>
          </p:cNvPr>
          <p:cNvSpPr>
            <a:spLocks noChangeArrowheads="1"/>
          </p:cNvSpPr>
          <p:nvPr/>
        </p:nvSpPr>
        <p:spPr bwMode="auto">
          <a:xfrm>
            <a:off x="1755775" y="1838325"/>
            <a:ext cx="3513138"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Polyhedra</a:t>
            </a:r>
            <a:r>
              <a:rPr lang="zh-CN" altLang="en-US" sz="2800">
                <a:solidFill>
                  <a:schemeClr val="bg1"/>
                </a:solidFill>
                <a:latin typeface="Times New Roman" panose="02020603050405020304" pitchFamily="18" charset="0"/>
              </a:rPr>
              <a:t>（多面体</a:t>
            </a:r>
            <a:r>
              <a:rPr lang="en-US" altLang="zh-CN" sz="2800">
                <a:solidFill>
                  <a:schemeClr val="bg1"/>
                </a:solidFill>
                <a:latin typeface="Times New Roman" panose="02020603050405020304" pitchFamily="18" charset="0"/>
              </a:rPr>
              <a:t>)</a:t>
            </a:r>
          </a:p>
        </p:txBody>
      </p:sp>
      <p:sp>
        <p:nvSpPr>
          <p:cNvPr id="19467" name="Oval 8">
            <a:extLst>
              <a:ext uri="{FF2B5EF4-FFF2-40B4-BE49-F238E27FC236}">
                <a16:creationId xmlns:a16="http://schemas.microsoft.com/office/drawing/2014/main" id="{D8C0E304-E603-40CD-80F7-BD8E0C718682}"/>
              </a:ext>
            </a:extLst>
          </p:cNvPr>
          <p:cNvSpPr>
            <a:spLocks noChangeArrowheads="1"/>
          </p:cNvSpPr>
          <p:nvPr/>
        </p:nvSpPr>
        <p:spPr bwMode="auto">
          <a:xfrm>
            <a:off x="946150" y="19542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9468" name="Rectangle 9">
            <a:hlinkClick r:id="rId4" action="ppaction://hlinksldjump"/>
            <a:extLst>
              <a:ext uri="{FF2B5EF4-FFF2-40B4-BE49-F238E27FC236}">
                <a16:creationId xmlns:a16="http://schemas.microsoft.com/office/drawing/2014/main" id="{3412C7F6-6FB3-495A-B1B6-A0173DC7D7BB}"/>
              </a:ext>
            </a:extLst>
          </p:cNvPr>
          <p:cNvSpPr>
            <a:spLocks noChangeArrowheads="1"/>
          </p:cNvSpPr>
          <p:nvPr/>
        </p:nvSpPr>
        <p:spPr bwMode="auto">
          <a:xfrm>
            <a:off x="1755775" y="2347913"/>
            <a:ext cx="68595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Fundaments of Curves and Surfaces</a:t>
            </a:r>
          </a:p>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a:t>
            </a:r>
            <a:r>
              <a:rPr lang="zh-CN" altLang="en-US" sz="2800">
                <a:solidFill>
                  <a:schemeClr val="bg1"/>
                </a:solidFill>
                <a:latin typeface="Times New Roman" panose="02020603050405020304" pitchFamily="18" charset="0"/>
              </a:rPr>
              <a:t>曲线曲面基础</a:t>
            </a:r>
            <a:r>
              <a:rPr lang="en-US" altLang="zh-CN" sz="2800">
                <a:solidFill>
                  <a:schemeClr val="bg1"/>
                </a:solidFill>
                <a:latin typeface="Times New Roman" panose="02020603050405020304" pitchFamily="18" charset="0"/>
              </a:rPr>
              <a:t>)</a:t>
            </a:r>
          </a:p>
        </p:txBody>
      </p:sp>
      <p:sp>
        <p:nvSpPr>
          <p:cNvPr id="19469" name="Oval 10">
            <a:extLst>
              <a:ext uri="{FF2B5EF4-FFF2-40B4-BE49-F238E27FC236}">
                <a16:creationId xmlns:a16="http://schemas.microsoft.com/office/drawing/2014/main" id="{59982F96-F0D9-4A98-8901-823BC0362571}"/>
              </a:ext>
            </a:extLst>
          </p:cNvPr>
          <p:cNvSpPr>
            <a:spLocks noChangeArrowheads="1"/>
          </p:cNvSpPr>
          <p:nvPr/>
        </p:nvSpPr>
        <p:spPr bwMode="auto">
          <a:xfrm>
            <a:off x="946150" y="24114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9470" name="Rectangle 11">
            <a:hlinkClick r:id="rId5" action="ppaction://hlinksldjump"/>
            <a:extLst>
              <a:ext uri="{FF2B5EF4-FFF2-40B4-BE49-F238E27FC236}">
                <a16:creationId xmlns:a16="http://schemas.microsoft.com/office/drawing/2014/main" id="{06136FAF-5BDD-4D93-A042-51AAA88E688D}"/>
              </a:ext>
            </a:extLst>
          </p:cNvPr>
          <p:cNvSpPr>
            <a:spLocks noChangeArrowheads="1"/>
          </p:cNvSpPr>
          <p:nvPr/>
        </p:nvSpPr>
        <p:spPr bwMode="auto">
          <a:xfrm>
            <a:off x="1755775" y="5521325"/>
            <a:ext cx="5719763"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latin typeface="Times New Roman" panose="02020603050405020304" pitchFamily="18" charset="0"/>
              </a:rPr>
              <a:t>BSpline curves and surface</a:t>
            </a:r>
          </a:p>
          <a:p>
            <a:pPr eaLnBrk="1" hangingPunct="1">
              <a:lnSpc>
                <a:spcPct val="90000"/>
              </a:lnSpc>
              <a:buFont typeface="Wingdings" panose="05000000000000000000" pitchFamily="2" charset="2"/>
              <a:buNone/>
            </a:pPr>
            <a:r>
              <a:rPr lang="en-US" altLang="zh-CN" sz="2800">
                <a:latin typeface="Times New Roman" panose="02020603050405020304" pitchFamily="18" charset="0"/>
              </a:rPr>
              <a:t>(B</a:t>
            </a:r>
            <a:r>
              <a:rPr lang="zh-CN" altLang="en-US" sz="2800">
                <a:latin typeface="Times New Roman" panose="02020603050405020304" pitchFamily="18" charset="0"/>
              </a:rPr>
              <a:t>样条曲线曲面</a:t>
            </a:r>
            <a:r>
              <a:rPr lang="en-US" altLang="zh-CN" sz="2800">
                <a:latin typeface="Times New Roman" panose="02020603050405020304" pitchFamily="18" charset="0"/>
              </a:rPr>
              <a:t>)</a:t>
            </a:r>
          </a:p>
        </p:txBody>
      </p:sp>
      <p:sp>
        <p:nvSpPr>
          <p:cNvPr id="19471" name="Oval 12">
            <a:extLst>
              <a:ext uri="{FF2B5EF4-FFF2-40B4-BE49-F238E27FC236}">
                <a16:creationId xmlns:a16="http://schemas.microsoft.com/office/drawing/2014/main" id="{5E8DEF13-FB19-4115-B0A5-9F29212E69B5}"/>
              </a:ext>
            </a:extLst>
          </p:cNvPr>
          <p:cNvSpPr>
            <a:spLocks noChangeArrowheads="1"/>
          </p:cNvSpPr>
          <p:nvPr/>
        </p:nvSpPr>
        <p:spPr bwMode="auto">
          <a:xfrm>
            <a:off x="946150" y="5605463"/>
            <a:ext cx="347663"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19472" name="Rectangle 13">
            <a:hlinkClick r:id="" action="ppaction://noaction"/>
            <a:extLst>
              <a:ext uri="{FF2B5EF4-FFF2-40B4-BE49-F238E27FC236}">
                <a16:creationId xmlns:a16="http://schemas.microsoft.com/office/drawing/2014/main" id="{628DF95C-D6D1-4668-804F-6946FB7BD408}"/>
              </a:ext>
            </a:extLst>
          </p:cNvPr>
          <p:cNvSpPr>
            <a:spLocks noChangeArrowheads="1"/>
          </p:cNvSpPr>
          <p:nvPr/>
        </p:nvSpPr>
        <p:spPr bwMode="auto">
          <a:xfrm>
            <a:off x="1755775" y="3711575"/>
            <a:ext cx="5868988"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latin typeface="Times New Roman" panose="02020603050405020304" pitchFamily="18" charset="0"/>
              </a:rPr>
              <a:t>Cubic-Spline Interpolation Methods</a:t>
            </a:r>
          </a:p>
          <a:p>
            <a:pPr eaLnBrk="1" hangingPunct="1">
              <a:lnSpc>
                <a:spcPct val="90000"/>
              </a:lnSpc>
              <a:buFont typeface="Wingdings" panose="05000000000000000000" pitchFamily="2" charset="2"/>
              <a:buNone/>
            </a:pPr>
            <a:r>
              <a:rPr lang="en-US" altLang="zh-CN" sz="2800">
                <a:latin typeface="Times New Roman" panose="02020603050405020304" pitchFamily="18" charset="0"/>
              </a:rPr>
              <a:t>(</a:t>
            </a:r>
            <a:r>
              <a:rPr lang="zh-CN" altLang="en-US" sz="2800">
                <a:latin typeface="Times New Roman" panose="02020603050405020304" pitchFamily="18" charset="0"/>
              </a:rPr>
              <a:t>三次样条插值方法</a:t>
            </a:r>
            <a:r>
              <a:rPr lang="en-US" altLang="zh-CN" sz="2800">
                <a:latin typeface="Times New Roman" panose="02020603050405020304" pitchFamily="18" charset="0"/>
              </a:rPr>
              <a:t>)</a:t>
            </a:r>
          </a:p>
        </p:txBody>
      </p:sp>
      <p:sp>
        <p:nvSpPr>
          <p:cNvPr id="19473" name="Oval 14">
            <a:extLst>
              <a:ext uri="{FF2B5EF4-FFF2-40B4-BE49-F238E27FC236}">
                <a16:creationId xmlns:a16="http://schemas.microsoft.com/office/drawing/2014/main" id="{84B4E891-FF0F-4D29-944E-BD28DC825C7D}"/>
              </a:ext>
            </a:extLst>
          </p:cNvPr>
          <p:cNvSpPr>
            <a:spLocks noChangeArrowheads="1"/>
          </p:cNvSpPr>
          <p:nvPr/>
        </p:nvSpPr>
        <p:spPr bwMode="auto">
          <a:xfrm>
            <a:off x="946150" y="3794125"/>
            <a:ext cx="347663"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a:extLst>
              <a:ext uri="{FF2B5EF4-FFF2-40B4-BE49-F238E27FC236}">
                <a16:creationId xmlns:a16="http://schemas.microsoft.com/office/drawing/2014/main" id="{C01CA638-6798-47A9-8641-E6F452ADB2E5}"/>
              </a:ext>
            </a:extLst>
          </p:cNvPr>
          <p:cNvSpPr>
            <a:spLocks noGrp="1"/>
          </p:cNvSpPr>
          <p:nvPr>
            <p:ph type="dt" sz="quarter" idx="10"/>
          </p:nvPr>
        </p:nvSpPr>
        <p:spPr/>
        <p:txBody>
          <a:bodyPr/>
          <a:lstStyle/>
          <a:p>
            <a:pPr>
              <a:defRPr/>
            </a:pPr>
            <a:r>
              <a:rPr lang="en-US" altLang="zh-CN"/>
              <a:t>2023-11-14</a:t>
            </a:r>
          </a:p>
        </p:txBody>
      </p:sp>
      <p:sp>
        <p:nvSpPr>
          <p:cNvPr id="13" name="页脚占位符 4">
            <a:extLst>
              <a:ext uri="{FF2B5EF4-FFF2-40B4-BE49-F238E27FC236}">
                <a16:creationId xmlns:a16="http://schemas.microsoft.com/office/drawing/2014/main" id="{D1019645-4A4C-489A-9AB8-57091DEC67C4}"/>
              </a:ext>
            </a:extLst>
          </p:cNvPr>
          <p:cNvSpPr>
            <a:spLocks noGrp="1"/>
          </p:cNvSpPr>
          <p:nvPr>
            <p:ph type="ftr" sz="quarter" idx="11"/>
          </p:nvPr>
        </p:nvSpPr>
        <p:spPr/>
        <p:txBody>
          <a:bodyPr/>
          <a:lstStyle/>
          <a:p>
            <a:pPr>
              <a:defRPr/>
            </a:pPr>
            <a:r>
              <a:rPr lang="en-US" altLang="zh-CN"/>
              <a:t>北京林业大学</a:t>
            </a:r>
          </a:p>
        </p:txBody>
      </p:sp>
      <p:sp>
        <p:nvSpPr>
          <p:cNvPr id="14" name="灯片编号占位符 5">
            <a:extLst>
              <a:ext uri="{FF2B5EF4-FFF2-40B4-BE49-F238E27FC236}">
                <a16:creationId xmlns:a16="http://schemas.microsoft.com/office/drawing/2014/main" id="{7FA0735B-6DDF-4098-BE3F-3865B8634278}"/>
              </a:ext>
            </a:extLst>
          </p:cNvPr>
          <p:cNvSpPr>
            <a:spLocks noGrp="1"/>
          </p:cNvSpPr>
          <p:nvPr>
            <p:ph type="sldNum" sz="quarter" idx="12"/>
          </p:nvPr>
        </p:nvSpPr>
        <p:spPr/>
        <p:txBody>
          <a:bodyPr/>
          <a:lstStyle/>
          <a:p>
            <a:pPr>
              <a:defRPr/>
            </a:pPr>
            <a:fld id="{6C30F04D-86BB-4CC1-8EFE-180830C71CC9}" type="slidenum">
              <a:rPr lang="en-US" altLang="zh-CN"/>
              <a:pPr>
                <a:defRPr/>
              </a:pPr>
              <a:t>50</a:t>
            </a:fld>
            <a:endParaRPr lang="en-US" altLang="zh-CN"/>
          </a:p>
        </p:txBody>
      </p:sp>
      <p:sp>
        <p:nvSpPr>
          <p:cNvPr id="35845" name="Rectangle 2">
            <a:extLst>
              <a:ext uri="{FF2B5EF4-FFF2-40B4-BE49-F238E27FC236}">
                <a16:creationId xmlns:a16="http://schemas.microsoft.com/office/drawing/2014/main" id="{B442E12B-FEDB-4A28-8E94-29E329829FD7}"/>
              </a:ext>
            </a:extLst>
          </p:cNvPr>
          <p:cNvSpPr>
            <a:spLocks noGrp="1" noChangeArrowheads="1"/>
          </p:cNvSpPr>
          <p:nvPr>
            <p:ph type="title"/>
          </p:nvPr>
        </p:nvSpPr>
        <p:spPr>
          <a:xfrm>
            <a:off x="1350963" y="747713"/>
            <a:ext cx="6440487" cy="1062037"/>
          </a:xfrm>
        </p:spPr>
        <p:txBody>
          <a:bodyPr/>
          <a:lstStyle/>
          <a:p>
            <a:pPr eaLnBrk="1" hangingPunct="1"/>
            <a:r>
              <a:rPr lang="en-US" altLang="zh-CN" sz="4000" b="1">
                <a:solidFill>
                  <a:schemeClr val="bg1"/>
                </a:solidFill>
                <a:latin typeface="Times New Roman" panose="02020603050405020304" pitchFamily="18" charset="0"/>
              </a:rPr>
              <a:t>Cubic parametric curve</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三次参数曲线</a:t>
            </a:r>
            <a:r>
              <a:rPr lang="en-US" altLang="zh-CN" sz="4000" b="1">
                <a:solidFill>
                  <a:schemeClr val="bg1"/>
                </a:solidFill>
                <a:latin typeface="Times New Roman" panose="02020603050405020304" pitchFamily="18" charset="0"/>
              </a:rPr>
              <a:t>)</a:t>
            </a:r>
          </a:p>
        </p:txBody>
      </p:sp>
      <p:sp>
        <p:nvSpPr>
          <p:cNvPr id="35846" name="Rectangle 3">
            <a:hlinkClick r:id="rId3" action="ppaction://hlinksldjump"/>
            <a:extLst>
              <a:ext uri="{FF2B5EF4-FFF2-40B4-BE49-F238E27FC236}">
                <a16:creationId xmlns:a16="http://schemas.microsoft.com/office/drawing/2014/main" id="{68695B3C-EE9C-4B53-A918-DBAA9931FAAE}"/>
              </a:ext>
            </a:extLst>
          </p:cNvPr>
          <p:cNvSpPr>
            <a:spLocks noChangeArrowheads="1"/>
          </p:cNvSpPr>
          <p:nvPr/>
        </p:nvSpPr>
        <p:spPr bwMode="auto">
          <a:xfrm>
            <a:off x="819150" y="1989138"/>
            <a:ext cx="7058025"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dirty="0">
                <a:solidFill>
                  <a:schemeClr val="bg1"/>
                </a:solidFill>
                <a:latin typeface="Times New Roman" panose="02020603050405020304" pitchFamily="18" charset="0"/>
              </a:rPr>
              <a:t>Common methods for setting the boundary conditions for cubic interpolation splines</a:t>
            </a:r>
          </a:p>
          <a:p>
            <a:pPr eaLnBrk="1" hangingPunct="1">
              <a:lnSpc>
                <a:spcPct val="90000"/>
              </a:lnSpc>
              <a:buFont typeface="Wingdings" panose="05000000000000000000" pitchFamily="2" charset="2"/>
              <a:buNone/>
            </a:pPr>
            <a:r>
              <a:rPr lang="en-US" altLang="zh-CN" sz="2800" dirty="0">
                <a:solidFill>
                  <a:schemeClr val="bg1"/>
                </a:solidFill>
                <a:latin typeface="Times New Roman" panose="02020603050405020304" pitchFamily="18" charset="0"/>
              </a:rPr>
              <a:t>(</a:t>
            </a:r>
            <a:r>
              <a:rPr lang="zh-CN" altLang="en-US" sz="2800" dirty="0">
                <a:solidFill>
                  <a:schemeClr val="bg1"/>
                </a:solidFill>
                <a:latin typeface="Times New Roman" panose="02020603050405020304" pitchFamily="18" charset="0"/>
              </a:rPr>
              <a:t>定义三次插值样条的边界条件的常用方法</a:t>
            </a:r>
            <a:r>
              <a:rPr lang="en-US" altLang="zh-CN" sz="2800" dirty="0">
                <a:solidFill>
                  <a:schemeClr val="bg1"/>
                </a:solidFill>
                <a:latin typeface="Times New Roman" panose="02020603050405020304" pitchFamily="18" charset="0"/>
              </a:rPr>
              <a:t>)</a:t>
            </a:r>
          </a:p>
        </p:txBody>
      </p:sp>
      <p:sp>
        <p:nvSpPr>
          <p:cNvPr id="35847" name="Oval 4">
            <a:extLst>
              <a:ext uri="{FF2B5EF4-FFF2-40B4-BE49-F238E27FC236}">
                <a16:creationId xmlns:a16="http://schemas.microsoft.com/office/drawing/2014/main" id="{8A666E13-B55D-4D15-A215-98AFE7D733B5}"/>
              </a:ext>
            </a:extLst>
          </p:cNvPr>
          <p:cNvSpPr>
            <a:spLocks noChangeArrowheads="1"/>
          </p:cNvSpPr>
          <p:nvPr/>
        </p:nvSpPr>
        <p:spPr bwMode="auto">
          <a:xfrm>
            <a:off x="762000" y="359886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5848" name="Rectangle 5">
            <a:hlinkClick r:id="rId4" action="ppaction://hlinksldjump"/>
            <a:extLst>
              <a:ext uri="{FF2B5EF4-FFF2-40B4-BE49-F238E27FC236}">
                <a16:creationId xmlns:a16="http://schemas.microsoft.com/office/drawing/2014/main" id="{F4B27602-E7DC-4FAB-9A9E-F3A41C94C206}"/>
              </a:ext>
            </a:extLst>
          </p:cNvPr>
          <p:cNvSpPr>
            <a:spLocks noChangeArrowheads="1"/>
          </p:cNvSpPr>
          <p:nvPr/>
        </p:nvSpPr>
        <p:spPr bwMode="auto">
          <a:xfrm>
            <a:off x="1484313" y="4322763"/>
            <a:ext cx="6211887"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Hermit interpolation (Hermite</a:t>
            </a:r>
            <a:r>
              <a:rPr lang="zh-CN" altLang="en-US" sz="2800">
                <a:solidFill>
                  <a:schemeClr val="bg1"/>
                </a:solidFill>
                <a:latin typeface="Times New Roman" panose="02020603050405020304" pitchFamily="18" charset="0"/>
              </a:rPr>
              <a:t>插值</a:t>
            </a:r>
            <a:r>
              <a:rPr lang="en-US" altLang="zh-CN" sz="2800">
                <a:solidFill>
                  <a:schemeClr val="bg1"/>
                </a:solidFill>
                <a:latin typeface="Times New Roman" panose="02020603050405020304" pitchFamily="18" charset="0"/>
              </a:rPr>
              <a:t>)</a:t>
            </a:r>
          </a:p>
        </p:txBody>
      </p:sp>
      <p:sp>
        <p:nvSpPr>
          <p:cNvPr id="35849" name="Oval 6">
            <a:extLst>
              <a:ext uri="{FF2B5EF4-FFF2-40B4-BE49-F238E27FC236}">
                <a16:creationId xmlns:a16="http://schemas.microsoft.com/office/drawing/2014/main" id="{D766AFA8-9E9F-48F0-B3D1-DEA79347B23E}"/>
              </a:ext>
            </a:extLst>
          </p:cNvPr>
          <p:cNvSpPr>
            <a:spLocks noChangeArrowheads="1"/>
          </p:cNvSpPr>
          <p:nvPr/>
        </p:nvSpPr>
        <p:spPr bwMode="auto">
          <a:xfrm>
            <a:off x="762000" y="4387850"/>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5850" name="Rectangle 7">
            <a:hlinkClick r:id="rId3" action="ppaction://hlinksldjump"/>
            <a:extLst>
              <a:ext uri="{FF2B5EF4-FFF2-40B4-BE49-F238E27FC236}">
                <a16:creationId xmlns:a16="http://schemas.microsoft.com/office/drawing/2014/main" id="{A7FAA2BC-2654-40ED-A43C-F8100EFA983E}"/>
              </a:ext>
            </a:extLst>
          </p:cNvPr>
          <p:cNvSpPr>
            <a:spLocks noChangeArrowheads="1"/>
          </p:cNvSpPr>
          <p:nvPr/>
        </p:nvSpPr>
        <p:spPr bwMode="auto">
          <a:xfrm>
            <a:off x="1484313" y="3538538"/>
            <a:ext cx="6267450"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Natural Cubic splines(</a:t>
            </a:r>
            <a:r>
              <a:rPr lang="zh-CN" altLang="en-US" sz="2800">
                <a:solidFill>
                  <a:schemeClr val="bg1"/>
                </a:solidFill>
                <a:latin typeface="Times New Roman" panose="02020603050405020304" pitchFamily="18" charset="0"/>
              </a:rPr>
              <a:t>自然三次样条</a:t>
            </a:r>
            <a:r>
              <a:rPr lang="en-US" altLang="zh-CN" sz="2800">
                <a:solidFill>
                  <a:schemeClr val="bg1"/>
                </a:solidFill>
                <a:latin typeface="Times New Roman" panose="02020603050405020304" pitchFamily="18" charset="0"/>
              </a:rPr>
              <a:t>)</a:t>
            </a:r>
          </a:p>
        </p:txBody>
      </p:sp>
      <p:sp>
        <p:nvSpPr>
          <p:cNvPr id="35851" name="Oval 8">
            <a:extLst>
              <a:ext uri="{FF2B5EF4-FFF2-40B4-BE49-F238E27FC236}">
                <a16:creationId xmlns:a16="http://schemas.microsoft.com/office/drawing/2014/main" id="{EAE453C5-7583-4FB2-995F-6EB9DD7E1A2E}"/>
              </a:ext>
            </a:extLst>
          </p:cNvPr>
          <p:cNvSpPr>
            <a:spLocks noChangeArrowheads="1"/>
          </p:cNvSpPr>
          <p:nvPr/>
        </p:nvSpPr>
        <p:spPr bwMode="auto">
          <a:xfrm>
            <a:off x="765175" y="5062538"/>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5852" name="Rectangle 9">
            <a:hlinkClick r:id="rId4" action="ppaction://hlinksldjump"/>
            <a:extLst>
              <a:ext uri="{FF2B5EF4-FFF2-40B4-BE49-F238E27FC236}">
                <a16:creationId xmlns:a16="http://schemas.microsoft.com/office/drawing/2014/main" id="{125A15A2-8933-4743-8CAA-80CB4AA86D8E}"/>
              </a:ext>
            </a:extLst>
          </p:cNvPr>
          <p:cNvSpPr>
            <a:spLocks noChangeArrowheads="1"/>
          </p:cNvSpPr>
          <p:nvPr/>
        </p:nvSpPr>
        <p:spPr bwMode="auto">
          <a:xfrm>
            <a:off x="1487488" y="5786438"/>
            <a:ext cx="6211887"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Kochanek-Bartels splines</a:t>
            </a:r>
          </a:p>
        </p:txBody>
      </p:sp>
      <p:sp>
        <p:nvSpPr>
          <p:cNvPr id="35853" name="Oval 10">
            <a:extLst>
              <a:ext uri="{FF2B5EF4-FFF2-40B4-BE49-F238E27FC236}">
                <a16:creationId xmlns:a16="http://schemas.microsoft.com/office/drawing/2014/main" id="{D7975900-3A27-4FA1-8382-B2ADBD363C4B}"/>
              </a:ext>
            </a:extLst>
          </p:cNvPr>
          <p:cNvSpPr>
            <a:spLocks noChangeArrowheads="1"/>
          </p:cNvSpPr>
          <p:nvPr/>
        </p:nvSpPr>
        <p:spPr bwMode="auto">
          <a:xfrm>
            <a:off x="765175" y="585152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5854" name="Rectangle 11">
            <a:hlinkClick r:id="rId3" action="ppaction://hlinksldjump"/>
            <a:extLst>
              <a:ext uri="{FF2B5EF4-FFF2-40B4-BE49-F238E27FC236}">
                <a16:creationId xmlns:a16="http://schemas.microsoft.com/office/drawing/2014/main" id="{82C3971C-91F0-4855-A71A-C0EE34FFBB6D}"/>
              </a:ext>
            </a:extLst>
          </p:cNvPr>
          <p:cNvSpPr>
            <a:spLocks noChangeArrowheads="1"/>
          </p:cNvSpPr>
          <p:nvPr/>
        </p:nvSpPr>
        <p:spPr bwMode="auto">
          <a:xfrm>
            <a:off x="1487488" y="5002213"/>
            <a:ext cx="6267450" cy="627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a:solidFill>
                  <a:schemeClr val="bg1"/>
                </a:solidFill>
                <a:latin typeface="Times New Roman" panose="02020603050405020304" pitchFamily="18" charset="0"/>
              </a:rPr>
              <a:t>Cardinal splines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E10417F7-609C-4B3B-81B6-0AB32ED7E618}"/>
              </a:ext>
            </a:extLst>
          </p:cNvPr>
          <p:cNvSpPr>
            <a:spLocks noGrp="1"/>
          </p:cNvSpPr>
          <p:nvPr>
            <p:ph type="dt" sz="quarter" idx="10"/>
          </p:nvPr>
        </p:nvSpPr>
        <p:spPr/>
        <p:txBody>
          <a:bodyPr/>
          <a:lstStyle/>
          <a:p>
            <a:pPr>
              <a:defRPr/>
            </a:pPr>
            <a:r>
              <a:rPr lang="en-US" altLang="zh-CN"/>
              <a:t>2023-11-14</a:t>
            </a:r>
            <a:endParaRPr lang="en-US" altLang="zh-CN" dirty="0"/>
          </a:p>
        </p:txBody>
      </p:sp>
      <p:sp>
        <p:nvSpPr>
          <p:cNvPr id="8" name="页脚占位符 4">
            <a:extLst>
              <a:ext uri="{FF2B5EF4-FFF2-40B4-BE49-F238E27FC236}">
                <a16:creationId xmlns:a16="http://schemas.microsoft.com/office/drawing/2014/main" id="{9220554D-5F8F-48A8-BBEA-B0BD09EA69E4}"/>
              </a:ext>
            </a:extLst>
          </p:cNvPr>
          <p:cNvSpPr>
            <a:spLocks noGrp="1"/>
          </p:cNvSpPr>
          <p:nvPr>
            <p:ph type="ftr" sz="quarter" idx="11"/>
          </p:nvPr>
        </p:nvSpPr>
        <p:spPr/>
        <p:txBody>
          <a:bodyPr/>
          <a:lstStyle/>
          <a:p>
            <a:pPr>
              <a:defRPr/>
            </a:pPr>
            <a:r>
              <a:rPr lang="en-US" altLang="zh-CN"/>
              <a:t>北京林业大学</a:t>
            </a:r>
          </a:p>
        </p:txBody>
      </p:sp>
      <p:sp>
        <p:nvSpPr>
          <p:cNvPr id="9" name="灯片编号占位符 5">
            <a:extLst>
              <a:ext uri="{FF2B5EF4-FFF2-40B4-BE49-F238E27FC236}">
                <a16:creationId xmlns:a16="http://schemas.microsoft.com/office/drawing/2014/main" id="{1B1B56B6-7D5D-48DF-A79D-2A3215779B81}"/>
              </a:ext>
            </a:extLst>
          </p:cNvPr>
          <p:cNvSpPr>
            <a:spLocks noGrp="1"/>
          </p:cNvSpPr>
          <p:nvPr>
            <p:ph type="sldNum" sz="quarter" idx="12"/>
          </p:nvPr>
        </p:nvSpPr>
        <p:spPr/>
        <p:txBody>
          <a:bodyPr/>
          <a:lstStyle/>
          <a:p>
            <a:pPr>
              <a:defRPr/>
            </a:pPr>
            <a:fld id="{E825E164-E93F-4C63-95FD-2EF029120133}" type="slidenum">
              <a:rPr lang="en-US" altLang="zh-CN"/>
              <a:pPr>
                <a:defRPr/>
              </a:pPr>
              <a:t>51</a:t>
            </a:fld>
            <a:endParaRPr lang="en-US" altLang="zh-CN"/>
          </a:p>
        </p:txBody>
      </p:sp>
      <p:sp>
        <p:nvSpPr>
          <p:cNvPr id="37893" name="Rectangle 2">
            <a:extLst>
              <a:ext uri="{FF2B5EF4-FFF2-40B4-BE49-F238E27FC236}">
                <a16:creationId xmlns:a16="http://schemas.microsoft.com/office/drawing/2014/main" id="{0D275773-0F66-41D6-A358-D287BAF1FA1E}"/>
              </a:ext>
            </a:extLst>
          </p:cNvPr>
          <p:cNvSpPr>
            <a:spLocks noGrp="1" noChangeArrowheads="1"/>
          </p:cNvSpPr>
          <p:nvPr>
            <p:ph type="title"/>
          </p:nvPr>
        </p:nvSpPr>
        <p:spPr>
          <a:xfrm>
            <a:off x="1350963" y="747713"/>
            <a:ext cx="6440487" cy="1062037"/>
          </a:xfrm>
        </p:spPr>
        <p:txBody>
          <a:bodyPr/>
          <a:lstStyle/>
          <a:p>
            <a:pPr eaLnBrk="1" hangingPunct="1"/>
            <a:r>
              <a:rPr lang="en-US" altLang="zh-CN" sz="3600" b="1" dirty="0">
                <a:solidFill>
                  <a:schemeClr val="bg1"/>
                </a:solidFill>
                <a:latin typeface="Times New Roman" panose="02020603050405020304" pitchFamily="18" charset="0"/>
              </a:rPr>
              <a:t>Natural Cubic splines</a:t>
            </a:r>
            <a:br>
              <a:rPr lang="en-US" altLang="zh-CN" sz="3600" b="1" dirty="0">
                <a:solidFill>
                  <a:schemeClr val="bg1"/>
                </a:solidFill>
                <a:latin typeface="Times New Roman" panose="02020603050405020304" pitchFamily="18" charset="0"/>
              </a:rPr>
            </a:br>
            <a:r>
              <a:rPr lang="en-US" altLang="zh-CN" sz="3600" b="1" dirty="0">
                <a:solidFill>
                  <a:schemeClr val="bg1"/>
                </a:solidFill>
                <a:latin typeface="Times New Roman" panose="02020603050405020304" pitchFamily="18" charset="0"/>
              </a:rPr>
              <a:t>(</a:t>
            </a:r>
            <a:r>
              <a:rPr lang="zh-CN" altLang="en-US" sz="3600" b="1" dirty="0">
                <a:solidFill>
                  <a:schemeClr val="bg1"/>
                </a:solidFill>
                <a:latin typeface="Times New Roman" panose="02020603050405020304" pitchFamily="18" charset="0"/>
              </a:rPr>
              <a:t>自然三次样条</a:t>
            </a:r>
            <a:r>
              <a:rPr lang="en-US" altLang="zh-CN" sz="3600" b="1" dirty="0">
                <a:solidFill>
                  <a:schemeClr val="bg1"/>
                </a:solidFill>
                <a:latin typeface="Times New Roman" panose="02020603050405020304" pitchFamily="18" charset="0"/>
              </a:rPr>
              <a:t>)</a:t>
            </a:r>
          </a:p>
        </p:txBody>
      </p:sp>
      <p:sp>
        <p:nvSpPr>
          <p:cNvPr id="37894" name="Text Box 3">
            <a:extLst>
              <a:ext uri="{FF2B5EF4-FFF2-40B4-BE49-F238E27FC236}">
                <a16:creationId xmlns:a16="http://schemas.microsoft.com/office/drawing/2014/main" id="{26BE4B7C-B0D7-475F-B143-293836C062DE}"/>
              </a:ext>
            </a:extLst>
          </p:cNvPr>
          <p:cNvSpPr txBox="1">
            <a:spLocks noChangeArrowheads="1"/>
          </p:cNvSpPr>
          <p:nvPr/>
        </p:nvSpPr>
        <p:spPr bwMode="auto">
          <a:xfrm>
            <a:off x="463550" y="1862138"/>
            <a:ext cx="717867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chemeClr val="accent1"/>
                </a:solidFill>
                <a:latin typeface="Times New Roman" panose="02020603050405020304" pitchFamily="18" charset="0"/>
              </a:rPr>
              <a:t>Construct a cubic parametric spline curve passing by n+1 given points, </a:t>
            </a:r>
            <a:r>
              <a:rPr lang="en-US" altLang="zh-CN" sz="2400" i="1" dirty="0" err="1">
                <a:solidFill>
                  <a:schemeClr val="accent1"/>
                </a:solidFill>
                <a:latin typeface="Times New Roman" panose="02020603050405020304" pitchFamily="18" charset="0"/>
              </a:rPr>
              <a:t>P</a:t>
            </a:r>
            <a:r>
              <a:rPr lang="en-US" altLang="zh-CN" sz="2400" i="1" baseline="-25000" dirty="0" err="1">
                <a:solidFill>
                  <a:schemeClr val="accent1"/>
                </a:solidFill>
                <a:latin typeface="Times New Roman" panose="02020603050405020304" pitchFamily="18" charset="0"/>
              </a:rPr>
              <a:t>k</a:t>
            </a:r>
            <a:r>
              <a:rPr lang="en-US" altLang="zh-CN" sz="2400" dirty="0">
                <a:solidFill>
                  <a:schemeClr val="accent1"/>
                </a:solidFill>
                <a:latin typeface="Times New Roman" panose="02020603050405020304" pitchFamily="18" charset="0"/>
              </a:rPr>
              <a:t>=(</a:t>
            </a:r>
            <a:r>
              <a:rPr lang="en-US" altLang="zh-CN" sz="2400" i="1" dirty="0" err="1">
                <a:solidFill>
                  <a:schemeClr val="accent1"/>
                </a:solidFill>
                <a:latin typeface="Times New Roman" panose="02020603050405020304" pitchFamily="18" charset="0"/>
              </a:rPr>
              <a:t>x</a:t>
            </a:r>
            <a:r>
              <a:rPr lang="en-US" altLang="zh-CN" sz="2400" i="1" baseline="-25000" dirty="0" err="1">
                <a:solidFill>
                  <a:schemeClr val="accent1"/>
                </a:solidFill>
                <a:latin typeface="Times New Roman" panose="02020603050405020304" pitchFamily="18" charset="0"/>
              </a:rPr>
              <a:t>k</a:t>
            </a:r>
            <a:r>
              <a:rPr lang="en-US" altLang="zh-CN" sz="2400" i="1" baseline="-25000" dirty="0">
                <a:solidFill>
                  <a:schemeClr val="accent1"/>
                </a:solidFill>
                <a:latin typeface="Times New Roman" panose="02020603050405020304" pitchFamily="18" charset="0"/>
              </a:rPr>
              <a:t> </a:t>
            </a:r>
            <a:r>
              <a:rPr lang="en-US" altLang="zh-CN" sz="2400" dirty="0">
                <a:solidFill>
                  <a:schemeClr val="accent1"/>
                </a:solidFill>
                <a:latin typeface="Times New Roman" panose="02020603050405020304" pitchFamily="18" charset="0"/>
              </a:rPr>
              <a:t>, </a:t>
            </a:r>
            <a:r>
              <a:rPr lang="en-US" altLang="zh-CN" sz="2400" i="1" dirty="0" err="1">
                <a:solidFill>
                  <a:schemeClr val="accent1"/>
                </a:solidFill>
                <a:latin typeface="Times New Roman" panose="02020603050405020304" pitchFamily="18" charset="0"/>
              </a:rPr>
              <a:t>y</a:t>
            </a:r>
            <a:r>
              <a:rPr lang="en-US" altLang="zh-CN" sz="2400" i="1" baseline="-25000" dirty="0" err="1">
                <a:solidFill>
                  <a:schemeClr val="accent1"/>
                </a:solidFill>
                <a:latin typeface="Times New Roman" panose="02020603050405020304" pitchFamily="18" charset="0"/>
              </a:rPr>
              <a:t>k</a:t>
            </a:r>
            <a:r>
              <a:rPr lang="en-US" altLang="zh-CN" sz="2400" i="1" baseline="-25000" dirty="0">
                <a:solidFill>
                  <a:schemeClr val="accent1"/>
                </a:solidFill>
                <a:latin typeface="Times New Roman" panose="02020603050405020304" pitchFamily="18" charset="0"/>
              </a:rPr>
              <a:t> </a:t>
            </a:r>
            <a:r>
              <a:rPr lang="en-US" altLang="zh-CN" sz="2400" dirty="0">
                <a:solidFill>
                  <a:schemeClr val="accent1"/>
                </a:solidFill>
                <a:latin typeface="Times New Roman" panose="02020603050405020304" pitchFamily="18" charset="0"/>
              </a:rPr>
              <a:t>, </a:t>
            </a:r>
            <a:r>
              <a:rPr lang="en-US" altLang="zh-CN" sz="2400" dirty="0" err="1">
                <a:solidFill>
                  <a:schemeClr val="accent1"/>
                </a:solidFill>
                <a:latin typeface="Times New Roman" panose="02020603050405020304" pitchFamily="18" charset="0"/>
              </a:rPr>
              <a:t>z</a:t>
            </a:r>
            <a:r>
              <a:rPr lang="en-US" altLang="zh-CN" sz="2400" i="1" baseline="-25000" dirty="0" err="1">
                <a:solidFill>
                  <a:schemeClr val="accent1"/>
                </a:solidFill>
                <a:latin typeface="Times New Roman" panose="02020603050405020304" pitchFamily="18" charset="0"/>
              </a:rPr>
              <a:t>k</a:t>
            </a:r>
            <a:r>
              <a:rPr lang="en-US" altLang="zh-CN" sz="2400" dirty="0">
                <a:solidFill>
                  <a:schemeClr val="accent1"/>
                </a:solidFill>
                <a:latin typeface="Times New Roman" panose="02020603050405020304" pitchFamily="18" charset="0"/>
              </a:rPr>
              <a:t>) </a:t>
            </a:r>
            <a:r>
              <a:rPr lang="zh-CN" altLang="en-US" sz="2400" dirty="0">
                <a:solidFill>
                  <a:schemeClr val="accent1"/>
                </a:solidFill>
                <a:latin typeface="Times New Roman" panose="02020603050405020304" pitchFamily="18" charset="0"/>
              </a:rPr>
              <a:t>，</a:t>
            </a:r>
            <a:r>
              <a:rPr lang="en-US" altLang="zh-CN" sz="2400" dirty="0">
                <a:solidFill>
                  <a:schemeClr val="accent1"/>
                </a:solidFill>
                <a:latin typeface="Times New Roman" panose="02020603050405020304" pitchFamily="18" charset="0"/>
              </a:rPr>
              <a:t>k=0,1,2, …n , in which, any two adjacent sections should have c0, c1, </a:t>
            </a:r>
            <a:r>
              <a:rPr lang="en-US" altLang="zh-CN" sz="1800" dirty="0">
                <a:solidFill>
                  <a:schemeClr val="accent1"/>
                </a:solidFill>
                <a:latin typeface="Times New Roman" panose="02020603050405020304" pitchFamily="18" charset="0"/>
              </a:rPr>
              <a:t>C2</a:t>
            </a:r>
            <a:r>
              <a:rPr lang="en-US" altLang="zh-CN" sz="2400" dirty="0">
                <a:solidFill>
                  <a:schemeClr val="accent1"/>
                </a:solidFill>
                <a:latin typeface="Times New Roman" panose="02020603050405020304" pitchFamily="18" charset="0"/>
              </a:rPr>
              <a:t> continuity at their common boundary.  This kind of cubic spline with C</a:t>
            </a:r>
            <a:r>
              <a:rPr lang="en-US" altLang="zh-CN" sz="2400" baseline="30000" dirty="0">
                <a:solidFill>
                  <a:schemeClr val="accent1"/>
                </a:solidFill>
                <a:latin typeface="Times New Roman" panose="02020603050405020304" pitchFamily="18" charset="0"/>
              </a:rPr>
              <a:t>2</a:t>
            </a:r>
            <a:r>
              <a:rPr lang="en-US" altLang="zh-CN" sz="2400" dirty="0">
                <a:solidFill>
                  <a:schemeClr val="accent1"/>
                </a:solidFill>
                <a:latin typeface="Times New Roman" panose="02020603050405020304" pitchFamily="18" charset="0"/>
              </a:rPr>
              <a:t> continuity called natural cubic spline.</a:t>
            </a:r>
          </a:p>
        </p:txBody>
      </p:sp>
      <p:sp>
        <p:nvSpPr>
          <p:cNvPr id="2989060" name="AutoShape 4">
            <a:extLst>
              <a:ext uri="{FF2B5EF4-FFF2-40B4-BE49-F238E27FC236}">
                <a16:creationId xmlns:a16="http://schemas.microsoft.com/office/drawing/2014/main" id="{F103CD32-3186-4014-8579-5231B3690E78}"/>
              </a:ext>
            </a:extLst>
          </p:cNvPr>
          <p:cNvSpPr>
            <a:spLocks noChangeArrowheads="1"/>
          </p:cNvSpPr>
          <p:nvPr/>
        </p:nvSpPr>
        <p:spPr bwMode="auto">
          <a:xfrm>
            <a:off x="6248400" y="282575"/>
            <a:ext cx="2895600" cy="1635125"/>
          </a:xfrm>
          <a:prstGeom prst="cloudCallout">
            <a:avLst>
              <a:gd name="adj1" fmla="val -46000"/>
              <a:gd name="adj2" fmla="val 19708"/>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latin typeface="Times New Roman" panose="02020603050405020304" pitchFamily="18" charset="0"/>
            </a:endParaRPr>
          </a:p>
        </p:txBody>
      </p:sp>
      <p:sp>
        <p:nvSpPr>
          <p:cNvPr id="2989061" name="Text Box 5">
            <a:extLst>
              <a:ext uri="{FF2B5EF4-FFF2-40B4-BE49-F238E27FC236}">
                <a16:creationId xmlns:a16="http://schemas.microsoft.com/office/drawing/2014/main" id="{3EEA99F5-A9DF-4B09-8B33-6DE87BB5901D}"/>
              </a:ext>
            </a:extLst>
          </p:cNvPr>
          <p:cNvSpPr txBox="1">
            <a:spLocks noChangeArrowheads="1"/>
          </p:cNvSpPr>
          <p:nvPr/>
        </p:nvSpPr>
        <p:spPr bwMode="auto">
          <a:xfrm>
            <a:off x="6523038" y="517525"/>
            <a:ext cx="262096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400">
                <a:solidFill>
                  <a:schemeClr val="folHlink"/>
                </a:solidFill>
                <a:latin typeface="Times New Roman" panose="02020603050405020304" pitchFamily="18" charset="0"/>
              </a:rPr>
              <a:t>Enough boundary constrains(</a:t>
            </a:r>
            <a:r>
              <a:rPr kumimoji="1" lang="zh-CN" altLang="en-US" sz="2400">
                <a:solidFill>
                  <a:schemeClr val="folHlink"/>
                </a:solidFill>
                <a:latin typeface="Times New Roman" panose="02020603050405020304" pitchFamily="18" charset="0"/>
              </a:rPr>
              <a:t>边界条件足够</a:t>
            </a:r>
            <a:r>
              <a:rPr kumimoji="1" lang="en-US" altLang="zh-CN" sz="2400">
                <a:solidFill>
                  <a:schemeClr val="folHlink"/>
                </a:solidFill>
                <a:latin typeface="Times New Roman" panose="02020603050405020304" pitchFamily="18" charset="0"/>
              </a:rPr>
              <a:t>)</a:t>
            </a:r>
            <a:r>
              <a:rPr kumimoji="1" lang="zh-CN" altLang="en-US" sz="2400">
                <a:solidFill>
                  <a:schemeClr val="folHlink"/>
                </a:solidFill>
                <a:latin typeface="Times New Roman" panose="02020603050405020304" pitchFamily="18" charset="0"/>
              </a:rPr>
              <a:t>？</a:t>
            </a:r>
          </a:p>
        </p:txBody>
      </p:sp>
      <p:sp>
        <p:nvSpPr>
          <p:cNvPr id="37897" name="Text Box 6">
            <a:extLst>
              <a:ext uri="{FF2B5EF4-FFF2-40B4-BE49-F238E27FC236}">
                <a16:creationId xmlns:a16="http://schemas.microsoft.com/office/drawing/2014/main" id="{1D50376D-2D13-4846-A8BD-DC76BB6286E3}"/>
              </a:ext>
            </a:extLst>
          </p:cNvPr>
          <p:cNvSpPr txBox="1">
            <a:spLocks noChangeArrowheads="1"/>
          </p:cNvSpPr>
          <p:nvPr/>
        </p:nvSpPr>
        <p:spPr bwMode="auto">
          <a:xfrm>
            <a:off x="466725" y="4187825"/>
            <a:ext cx="74422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2400" dirty="0">
                <a:solidFill>
                  <a:schemeClr val="accent1"/>
                </a:solidFill>
                <a:latin typeface="Times New Roman" panose="02020603050405020304" pitchFamily="18" charset="0"/>
              </a:rPr>
              <a:t>给定</a:t>
            </a:r>
            <a:r>
              <a:rPr lang="en-US" altLang="zh-CN" sz="2400" dirty="0">
                <a:solidFill>
                  <a:schemeClr val="accent1"/>
                </a:solidFill>
                <a:latin typeface="Times New Roman" panose="02020603050405020304" pitchFamily="18" charset="0"/>
              </a:rPr>
              <a:t>n+1</a:t>
            </a:r>
            <a:r>
              <a:rPr lang="zh-CN" altLang="en-US" sz="2400" dirty="0">
                <a:solidFill>
                  <a:schemeClr val="accent1"/>
                </a:solidFill>
                <a:latin typeface="Times New Roman" panose="02020603050405020304" pitchFamily="18" charset="0"/>
              </a:rPr>
              <a:t>个型值点</a:t>
            </a:r>
            <a:r>
              <a:rPr lang="en-US" altLang="zh-CN" sz="2400" i="1" dirty="0" err="1">
                <a:solidFill>
                  <a:schemeClr val="accent1"/>
                </a:solidFill>
                <a:latin typeface="Times New Roman" panose="02020603050405020304" pitchFamily="18" charset="0"/>
              </a:rPr>
              <a:t>P</a:t>
            </a:r>
            <a:r>
              <a:rPr lang="en-US" altLang="zh-CN" sz="2400" i="1" baseline="-25000" dirty="0" err="1">
                <a:solidFill>
                  <a:schemeClr val="accent1"/>
                </a:solidFill>
                <a:latin typeface="Times New Roman" panose="02020603050405020304" pitchFamily="18" charset="0"/>
              </a:rPr>
              <a:t>k</a:t>
            </a:r>
            <a:r>
              <a:rPr lang="en-US" altLang="zh-CN" sz="2400" dirty="0">
                <a:solidFill>
                  <a:schemeClr val="accent1"/>
                </a:solidFill>
                <a:latin typeface="Times New Roman" panose="02020603050405020304" pitchFamily="18" charset="0"/>
              </a:rPr>
              <a:t>=(</a:t>
            </a:r>
            <a:r>
              <a:rPr lang="en-US" altLang="zh-CN" sz="2400" i="1" dirty="0" err="1">
                <a:solidFill>
                  <a:schemeClr val="accent1"/>
                </a:solidFill>
                <a:latin typeface="Times New Roman" panose="02020603050405020304" pitchFamily="18" charset="0"/>
              </a:rPr>
              <a:t>x</a:t>
            </a:r>
            <a:r>
              <a:rPr lang="en-US" altLang="zh-CN" sz="2400" i="1" baseline="-25000" dirty="0" err="1">
                <a:solidFill>
                  <a:schemeClr val="accent1"/>
                </a:solidFill>
                <a:latin typeface="Times New Roman" panose="02020603050405020304" pitchFamily="18" charset="0"/>
              </a:rPr>
              <a:t>k</a:t>
            </a:r>
            <a:r>
              <a:rPr lang="en-US" altLang="zh-CN" sz="2400" i="1" baseline="-25000" dirty="0">
                <a:solidFill>
                  <a:schemeClr val="accent1"/>
                </a:solidFill>
                <a:latin typeface="Times New Roman" panose="02020603050405020304" pitchFamily="18" charset="0"/>
              </a:rPr>
              <a:t> </a:t>
            </a:r>
            <a:r>
              <a:rPr lang="en-US" altLang="zh-CN" sz="2400" dirty="0">
                <a:solidFill>
                  <a:schemeClr val="accent1"/>
                </a:solidFill>
                <a:latin typeface="Times New Roman" panose="02020603050405020304" pitchFamily="18" charset="0"/>
              </a:rPr>
              <a:t>, </a:t>
            </a:r>
            <a:r>
              <a:rPr lang="en-US" altLang="zh-CN" sz="2400" i="1" dirty="0" err="1">
                <a:solidFill>
                  <a:schemeClr val="accent1"/>
                </a:solidFill>
                <a:latin typeface="Times New Roman" panose="02020603050405020304" pitchFamily="18" charset="0"/>
              </a:rPr>
              <a:t>y</a:t>
            </a:r>
            <a:r>
              <a:rPr lang="en-US" altLang="zh-CN" sz="2400" i="1" baseline="-25000" dirty="0" err="1">
                <a:solidFill>
                  <a:schemeClr val="accent1"/>
                </a:solidFill>
                <a:latin typeface="Times New Roman" panose="02020603050405020304" pitchFamily="18" charset="0"/>
              </a:rPr>
              <a:t>k</a:t>
            </a:r>
            <a:r>
              <a:rPr lang="en-US" altLang="zh-CN" sz="2400" i="1" baseline="-25000" dirty="0">
                <a:solidFill>
                  <a:schemeClr val="accent1"/>
                </a:solidFill>
                <a:latin typeface="Times New Roman" panose="02020603050405020304" pitchFamily="18" charset="0"/>
              </a:rPr>
              <a:t> </a:t>
            </a:r>
            <a:r>
              <a:rPr lang="en-US" altLang="zh-CN" sz="2400" dirty="0">
                <a:solidFill>
                  <a:schemeClr val="accent1"/>
                </a:solidFill>
                <a:latin typeface="Times New Roman" panose="02020603050405020304" pitchFamily="18" charset="0"/>
              </a:rPr>
              <a:t>, </a:t>
            </a:r>
            <a:r>
              <a:rPr lang="en-US" altLang="zh-CN" sz="2400" dirty="0" err="1">
                <a:solidFill>
                  <a:schemeClr val="accent1"/>
                </a:solidFill>
                <a:latin typeface="Times New Roman" panose="02020603050405020304" pitchFamily="18" charset="0"/>
              </a:rPr>
              <a:t>z</a:t>
            </a:r>
            <a:r>
              <a:rPr lang="en-US" altLang="zh-CN" sz="2400" i="1" baseline="-25000" dirty="0" err="1">
                <a:solidFill>
                  <a:schemeClr val="accent1"/>
                </a:solidFill>
                <a:latin typeface="Times New Roman" panose="02020603050405020304" pitchFamily="18" charset="0"/>
              </a:rPr>
              <a:t>k</a:t>
            </a:r>
            <a:r>
              <a:rPr lang="en-US" altLang="zh-CN" sz="2400" dirty="0">
                <a:solidFill>
                  <a:schemeClr val="accent1"/>
                </a:solidFill>
                <a:latin typeface="Times New Roman" panose="02020603050405020304" pitchFamily="18" charset="0"/>
              </a:rPr>
              <a:t>) </a:t>
            </a:r>
            <a:r>
              <a:rPr lang="zh-CN" altLang="en-US" sz="2400" dirty="0">
                <a:solidFill>
                  <a:schemeClr val="accent1"/>
                </a:solidFill>
                <a:latin typeface="Times New Roman" panose="02020603050405020304" pitchFamily="18" charset="0"/>
              </a:rPr>
              <a:t>，</a:t>
            </a:r>
            <a:r>
              <a:rPr lang="en-US" altLang="zh-CN" sz="2400" dirty="0">
                <a:solidFill>
                  <a:schemeClr val="accent1"/>
                </a:solidFill>
                <a:latin typeface="Times New Roman" panose="02020603050405020304" pitchFamily="18" charset="0"/>
              </a:rPr>
              <a:t>k=0,1,2, …n</a:t>
            </a:r>
            <a:r>
              <a:rPr lang="zh-CN" altLang="en-US" sz="2400" dirty="0">
                <a:solidFill>
                  <a:schemeClr val="accent1"/>
                </a:solidFill>
                <a:latin typeface="Times New Roman" panose="02020603050405020304" pitchFamily="18" charset="0"/>
              </a:rPr>
              <a:t>，通过这些点构造一条三次参数样条曲线，要求所有曲线段的公共连接处均具有位置、一阶、二阶导数的连续性。这种具有</a:t>
            </a:r>
            <a:r>
              <a:rPr lang="en-US" altLang="zh-CN" sz="2400" dirty="0">
                <a:solidFill>
                  <a:schemeClr val="accent1"/>
                </a:solidFill>
                <a:latin typeface="Times New Roman" panose="02020603050405020304" pitchFamily="18" charset="0"/>
              </a:rPr>
              <a:t>C</a:t>
            </a:r>
            <a:r>
              <a:rPr lang="en-US" altLang="zh-CN" sz="2400" baseline="30000" dirty="0">
                <a:solidFill>
                  <a:schemeClr val="accent1"/>
                </a:solidFill>
                <a:latin typeface="Times New Roman" panose="02020603050405020304" pitchFamily="18" charset="0"/>
              </a:rPr>
              <a:t>2</a:t>
            </a:r>
            <a:r>
              <a:rPr lang="zh-CN" altLang="en-US" sz="2400" dirty="0">
                <a:solidFill>
                  <a:schemeClr val="accent1"/>
                </a:solidFill>
                <a:latin typeface="Times New Roman" panose="02020603050405020304" pitchFamily="18" charset="0"/>
              </a:rPr>
              <a:t>连续性的三次参数样条曲线称为</a:t>
            </a:r>
            <a:r>
              <a:rPr lang="zh-CN" altLang="en-US" sz="2400" dirty="0">
                <a:solidFill>
                  <a:schemeClr val="bg1"/>
                </a:solidFill>
                <a:latin typeface="Times New Roman" panose="02020603050405020304" pitchFamily="18" charset="0"/>
              </a:rPr>
              <a:t>自然三次样条</a:t>
            </a:r>
            <a:r>
              <a:rPr lang="zh-CN" altLang="en-US" sz="2400" dirty="0">
                <a:solidFill>
                  <a:schemeClr val="accent1"/>
                </a:solidFill>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890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89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9060" grpId="0" animBg="1"/>
      <p:bldP spid="298906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a:extLst>
              <a:ext uri="{FF2B5EF4-FFF2-40B4-BE49-F238E27FC236}">
                <a16:creationId xmlns:a16="http://schemas.microsoft.com/office/drawing/2014/main" id="{31414866-B21C-4785-89FC-28168FF35F86}"/>
              </a:ext>
            </a:extLst>
          </p:cNvPr>
          <p:cNvSpPr>
            <a:spLocks noGrp="1"/>
          </p:cNvSpPr>
          <p:nvPr>
            <p:ph type="dt" sz="quarter" idx="10"/>
          </p:nvPr>
        </p:nvSpPr>
        <p:spPr/>
        <p:txBody>
          <a:bodyPr/>
          <a:lstStyle/>
          <a:p>
            <a:pPr>
              <a:defRPr/>
            </a:pPr>
            <a:r>
              <a:rPr lang="en-US" altLang="zh-CN"/>
              <a:t>2023-11-14</a:t>
            </a:r>
          </a:p>
        </p:txBody>
      </p:sp>
      <p:sp>
        <p:nvSpPr>
          <p:cNvPr id="7" name="页脚占位符 4">
            <a:extLst>
              <a:ext uri="{FF2B5EF4-FFF2-40B4-BE49-F238E27FC236}">
                <a16:creationId xmlns:a16="http://schemas.microsoft.com/office/drawing/2014/main" id="{78304BC6-657A-49A1-A5A5-54AFDEA4043E}"/>
              </a:ext>
            </a:extLst>
          </p:cNvPr>
          <p:cNvSpPr>
            <a:spLocks noGrp="1"/>
          </p:cNvSpPr>
          <p:nvPr>
            <p:ph type="ftr" sz="quarter" idx="11"/>
          </p:nvPr>
        </p:nvSpPr>
        <p:spPr/>
        <p:txBody>
          <a:bodyPr/>
          <a:lstStyle/>
          <a:p>
            <a:pPr>
              <a:defRPr/>
            </a:pPr>
            <a:r>
              <a:rPr lang="en-US" altLang="zh-CN"/>
              <a:t>北京林业大学</a:t>
            </a:r>
          </a:p>
        </p:txBody>
      </p:sp>
      <p:sp>
        <p:nvSpPr>
          <p:cNvPr id="8" name="灯片编号占位符 5">
            <a:extLst>
              <a:ext uri="{FF2B5EF4-FFF2-40B4-BE49-F238E27FC236}">
                <a16:creationId xmlns:a16="http://schemas.microsoft.com/office/drawing/2014/main" id="{70560E05-BCD6-4388-B908-A585BADF7299}"/>
              </a:ext>
            </a:extLst>
          </p:cNvPr>
          <p:cNvSpPr>
            <a:spLocks noGrp="1"/>
          </p:cNvSpPr>
          <p:nvPr>
            <p:ph type="sldNum" sz="quarter" idx="12"/>
          </p:nvPr>
        </p:nvSpPr>
        <p:spPr/>
        <p:txBody>
          <a:bodyPr/>
          <a:lstStyle/>
          <a:p>
            <a:pPr>
              <a:defRPr/>
            </a:pPr>
            <a:fld id="{F49383FC-5F2D-4A77-8E53-E00B6A56454B}" type="slidenum">
              <a:rPr lang="en-US" altLang="zh-CN"/>
              <a:pPr>
                <a:defRPr/>
              </a:pPr>
              <a:t>52</a:t>
            </a:fld>
            <a:endParaRPr lang="en-US" altLang="zh-CN"/>
          </a:p>
        </p:txBody>
      </p:sp>
      <p:sp>
        <p:nvSpPr>
          <p:cNvPr id="39941" name="Rectangle 2">
            <a:extLst>
              <a:ext uri="{FF2B5EF4-FFF2-40B4-BE49-F238E27FC236}">
                <a16:creationId xmlns:a16="http://schemas.microsoft.com/office/drawing/2014/main" id="{C94E38C1-274C-49D6-BD70-DDCDC8DDB3E2}"/>
              </a:ext>
            </a:extLst>
          </p:cNvPr>
          <p:cNvSpPr>
            <a:spLocks noGrp="1" noChangeArrowheads="1"/>
          </p:cNvSpPr>
          <p:nvPr>
            <p:ph type="title"/>
          </p:nvPr>
        </p:nvSpPr>
        <p:spPr>
          <a:xfrm>
            <a:off x="1350963" y="747713"/>
            <a:ext cx="6440487" cy="1062037"/>
          </a:xfrm>
        </p:spPr>
        <p:txBody>
          <a:bodyPr/>
          <a:lstStyle/>
          <a:p>
            <a:pPr eaLnBrk="1" hangingPunct="1"/>
            <a:r>
              <a:rPr lang="en-US" altLang="zh-CN" sz="3600" b="1">
                <a:solidFill>
                  <a:schemeClr val="bg1"/>
                </a:solidFill>
                <a:latin typeface="Times New Roman" panose="02020603050405020304" pitchFamily="18" charset="0"/>
              </a:rPr>
              <a:t>Natural Cubic splines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自然三次样条</a:t>
            </a:r>
            <a:r>
              <a:rPr lang="en-US" altLang="zh-CN" sz="3600" b="1">
                <a:solidFill>
                  <a:schemeClr val="bg1"/>
                </a:solidFill>
                <a:latin typeface="Times New Roman" panose="02020603050405020304" pitchFamily="18" charset="0"/>
              </a:rPr>
              <a:t>)</a:t>
            </a:r>
          </a:p>
        </p:txBody>
      </p:sp>
      <p:sp>
        <p:nvSpPr>
          <p:cNvPr id="39942" name="Text Box 3">
            <a:extLst>
              <a:ext uri="{FF2B5EF4-FFF2-40B4-BE49-F238E27FC236}">
                <a16:creationId xmlns:a16="http://schemas.microsoft.com/office/drawing/2014/main" id="{A7BF6C3A-D8EF-4872-A742-A599F6046378}"/>
              </a:ext>
            </a:extLst>
          </p:cNvPr>
          <p:cNvSpPr txBox="1">
            <a:spLocks noChangeArrowheads="1"/>
          </p:cNvSpPr>
          <p:nvPr/>
        </p:nvSpPr>
        <p:spPr bwMode="auto">
          <a:xfrm>
            <a:off x="1319213" y="2214563"/>
            <a:ext cx="41608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3600">
                <a:solidFill>
                  <a:schemeClr val="accent1"/>
                </a:solidFill>
                <a:latin typeface="Times New Roman" panose="02020603050405020304" pitchFamily="18" charset="0"/>
              </a:rPr>
              <a:t>Cons</a:t>
            </a:r>
          </a:p>
        </p:txBody>
      </p:sp>
      <p:sp>
        <p:nvSpPr>
          <p:cNvPr id="39943" name="Oval 6">
            <a:extLst>
              <a:ext uri="{FF2B5EF4-FFF2-40B4-BE49-F238E27FC236}">
                <a16:creationId xmlns:a16="http://schemas.microsoft.com/office/drawing/2014/main" id="{DF52FDF7-93AF-42FE-8A00-1C596529DAEE}"/>
              </a:ext>
            </a:extLst>
          </p:cNvPr>
          <p:cNvSpPr>
            <a:spLocks noChangeArrowheads="1"/>
          </p:cNvSpPr>
          <p:nvPr/>
        </p:nvSpPr>
        <p:spPr bwMode="auto">
          <a:xfrm>
            <a:off x="738188" y="3414713"/>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9944" name="Rectangle 7">
            <a:hlinkClick r:id="rId3" action="ppaction://hlinksldjump"/>
            <a:extLst>
              <a:ext uri="{FF2B5EF4-FFF2-40B4-BE49-F238E27FC236}">
                <a16:creationId xmlns:a16="http://schemas.microsoft.com/office/drawing/2014/main" id="{41925B05-AB30-4CD7-A715-A177513EE42D}"/>
              </a:ext>
            </a:extLst>
          </p:cNvPr>
          <p:cNvSpPr>
            <a:spLocks noChangeArrowheads="1"/>
          </p:cNvSpPr>
          <p:nvPr/>
        </p:nvSpPr>
        <p:spPr bwMode="auto">
          <a:xfrm>
            <a:off x="1339850" y="3289300"/>
            <a:ext cx="5588000" cy="1103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a:solidFill>
                  <a:schemeClr val="bg1"/>
                </a:solidFill>
                <a:latin typeface="Times New Roman" panose="02020603050405020304" pitchFamily="18" charset="0"/>
              </a:rPr>
              <a:t>Allow for no local control (</a:t>
            </a:r>
            <a:r>
              <a:rPr lang="zh-CN" altLang="en-US">
                <a:solidFill>
                  <a:schemeClr val="bg1"/>
                </a:solidFill>
                <a:latin typeface="Times New Roman" panose="02020603050405020304" pitchFamily="18" charset="0"/>
              </a:rPr>
              <a:t>不能局部控制</a:t>
            </a:r>
            <a:r>
              <a:rPr lang="en-US" altLang="zh-CN">
                <a:solidFill>
                  <a:schemeClr val="bg1"/>
                </a:solidFill>
                <a:latin typeface="Times New Roman" panose="02020603050405020304" pitchFamily="18" charset="0"/>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DFA6F121-CA04-4421-8036-08E430BF1B30}"/>
              </a:ext>
            </a:extLst>
          </p:cNvPr>
          <p:cNvSpPr>
            <a:spLocks noGrp="1"/>
          </p:cNvSpPr>
          <p:nvPr>
            <p:ph type="dt" sz="quarter" idx="10"/>
          </p:nvPr>
        </p:nvSpPr>
        <p:spPr/>
        <p:txBody>
          <a:bodyPr/>
          <a:lstStyle/>
          <a:p>
            <a:pPr>
              <a:defRPr/>
            </a:pPr>
            <a:r>
              <a:rPr lang="en-US" altLang="zh-CN"/>
              <a:t>2023-11-14</a:t>
            </a:r>
          </a:p>
        </p:txBody>
      </p:sp>
      <p:sp>
        <p:nvSpPr>
          <p:cNvPr id="9" name="页脚占位符 4">
            <a:extLst>
              <a:ext uri="{FF2B5EF4-FFF2-40B4-BE49-F238E27FC236}">
                <a16:creationId xmlns:a16="http://schemas.microsoft.com/office/drawing/2014/main" id="{A5C36793-0165-4497-84E8-ECE90953F9D0}"/>
              </a:ext>
            </a:extLst>
          </p:cNvPr>
          <p:cNvSpPr>
            <a:spLocks noGrp="1"/>
          </p:cNvSpPr>
          <p:nvPr>
            <p:ph type="ftr" sz="quarter" idx="11"/>
          </p:nvPr>
        </p:nvSpPr>
        <p:spPr/>
        <p:txBody>
          <a:bodyPr/>
          <a:lstStyle/>
          <a:p>
            <a:pPr>
              <a:defRPr/>
            </a:pPr>
            <a:r>
              <a:rPr lang="en-US" altLang="zh-CN"/>
              <a:t>北京林业大学</a:t>
            </a:r>
          </a:p>
        </p:txBody>
      </p:sp>
      <p:sp>
        <p:nvSpPr>
          <p:cNvPr id="10" name="灯片编号占位符 5">
            <a:extLst>
              <a:ext uri="{FF2B5EF4-FFF2-40B4-BE49-F238E27FC236}">
                <a16:creationId xmlns:a16="http://schemas.microsoft.com/office/drawing/2014/main" id="{3BFB7410-E65C-4DDA-81D5-4662B12E2049}"/>
              </a:ext>
            </a:extLst>
          </p:cNvPr>
          <p:cNvSpPr>
            <a:spLocks noGrp="1"/>
          </p:cNvSpPr>
          <p:nvPr>
            <p:ph type="sldNum" sz="quarter" idx="12"/>
          </p:nvPr>
        </p:nvSpPr>
        <p:spPr/>
        <p:txBody>
          <a:bodyPr/>
          <a:lstStyle/>
          <a:p>
            <a:pPr>
              <a:defRPr/>
            </a:pPr>
            <a:fld id="{BC766DC1-F333-4D35-B3AB-9827A7E6C5E4}" type="slidenum">
              <a:rPr lang="en-US" altLang="zh-CN"/>
              <a:pPr>
                <a:defRPr/>
              </a:pPr>
              <a:t>53</a:t>
            </a:fld>
            <a:endParaRPr lang="en-US" altLang="zh-CN"/>
          </a:p>
        </p:txBody>
      </p:sp>
      <p:sp>
        <p:nvSpPr>
          <p:cNvPr id="41989" name="Rectangle 2">
            <a:extLst>
              <a:ext uri="{FF2B5EF4-FFF2-40B4-BE49-F238E27FC236}">
                <a16:creationId xmlns:a16="http://schemas.microsoft.com/office/drawing/2014/main" id="{DC0FD4AD-31A1-4503-8FF3-75A200290112}"/>
              </a:ext>
            </a:extLst>
          </p:cNvPr>
          <p:cNvSpPr>
            <a:spLocks noGrp="1" noChangeArrowheads="1"/>
          </p:cNvSpPr>
          <p:nvPr>
            <p:ph type="title"/>
          </p:nvPr>
        </p:nvSpPr>
        <p:spPr>
          <a:xfrm>
            <a:off x="1350963" y="347663"/>
            <a:ext cx="6859587" cy="1462087"/>
          </a:xfrm>
        </p:spPr>
        <p:txBody>
          <a:bodyPr/>
          <a:lstStyle/>
          <a:p>
            <a:pPr eaLnBrk="1" hangingPunct="1"/>
            <a:r>
              <a:rPr lang="en-US" altLang="zh-CN" sz="4000" b="1">
                <a:solidFill>
                  <a:schemeClr val="bg1"/>
                </a:solidFill>
                <a:latin typeface="Times New Roman" panose="02020603050405020304" pitchFamily="18" charset="0"/>
              </a:rPr>
              <a:t>Cubic Hermite Spline</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三次</a:t>
            </a:r>
            <a:r>
              <a:rPr lang="en-US" altLang="zh-CN" sz="4000" b="1">
                <a:solidFill>
                  <a:schemeClr val="bg1"/>
                </a:solidFill>
                <a:latin typeface="Times New Roman" panose="02020603050405020304" pitchFamily="18" charset="0"/>
              </a:rPr>
              <a:t>Hermite</a:t>
            </a:r>
            <a:r>
              <a:rPr lang="zh-CN" altLang="en-US" sz="4000" b="1">
                <a:solidFill>
                  <a:schemeClr val="bg1"/>
                </a:solidFill>
                <a:latin typeface="Times New Roman" panose="02020603050405020304" pitchFamily="18" charset="0"/>
              </a:rPr>
              <a:t>样条</a:t>
            </a:r>
            <a:r>
              <a:rPr lang="en-US" altLang="zh-CN" sz="4000"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2995203" name="Object 3">
                <a:extLst>
                  <a:ext uri="{FF2B5EF4-FFF2-40B4-BE49-F238E27FC236}">
                    <a16:creationId xmlns:a16="http://schemas.microsoft.com/office/drawing/2014/main" id="{87C1E4AE-2D07-4759-AA77-2B12938F515B}"/>
                  </a:ext>
                </a:extLst>
              </p:cNvPr>
              <p:cNvSpPr txBox="1"/>
              <p:nvPr/>
            </p:nvSpPr>
            <p:spPr bwMode="auto">
              <a:xfrm>
                <a:off x="2544763" y="4995863"/>
                <a:ext cx="3854450" cy="12509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400" b="1" i="1" smtClean="0">
                          <a:solidFill>
                            <a:schemeClr val="accent1">
                              <a:lumMod val="60000"/>
                              <a:lumOff val="40000"/>
                            </a:schemeClr>
                          </a:solidFill>
                          <a:latin typeface="Cambria Math" panose="02040503050406030204" pitchFamily="18" charset="0"/>
                        </a:rPr>
                        <m:t>𝒑</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𝟎</m:t>
                      </m:r>
                      <m:r>
                        <a:rPr lang="zh-CN" altLang="en-US" sz="2400" b="1" i="1" smtClean="0">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𝑷</m:t>
                          </m:r>
                        </m:e>
                        <m:sub>
                          <m:r>
                            <a:rPr lang="zh-CN" altLang="en-US" sz="2400" b="1" i="1">
                              <a:solidFill>
                                <a:schemeClr val="accent1">
                                  <a:lumMod val="60000"/>
                                  <a:lumOff val="40000"/>
                                </a:schemeClr>
                              </a:solidFill>
                              <a:latin typeface="Cambria Math" panose="02040503050406030204" pitchFamily="18" charset="0"/>
                            </a:rPr>
                            <m:t>𝒌</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𝒑</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𝑷</m:t>
                          </m:r>
                        </m:e>
                        <m:sub>
                          <m:r>
                            <a:rPr lang="zh-CN" altLang="en-US" sz="2400" b="1" i="1">
                              <a:solidFill>
                                <a:schemeClr val="accent1">
                                  <a:lumMod val="60000"/>
                                  <a:lumOff val="40000"/>
                                </a:schemeClr>
                              </a:solidFill>
                              <a:latin typeface="Cambria Math" panose="02040503050406030204" pitchFamily="18" charset="0"/>
                            </a:rPr>
                            <m:t>𝒌</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sub>
                      </m:sSub>
                    </m:oMath>
                    <m:oMath xmlns:m="http://schemas.openxmlformats.org/officeDocument/2006/math">
                      <m:sSup>
                        <m:sSupPr>
                          <m:ctrlPr>
                            <a:rPr lang="zh-CN" altLang="en-US" sz="2400" i="1">
                              <a:solidFill>
                                <a:schemeClr val="accent1">
                                  <a:lumMod val="60000"/>
                                  <a:lumOff val="40000"/>
                                </a:schemeClr>
                              </a:solidFill>
                              <a:latin typeface="Cambria Math" panose="02040503050406030204" pitchFamily="18" charset="0"/>
                            </a:rPr>
                          </m:ctrlPr>
                        </m:sSupPr>
                        <m:e>
                          <m:r>
                            <a:rPr lang="zh-CN" altLang="en-US" sz="2400" b="1" i="1">
                              <a:solidFill>
                                <a:schemeClr val="accent1">
                                  <a:lumMod val="60000"/>
                                  <a:lumOff val="40000"/>
                                </a:schemeClr>
                              </a:solidFill>
                              <a:latin typeface="Cambria Math" panose="02040503050406030204" pitchFamily="18" charset="0"/>
                            </a:rPr>
                            <m:t>𝒑</m:t>
                          </m:r>
                        </m:e>
                        <m:sup>
                          <m:r>
                            <a:rPr lang="zh-CN" altLang="en-US" sz="2400" b="1" i="1">
                              <a:solidFill>
                                <a:schemeClr val="accent1">
                                  <a:lumMod val="60000"/>
                                  <a:lumOff val="40000"/>
                                </a:schemeClr>
                              </a:solidFill>
                              <a:latin typeface="Cambria Math" panose="02040503050406030204" pitchFamily="18" charset="0"/>
                            </a:rPr>
                            <m:t>′</m:t>
                          </m:r>
                        </m:sup>
                      </m:sSup>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𝟎</m:t>
                      </m:r>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𝑹</m:t>
                          </m:r>
                        </m:e>
                        <m:sub>
                          <m:r>
                            <a:rPr lang="zh-CN" altLang="en-US" sz="2400" b="1" i="1">
                              <a:solidFill>
                                <a:schemeClr val="accent1">
                                  <a:lumMod val="60000"/>
                                  <a:lumOff val="40000"/>
                                </a:schemeClr>
                              </a:solidFill>
                              <a:latin typeface="Cambria Math" panose="02040503050406030204" pitchFamily="18" charset="0"/>
                            </a:rPr>
                            <m:t>𝒌</m:t>
                          </m:r>
                        </m:sub>
                      </m:sSub>
                      <m:r>
                        <a:rPr lang="zh-CN" altLang="en-US" sz="2400" b="1" i="1">
                          <a:solidFill>
                            <a:schemeClr val="accent1">
                              <a:lumMod val="60000"/>
                              <a:lumOff val="40000"/>
                            </a:schemeClr>
                          </a:solidFill>
                          <a:latin typeface="Cambria Math" panose="02040503050406030204" pitchFamily="18" charset="0"/>
                        </a:rPr>
                        <m:t>,</m:t>
                      </m:r>
                      <m:sSup>
                        <m:sSupPr>
                          <m:ctrlPr>
                            <a:rPr lang="zh-CN" altLang="en-US" sz="2400" i="1">
                              <a:solidFill>
                                <a:schemeClr val="accent1">
                                  <a:lumMod val="60000"/>
                                  <a:lumOff val="40000"/>
                                </a:schemeClr>
                              </a:solidFill>
                              <a:latin typeface="Cambria Math" panose="02040503050406030204" pitchFamily="18" charset="0"/>
                            </a:rPr>
                          </m:ctrlPr>
                        </m:sSupPr>
                        <m:e>
                          <m:r>
                            <a:rPr lang="zh-CN" altLang="en-US" sz="2400" b="1" i="1">
                              <a:solidFill>
                                <a:schemeClr val="accent1">
                                  <a:lumMod val="60000"/>
                                  <a:lumOff val="40000"/>
                                </a:schemeClr>
                              </a:solidFill>
                              <a:latin typeface="Cambria Math" panose="02040503050406030204" pitchFamily="18" charset="0"/>
                            </a:rPr>
                            <m:t>𝒑</m:t>
                          </m:r>
                        </m:e>
                        <m:sup>
                          <m:r>
                            <a:rPr lang="zh-CN" altLang="en-US" sz="2400" b="1" i="1">
                              <a:solidFill>
                                <a:schemeClr val="accent1">
                                  <a:lumMod val="60000"/>
                                  <a:lumOff val="40000"/>
                                </a:schemeClr>
                              </a:solidFill>
                              <a:latin typeface="Cambria Math" panose="02040503050406030204" pitchFamily="18" charset="0"/>
                            </a:rPr>
                            <m:t>′</m:t>
                          </m:r>
                        </m:sup>
                      </m:sSup>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𝑹</m:t>
                          </m:r>
                        </m:e>
                        <m:sub>
                          <m:r>
                            <a:rPr lang="zh-CN" altLang="en-US" sz="2400" b="1" i="1">
                              <a:solidFill>
                                <a:schemeClr val="accent1">
                                  <a:lumMod val="60000"/>
                                  <a:lumOff val="40000"/>
                                </a:schemeClr>
                              </a:solidFill>
                              <a:latin typeface="Cambria Math" panose="02040503050406030204" pitchFamily="18" charset="0"/>
                            </a:rPr>
                            <m:t>𝒌</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sub>
                      </m:sSub>
                    </m:oMath>
                  </m:oMathPara>
                </a14:m>
                <a:endParaRPr lang="zh-CN" altLang="en-US" sz="2400" dirty="0">
                  <a:solidFill>
                    <a:schemeClr val="accent1">
                      <a:lumMod val="60000"/>
                      <a:lumOff val="40000"/>
                    </a:schemeClr>
                  </a:solidFill>
                </a:endParaRPr>
              </a:p>
            </p:txBody>
          </p:sp>
        </mc:Choice>
        <mc:Fallback xmlns="">
          <p:sp>
            <p:nvSpPr>
              <p:cNvPr id="2995203" name="Object 3">
                <a:extLst>
                  <a:ext uri="{FF2B5EF4-FFF2-40B4-BE49-F238E27FC236}">
                    <a16:creationId xmlns:a16="http://schemas.microsoft.com/office/drawing/2014/main" id="{87C1E4AE-2D07-4759-AA77-2B12938F515B}"/>
                  </a:ext>
                </a:extLst>
              </p:cNvPr>
              <p:cNvSpPr txBox="1">
                <a:spLocks noRot="1" noChangeAspect="1" noMove="1" noResize="1" noEditPoints="1" noAdjustHandles="1" noChangeArrowheads="1" noChangeShapeType="1" noTextEdit="1"/>
              </p:cNvSpPr>
              <p:nvPr/>
            </p:nvSpPr>
            <p:spPr bwMode="auto">
              <a:xfrm>
                <a:off x="2544763" y="4995863"/>
                <a:ext cx="3854450" cy="1250950"/>
              </a:xfrm>
              <a:prstGeom prst="rect">
                <a:avLst/>
              </a:prstGeom>
              <a:blipFill>
                <a:blip r:embed="rId3"/>
                <a:stretch>
                  <a:fillRect l="-474"/>
                </a:stretch>
              </a:blipFill>
              <a:ln>
                <a:noFill/>
              </a:ln>
            </p:spPr>
            <p:txBody>
              <a:bodyPr/>
              <a:lstStyle/>
              <a:p>
                <a:r>
                  <a:rPr lang="zh-CN" altLang="en-US">
                    <a:noFill/>
                  </a:rPr>
                  <a:t> </a:t>
                </a:r>
              </a:p>
            </p:txBody>
          </p:sp>
        </mc:Fallback>
      </mc:AlternateContent>
      <p:sp>
        <p:nvSpPr>
          <p:cNvPr id="41991" name="Text Box 4">
            <a:extLst>
              <a:ext uri="{FF2B5EF4-FFF2-40B4-BE49-F238E27FC236}">
                <a16:creationId xmlns:a16="http://schemas.microsoft.com/office/drawing/2014/main" id="{81632EB8-B239-4CE6-8EA8-8279AA65474C}"/>
              </a:ext>
            </a:extLst>
          </p:cNvPr>
          <p:cNvSpPr txBox="1">
            <a:spLocks noChangeArrowheads="1"/>
          </p:cNvSpPr>
          <p:nvPr/>
        </p:nvSpPr>
        <p:spPr bwMode="auto">
          <a:xfrm>
            <a:off x="800100" y="3730625"/>
            <a:ext cx="792321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chemeClr val="accent1"/>
                </a:solidFill>
                <a:latin typeface="Times New Roman" panose="02020603050405020304" pitchFamily="18" charset="0"/>
              </a:rPr>
              <a:t>(</a:t>
            </a:r>
            <a:r>
              <a:rPr lang="zh-CN" altLang="en-US" sz="2400" dirty="0">
                <a:solidFill>
                  <a:schemeClr val="accent1"/>
                </a:solidFill>
                <a:latin typeface="Times New Roman" panose="02020603050405020304" pitchFamily="18" charset="0"/>
              </a:rPr>
              <a:t>假定型值点</a:t>
            </a:r>
            <a:r>
              <a:rPr lang="en-US" altLang="zh-CN" sz="2400" i="1" dirty="0" err="1">
                <a:solidFill>
                  <a:schemeClr val="accent1"/>
                </a:solidFill>
                <a:latin typeface="Times New Roman" panose="02020603050405020304" pitchFamily="18" charset="0"/>
              </a:rPr>
              <a:t>P</a:t>
            </a:r>
            <a:r>
              <a:rPr lang="en-US" altLang="zh-CN" sz="2400" i="1" baseline="-25000" dirty="0" err="1">
                <a:solidFill>
                  <a:schemeClr val="accent1"/>
                </a:solidFill>
                <a:latin typeface="Times New Roman" panose="02020603050405020304" pitchFamily="18" charset="0"/>
              </a:rPr>
              <a:t>k</a:t>
            </a:r>
            <a:r>
              <a:rPr lang="zh-CN" altLang="en-US" sz="2400" dirty="0">
                <a:solidFill>
                  <a:schemeClr val="accent1"/>
                </a:solidFill>
                <a:latin typeface="Times New Roman" panose="02020603050405020304" pitchFamily="18" charset="0"/>
              </a:rPr>
              <a:t>和</a:t>
            </a:r>
            <a:r>
              <a:rPr lang="en-US" altLang="zh-CN" sz="2400" i="1" dirty="0">
                <a:solidFill>
                  <a:schemeClr val="accent1"/>
                </a:solidFill>
                <a:latin typeface="Times New Roman" panose="02020603050405020304" pitchFamily="18" charset="0"/>
              </a:rPr>
              <a:t>P</a:t>
            </a:r>
            <a:r>
              <a:rPr lang="en-US" altLang="zh-CN" sz="2400" i="1" baseline="-25000" dirty="0">
                <a:solidFill>
                  <a:schemeClr val="accent1"/>
                </a:solidFill>
                <a:latin typeface="Times New Roman" panose="02020603050405020304" pitchFamily="18" charset="0"/>
              </a:rPr>
              <a:t>k+1</a:t>
            </a:r>
            <a:r>
              <a:rPr lang="zh-CN" altLang="en-US" sz="2400" dirty="0">
                <a:solidFill>
                  <a:schemeClr val="accent1"/>
                </a:solidFill>
                <a:latin typeface="Times New Roman" panose="02020603050405020304" pitchFamily="18" charset="0"/>
              </a:rPr>
              <a:t>之间的曲线段为</a:t>
            </a:r>
            <a:r>
              <a:rPr lang="en-US" altLang="zh-CN" sz="2400" dirty="0">
                <a:solidFill>
                  <a:schemeClr val="accent1"/>
                </a:solidFill>
                <a:latin typeface="Times New Roman" panose="02020603050405020304" pitchFamily="18" charset="0"/>
              </a:rPr>
              <a:t>p(t),t∈[0,1]</a:t>
            </a:r>
            <a:r>
              <a:rPr lang="zh-CN" altLang="en-US" sz="2400" dirty="0">
                <a:solidFill>
                  <a:schemeClr val="accent1"/>
                </a:solidFill>
                <a:latin typeface="Times New Roman" panose="02020603050405020304" pitchFamily="18" charset="0"/>
              </a:rPr>
              <a:t>，给定矢量</a:t>
            </a:r>
            <a:r>
              <a:rPr lang="en-US" altLang="zh-CN" sz="2400" i="1" dirty="0" err="1">
                <a:solidFill>
                  <a:schemeClr val="accent1"/>
                </a:solidFill>
                <a:latin typeface="Times New Roman" panose="02020603050405020304" pitchFamily="18" charset="0"/>
              </a:rPr>
              <a:t>P</a:t>
            </a:r>
            <a:r>
              <a:rPr lang="en-US" altLang="zh-CN" sz="2400" i="1" baseline="-25000" dirty="0" err="1">
                <a:solidFill>
                  <a:schemeClr val="accent1"/>
                </a:solidFill>
                <a:latin typeface="Times New Roman" panose="02020603050405020304" pitchFamily="18" charset="0"/>
              </a:rPr>
              <a:t>k</a:t>
            </a:r>
            <a:r>
              <a:rPr lang="zh-CN" altLang="en-US" sz="2400" dirty="0">
                <a:solidFill>
                  <a:schemeClr val="accent1"/>
                </a:solidFill>
                <a:latin typeface="Times New Roman" panose="02020603050405020304" pitchFamily="18" charset="0"/>
              </a:rPr>
              <a:t>、</a:t>
            </a:r>
            <a:r>
              <a:rPr lang="en-US" altLang="zh-CN" sz="2400" i="1" dirty="0">
                <a:solidFill>
                  <a:schemeClr val="accent1"/>
                </a:solidFill>
                <a:latin typeface="Times New Roman" panose="02020603050405020304" pitchFamily="18" charset="0"/>
              </a:rPr>
              <a:t>P</a:t>
            </a:r>
            <a:r>
              <a:rPr lang="en-US" altLang="zh-CN" sz="2400" i="1" baseline="-25000" dirty="0">
                <a:solidFill>
                  <a:schemeClr val="accent1"/>
                </a:solidFill>
                <a:latin typeface="Times New Roman" panose="02020603050405020304" pitchFamily="18" charset="0"/>
              </a:rPr>
              <a:t>k+1</a:t>
            </a:r>
            <a:r>
              <a:rPr lang="zh-CN" altLang="en-US" sz="2400" dirty="0">
                <a:solidFill>
                  <a:schemeClr val="accent1"/>
                </a:solidFill>
                <a:latin typeface="Times New Roman" panose="02020603050405020304" pitchFamily="18" charset="0"/>
              </a:rPr>
              <a:t>、</a:t>
            </a:r>
            <a:r>
              <a:rPr lang="en-US" altLang="zh-CN" sz="2400" i="1" dirty="0" err="1">
                <a:solidFill>
                  <a:schemeClr val="accent1"/>
                </a:solidFill>
                <a:latin typeface="Times New Roman" panose="02020603050405020304" pitchFamily="18" charset="0"/>
              </a:rPr>
              <a:t>R</a:t>
            </a:r>
            <a:r>
              <a:rPr lang="en-US" altLang="zh-CN" sz="2400" i="1" baseline="-25000" dirty="0" err="1">
                <a:solidFill>
                  <a:schemeClr val="accent1"/>
                </a:solidFill>
                <a:latin typeface="Times New Roman" panose="02020603050405020304" pitchFamily="18" charset="0"/>
              </a:rPr>
              <a:t>k</a:t>
            </a:r>
            <a:r>
              <a:rPr lang="zh-CN" altLang="en-US" sz="2400" dirty="0">
                <a:solidFill>
                  <a:schemeClr val="accent1"/>
                </a:solidFill>
                <a:latin typeface="Times New Roman" panose="02020603050405020304" pitchFamily="18" charset="0"/>
              </a:rPr>
              <a:t>和</a:t>
            </a:r>
            <a:r>
              <a:rPr lang="en-US" altLang="zh-CN" sz="2400" dirty="0">
                <a:solidFill>
                  <a:schemeClr val="accent1"/>
                </a:solidFill>
                <a:latin typeface="Times New Roman" panose="02020603050405020304" pitchFamily="18" charset="0"/>
              </a:rPr>
              <a:t>R</a:t>
            </a:r>
            <a:r>
              <a:rPr lang="en-US" altLang="zh-CN" sz="2400" baseline="-25000" dirty="0">
                <a:solidFill>
                  <a:schemeClr val="accent1"/>
                </a:solidFill>
                <a:latin typeface="Times New Roman" panose="02020603050405020304" pitchFamily="18" charset="0"/>
              </a:rPr>
              <a:t>k+1</a:t>
            </a:r>
            <a:r>
              <a:rPr lang="zh-CN" altLang="en-US" sz="2400" dirty="0">
                <a:solidFill>
                  <a:schemeClr val="accent1"/>
                </a:solidFill>
                <a:latin typeface="Times New Roman" panose="02020603050405020304" pitchFamily="18" charset="0"/>
              </a:rPr>
              <a:t>，则满足下列条件的三次参数曲线为三次</a:t>
            </a:r>
            <a:r>
              <a:rPr lang="en-US" altLang="zh-CN" sz="2400" dirty="0" err="1">
                <a:solidFill>
                  <a:schemeClr val="accent1"/>
                </a:solidFill>
                <a:latin typeface="Times New Roman" panose="02020603050405020304" pitchFamily="18" charset="0"/>
              </a:rPr>
              <a:t>Hermite</a:t>
            </a:r>
            <a:r>
              <a:rPr lang="zh-CN" altLang="en-US" sz="2400" dirty="0">
                <a:solidFill>
                  <a:schemeClr val="accent1"/>
                </a:solidFill>
                <a:latin typeface="Times New Roman" panose="02020603050405020304" pitchFamily="18" charset="0"/>
              </a:rPr>
              <a:t>样条曲线</a:t>
            </a:r>
            <a:r>
              <a:rPr lang="en-US" altLang="zh-CN" sz="2400" dirty="0">
                <a:solidFill>
                  <a:schemeClr val="accent1"/>
                </a:solidFill>
                <a:latin typeface="Times New Roman" panose="02020603050405020304" pitchFamily="18" charset="0"/>
              </a:rPr>
              <a:t>)</a:t>
            </a:r>
          </a:p>
        </p:txBody>
      </p:sp>
      <p:sp>
        <p:nvSpPr>
          <p:cNvPr id="2995205" name="AutoShape 5">
            <a:extLst>
              <a:ext uri="{FF2B5EF4-FFF2-40B4-BE49-F238E27FC236}">
                <a16:creationId xmlns:a16="http://schemas.microsoft.com/office/drawing/2014/main" id="{3FB53202-212B-4E51-AA66-8F30F76123BF}"/>
              </a:ext>
            </a:extLst>
          </p:cNvPr>
          <p:cNvSpPr>
            <a:spLocks noChangeArrowheads="1"/>
          </p:cNvSpPr>
          <p:nvPr/>
        </p:nvSpPr>
        <p:spPr bwMode="auto">
          <a:xfrm>
            <a:off x="0" y="4910138"/>
            <a:ext cx="2401888" cy="1606550"/>
          </a:xfrm>
          <a:prstGeom prst="cloudCallout">
            <a:avLst>
              <a:gd name="adj1" fmla="val 30833"/>
              <a:gd name="adj2" fmla="val -10671"/>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latin typeface="Times New Roman" panose="02020603050405020304" pitchFamily="18" charset="0"/>
            </a:endParaRPr>
          </a:p>
        </p:txBody>
      </p:sp>
      <p:sp>
        <p:nvSpPr>
          <p:cNvPr id="2995206" name="Text Box 6">
            <a:extLst>
              <a:ext uri="{FF2B5EF4-FFF2-40B4-BE49-F238E27FC236}">
                <a16:creationId xmlns:a16="http://schemas.microsoft.com/office/drawing/2014/main" id="{A1341730-35D3-43FE-A716-0B0ECF249290}"/>
              </a:ext>
            </a:extLst>
          </p:cNvPr>
          <p:cNvSpPr txBox="1">
            <a:spLocks noChangeArrowheads="1"/>
          </p:cNvSpPr>
          <p:nvPr/>
        </p:nvSpPr>
        <p:spPr bwMode="auto">
          <a:xfrm>
            <a:off x="276225" y="5173663"/>
            <a:ext cx="191135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000">
                <a:latin typeface="Times New Roman" panose="02020603050405020304" pitchFamily="18" charset="0"/>
              </a:rPr>
              <a:t>Boundary conditions(</a:t>
            </a:r>
            <a:r>
              <a:rPr kumimoji="1" lang="zh-CN" altLang="en-US" sz="2000">
                <a:latin typeface="Times New Roman" panose="02020603050405020304" pitchFamily="18" charset="0"/>
              </a:rPr>
              <a:t>端点和端点切矢</a:t>
            </a:r>
            <a:r>
              <a:rPr kumimoji="1" lang="en-US" altLang="zh-CN" sz="2000">
                <a:latin typeface="Times New Roman" panose="02020603050405020304" pitchFamily="18" charset="0"/>
              </a:rPr>
              <a:t>)</a:t>
            </a:r>
          </a:p>
        </p:txBody>
      </p:sp>
      <p:sp>
        <p:nvSpPr>
          <p:cNvPr id="41994" name="Text Box 7">
            <a:extLst>
              <a:ext uri="{FF2B5EF4-FFF2-40B4-BE49-F238E27FC236}">
                <a16:creationId xmlns:a16="http://schemas.microsoft.com/office/drawing/2014/main" id="{45837643-3636-42ED-9913-9A74D3C38103}"/>
              </a:ext>
            </a:extLst>
          </p:cNvPr>
          <p:cNvSpPr txBox="1">
            <a:spLocks noChangeArrowheads="1"/>
          </p:cNvSpPr>
          <p:nvPr/>
        </p:nvSpPr>
        <p:spPr bwMode="auto">
          <a:xfrm>
            <a:off x="782638" y="2063750"/>
            <a:ext cx="7923212"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spcBef>
                <a:spcPct val="0"/>
              </a:spcBef>
              <a:buClrTx/>
              <a:buSzTx/>
              <a:buFontTx/>
              <a:buNone/>
            </a:pPr>
            <a:r>
              <a:rPr lang="en-US" altLang="zh-CN" sz="2200">
                <a:solidFill>
                  <a:schemeClr val="bg1"/>
                </a:solidFill>
                <a:latin typeface="Times New Roman" panose="02020603050405020304" pitchFamily="18" charset="0"/>
              </a:rPr>
              <a:t>If p(t),t∈[0,1] represents a parametric cubic point function for the curve section between control points </a:t>
            </a:r>
            <a:r>
              <a:rPr lang="en-US" altLang="zh-CN" sz="2200" i="1">
                <a:solidFill>
                  <a:schemeClr val="bg1"/>
                </a:solidFill>
                <a:latin typeface="Times New Roman" panose="02020603050405020304" pitchFamily="18" charset="0"/>
              </a:rPr>
              <a:t>P</a:t>
            </a:r>
            <a:r>
              <a:rPr lang="en-US" altLang="zh-CN" sz="2200" i="1" baseline="-25000">
                <a:solidFill>
                  <a:schemeClr val="bg1"/>
                </a:solidFill>
                <a:latin typeface="Times New Roman" panose="02020603050405020304" pitchFamily="18" charset="0"/>
              </a:rPr>
              <a:t>k</a:t>
            </a:r>
            <a:r>
              <a:rPr lang="en-US" altLang="zh-CN" sz="2200">
                <a:solidFill>
                  <a:schemeClr val="bg1"/>
                </a:solidFill>
                <a:latin typeface="Times New Roman" panose="02020603050405020304" pitchFamily="18" charset="0"/>
              </a:rPr>
              <a:t> and </a:t>
            </a:r>
            <a:r>
              <a:rPr lang="en-US" altLang="zh-CN" sz="2200" i="1">
                <a:solidFill>
                  <a:schemeClr val="bg1"/>
                </a:solidFill>
                <a:latin typeface="Times New Roman" panose="02020603050405020304" pitchFamily="18" charset="0"/>
              </a:rPr>
              <a:t>P</a:t>
            </a:r>
            <a:r>
              <a:rPr lang="en-US" altLang="zh-CN" sz="2200" i="1" baseline="-25000">
                <a:solidFill>
                  <a:schemeClr val="bg1"/>
                </a:solidFill>
                <a:latin typeface="Times New Roman" panose="02020603050405020304" pitchFamily="18" charset="0"/>
              </a:rPr>
              <a:t>k+1</a:t>
            </a:r>
            <a:r>
              <a:rPr lang="zh-CN" altLang="en-US" sz="2200">
                <a:solidFill>
                  <a:schemeClr val="bg1"/>
                </a:solidFill>
                <a:latin typeface="Times New Roman" panose="02020603050405020304" pitchFamily="18" charset="0"/>
              </a:rPr>
              <a:t>，</a:t>
            </a:r>
            <a:r>
              <a:rPr lang="en-US" altLang="zh-CN" sz="2200">
                <a:solidFill>
                  <a:schemeClr val="bg1"/>
                </a:solidFill>
                <a:latin typeface="Times New Roman" panose="02020603050405020304" pitchFamily="18" charset="0"/>
              </a:rPr>
              <a:t>while </a:t>
            </a:r>
            <a:r>
              <a:rPr lang="en-US" altLang="zh-CN" sz="2200" i="1">
                <a:solidFill>
                  <a:schemeClr val="bg1"/>
                </a:solidFill>
                <a:latin typeface="Times New Roman" panose="02020603050405020304" pitchFamily="18" charset="0"/>
              </a:rPr>
              <a:t>R</a:t>
            </a:r>
            <a:r>
              <a:rPr lang="en-US" altLang="zh-CN" sz="2200" i="1" baseline="-25000">
                <a:solidFill>
                  <a:schemeClr val="bg1"/>
                </a:solidFill>
                <a:latin typeface="Times New Roman" panose="02020603050405020304" pitchFamily="18" charset="0"/>
              </a:rPr>
              <a:t>k</a:t>
            </a:r>
            <a:r>
              <a:rPr lang="en-US" altLang="zh-CN" sz="2200">
                <a:solidFill>
                  <a:schemeClr val="bg1"/>
                </a:solidFill>
                <a:latin typeface="Times New Roman" panose="02020603050405020304" pitchFamily="18" charset="0"/>
              </a:rPr>
              <a:t> and R</a:t>
            </a:r>
            <a:r>
              <a:rPr lang="en-US" altLang="zh-CN" sz="2200" baseline="-25000">
                <a:solidFill>
                  <a:schemeClr val="bg1"/>
                </a:solidFill>
                <a:latin typeface="Times New Roman" panose="02020603050405020304" pitchFamily="18" charset="0"/>
              </a:rPr>
              <a:t>k+1</a:t>
            </a:r>
            <a:r>
              <a:rPr lang="zh-CN" altLang="en-US" sz="2200">
                <a:solidFill>
                  <a:schemeClr val="bg1"/>
                </a:solidFill>
                <a:latin typeface="Times New Roman" panose="02020603050405020304" pitchFamily="18" charset="0"/>
              </a:rPr>
              <a:t>，</a:t>
            </a:r>
            <a:r>
              <a:rPr lang="en-US" altLang="zh-CN" sz="2200">
                <a:solidFill>
                  <a:schemeClr val="bg1"/>
                </a:solidFill>
                <a:latin typeface="Times New Roman" panose="02020603050405020304" pitchFamily="18" charset="0"/>
              </a:rPr>
              <a:t>specify the value for the parametric derivatives (slope of the curve ) at control points </a:t>
            </a:r>
            <a:r>
              <a:rPr lang="en-US" altLang="zh-CN" sz="2200" i="1">
                <a:solidFill>
                  <a:schemeClr val="bg1"/>
                </a:solidFill>
                <a:latin typeface="Times New Roman" panose="02020603050405020304" pitchFamily="18" charset="0"/>
              </a:rPr>
              <a:t>P</a:t>
            </a:r>
            <a:r>
              <a:rPr lang="en-US" altLang="zh-CN" sz="2200" i="1" baseline="-25000">
                <a:solidFill>
                  <a:schemeClr val="bg1"/>
                </a:solidFill>
                <a:latin typeface="Times New Roman" panose="02020603050405020304" pitchFamily="18" charset="0"/>
              </a:rPr>
              <a:t>k</a:t>
            </a:r>
            <a:r>
              <a:rPr lang="en-US" altLang="zh-CN" sz="2200">
                <a:solidFill>
                  <a:schemeClr val="bg1"/>
                </a:solidFill>
                <a:latin typeface="Times New Roman" panose="02020603050405020304" pitchFamily="18" charset="0"/>
              </a:rPr>
              <a:t> and </a:t>
            </a:r>
            <a:r>
              <a:rPr lang="en-US" altLang="zh-CN" sz="2200" i="1">
                <a:solidFill>
                  <a:schemeClr val="bg1"/>
                </a:solidFill>
                <a:latin typeface="Times New Roman" panose="02020603050405020304" pitchFamily="18" charset="0"/>
              </a:rPr>
              <a:t>P</a:t>
            </a:r>
            <a:r>
              <a:rPr lang="en-US" altLang="zh-CN" sz="2200" i="1" baseline="-25000">
                <a:solidFill>
                  <a:schemeClr val="bg1"/>
                </a:solidFill>
                <a:latin typeface="Times New Roman" panose="02020603050405020304" pitchFamily="18" charset="0"/>
              </a:rPr>
              <a:t>k+1</a:t>
            </a:r>
            <a:r>
              <a:rPr lang="en-US" altLang="zh-CN" sz="2200">
                <a:solidFill>
                  <a:schemeClr val="bg1"/>
                </a:solidFill>
                <a:latin typeface="Times New Roman" panose="02020603050405020304" pitchFamily="18" charset="0"/>
              </a:rPr>
              <a:t>respectively,  the boundary conditions that define this Hermite curve section are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952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95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5205" grpId="0" animBg="1"/>
      <p:bldP spid="299520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BE59DD1-9AA2-4422-B6CB-2D83DE2055CA}"/>
              </a:ext>
            </a:extLst>
          </p:cNvPr>
          <p:cNvSpPr>
            <a:spLocks noGrp="1"/>
          </p:cNvSpPr>
          <p:nvPr>
            <p:ph type="dt" sz="quarter" idx="10"/>
          </p:nvPr>
        </p:nvSpPr>
        <p:spPr/>
        <p:txBody>
          <a:bodyPr/>
          <a:lstStyle/>
          <a:p>
            <a:pPr>
              <a:defRPr/>
            </a:pPr>
            <a:r>
              <a:rPr lang="en-US" altLang="zh-CN"/>
              <a:t>2023-11-14</a:t>
            </a:r>
          </a:p>
        </p:txBody>
      </p:sp>
      <p:sp>
        <p:nvSpPr>
          <p:cNvPr id="5" name="页脚占位符 4">
            <a:extLst>
              <a:ext uri="{FF2B5EF4-FFF2-40B4-BE49-F238E27FC236}">
                <a16:creationId xmlns:a16="http://schemas.microsoft.com/office/drawing/2014/main" id="{9009A14A-9DA4-4915-80DD-34260E62EFE7}"/>
              </a:ext>
            </a:extLst>
          </p:cNvPr>
          <p:cNvSpPr>
            <a:spLocks noGrp="1"/>
          </p:cNvSpPr>
          <p:nvPr>
            <p:ph type="ftr" sz="quarter" idx="11"/>
          </p:nvPr>
        </p:nvSpPr>
        <p:spPr/>
        <p:txBody>
          <a:bodyPr/>
          <a:lstStyle/>
          <a:p>
            <a:pPr>
              <a:defRPr/>
            </a:pPr>
            <a:r>
              <a:rPr lang="en-US" altLang="zh-CN"/>
              <a:t>北京林业大学</a:t>
            </a:r>
          </a:p>
        </p:txBody>
      </p:sp>
      <p:sp>
        <p:nvSpPr>
          <p:cNvPr id="6" name="灯片编号占位符 5">
            <a:extLst>
              <a:ext uri="{FF2B5EF4-FFF2-40B4-BE49-F238E27FC236}">
                <a16:creationId xmlns:a16="http://schemas.microsoft.com/office/drawing/2014/main" id="{893E856F-B185-4867-A683-EAD8AD21FAEC}"/>
              </a:ext>
            </a:extLst>
          </p:cNvPr>
          <p:cNvSpPr>
            <a:spLocks noGrp="1"/>
          </p:cNvSpPr>
          <p:nvPr>
            <p:ph type="sldNum" sz="quarter" idx="12"/>
          </p:nvPr>
        </p:nvSpPr>
        <p:spPr/>
        <p:txBody>
          <a:bodyPr/>
          <a:lstStyle/>
          <a:p>
            <a:pPr>
              <a:defRPr/>
            </a:pPr>
            <a:fld id="{D8428132-8FD6-4D17-B0E4-403A6E3CA894}" type="slidenum">
              <a:rPr lang="en-US" altLang="zh-CN"/>
              <a:pPr>
                <a:defRPr/>
              </a:pPr>
              <a:t>54</a:t>
            </a:fld>
            <a:endParaRPr lang="en-US" altLang="zh-CN"/>
          </a:p>
        </p:txBody>
      </p:sp>
      <p:sp>
        <p:nvSpPr>
          <p:cNvPr id="44037" name="Rectangle 2">
            <a:extLst>
              <a:ext uri="{FF2B5EF4-FFF2-40B4-BE49-F238E27FC236}">
                <a16:creationId xmlns:a16="http://schemas.microsoft.com/office/drawing/2014/main" id="{8AF22226-4DEC-45B4-912C-F42F7A36602B}"/>
              </a:ext>
            </a:extLst>
          </p:cNvPr>
          <p:cNvSpPr>
            <a:spLocks noGrp="1" noChangeArrowheads="1"/>
          </p:cNvSpPr>
          <p:nvPr>
            <p:ph type="title"/>
          </p:nvPr>
        </p:nvSpPr>
        <p:spPr>
          <a:xfrm>
            <a:off x="1350963" y="347663"/>
            <a:ext cx="6859587" cy="1462087"/>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2997251" name="Object 3">
                <a:extLst>
                  <a:ext uri="{FF2B5EF4-FFF2-40B4-BE49-F238E27FC236}">
                    <a16:creationId xmlns:a16="http://schemas.microsoft.com/office/drawing/2014/main" id="{BC13EE1A-3BA5-4863-A59E-C17DDB822329}"/>
                  </a:ext>
                </a:extLst>
              </p:cNvPr>
              <p:cNvSpPr txBox="1">
                <a:spLocks noGrp="1"/>
              </p:cNvSpPr>
              <p:nvPr>
                <p:ph idx="1"/>
              </p:nvPr>
            </p:nvSpPr>
            <p:spPr bwMode="auto">
              <a:xfrm>
                <a:off x="631826" y="1793875"/>
                <a:ext cx="7578724" cy="4751388"/>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sz="2800" b="1" i="1" smtClean="0">
                          <a:solidFill>
                            <a:schemeClr val="accent1">
                              <a:lumMod val="60000"/>
                              <a:lumOff val="40000"/>
                            </a:schemeClr>
                          </a:solidFill>
                          <a:latin typeface="Cambria Math" panose="02040503050406030204" pitchFamily="18" charset="0"/>
                        </a:rPr>
                        <m:t>𝒑</m:t>
                      </m:r>
                      <m:r>
                        <a:rPr lang="zh-CN" altLang="en-US" sz="2800" b="1" i="1" smtClean="0">
                          <a:solidFill>
                            <a:schemeClr val="accent1">
                              <a:lumMod val="60000"/>
                              <a:lumOff val="40000"/>
                            </a:schemeClr>
                          </a:solidFill>
                          <a:latin typeface="Cambria Math" panose="02040503050406030204" pitchFamily="18" charset="0"/>
                        </a:rPr>
                        <m:t>(</m:t>
                      </m:r>
                      <m:r>
                        <a:rPr lang="zh-CN" altLang="en-US" sz="2800" b="1" i="1" smtClean="0">
                          <a:solidFill>
                            <a:schemeClr val="accent1">
                              <a:lumMod val="60000"/>
                              <a:lumOff val="40000"/>
                            </a:schemeClr>
                          </a:solidFill>
                          <a:latin typeface="Cambria Math" panose="02040503050406030204" pitchFamily="18" charset="0"/>
                        </a:rPr>
                        <m:t>𝒕</m:t>
                      </m:r>
                      <m:r>
                        <a:rPr lang="zh-CN" altLang="en-US" sz="2800" b="1" i="1" smtClean="0">
                          <a:solidFill>
                            <a:schemeClr val="accent1">
                              <a:lumMod val="60000"/>
                              <a:lumOff val="40000"/>
                            </a:schemeClr>
                          </a:solidFill>
                          <a:latin typeface="Cambria Math" panose="02040503050406030204" pitchFamily="18" charset="0"/>
                        </a:rPr>
                        <m:t>)=[</m:t>
                      </m:r>
                      <m:m>
                        <m:mPr>
                          <m:plcHide m:val="on"/>
                          <m:mcs>
                            <m:mc>
                              <m:mcPr>
                                <m:count m:val="4"/>
                                <m:mcJc m:val="center"/>
                              </m:mcPr>
                            </m:mc>
                          </m:mcs>
                          <m:ctrlPr>
                            <a:rPr lang="zh-CN" altLang="en-US" sz="2800" b="1" i="1">
                              <a:solidFill>
                                <a:schemeClr val="accent1">
                                  <a:lumMod val="60000"/>
                                  <a:lumOff val="40000"/>
                                </a:schemeClr>
                              </a:solidFill>
                              <a:latin typeface="Cambria Math" panose="02040503050406030204" pitchFamily="18" charset="0"/>
                            </a:rPr>
                          </m:ctrlPr>
                        </m:mPr>
                        <m:mr>
                          <m:e>
                            <m:sSup>
                              <m:sSupPr>
                                <m:ctrlPr>
                                  <a:rPr lang="zh-CN" altLang="en-US" sz="2800" b="1" i="1">
                                    <a:solidFill>
                                      <a:schemeClr val="accent1">
                                        <a:lumMod val="60000"/>
                                        <a:lumOff val="40000"/>
                                      </a:schemeClr>
                                    </a:solidFill>
                                    <a:latin typeface="Cambria Math" panose="02040503050406030204" pitchFamily="18" charset="0"/>
                                  </a:rPr>
                                </m:ctrlPr>
                              </m:sSupPr>
                              <m:e>
                                <m:r>
                                  <a:rPr lang="zh-CN" altLang="en-US" sz="2800" b="1" i="1">
                                    <a:solidFill>
                                      <a:schemeClr val="accent1">
                                        <a:lumMod val="60000"/>
                                        <a:lumOff val="40000"/>
                                      </a:schemeClr>
                                    </a:solidFill>
                                    <a:latin typeface="Cambria Math" panose="02040503050406030204" pitchFamily="18" charset="0"/>
                                  </a:rPr>
                                  <m:t>𝒕</m:t>
                                </m:r>
                              </m:e>
                              <m:sup>
                                <m:r>
                                  <a:rPr lang="zh-CN" altLang="en-US" sz="2800" b="1" i="1">
                                    <a:solidFill>
                                      <a:schemeClr val="accent1">
                                        <a:lumMod val="60000"/>
                                        <a:lumOff val="40000"/>
                                      </a:schemeClr>
                                    </a:solidFill>
                                    <a:latin typeface="Cambria Math" panose="02040503050406030204" pitchFamily="18" charset="0"/>
                                  </a:rPr>
                                  <m:t>𝟑</m:t>
                                </m:r>
                              </m:sup>
                            </m:sSup>
                          </m:e>
                          <m:e>
                            <m:sSup>
                              <m:sSupPr>
                                <m:ctrlPr>
                                  <a:rPr lang="zh-CN" altLang="en-US" sz="2800" b="1" i="1">
                                    <a:solidFill>
                                      <a:schemeClr val="accent1">
                                        <a:lumMod val="60000"/>
                                        <a:lumOff val="40000"/>
                                      </a:schemeClr>
                                    </a:solidFill>
                                    <a:latin typeface="Cambria Math" panose="02040503050406030204" pitchFamily="18" charset="0"/>
                                  </a:rPr>
                                </m:ctrlPr>
                              </m:sSupPr>
                              <m:e>
                                <m:r>
                                  <a:rPr lang="zh-CN" altLang="en-US" sz="2800" b="1" i="1">
                                    <a:solidFill>
                                      <a:schemeClr val="accent1">
                                        <a:lumMod val="60000"/>
                                        <a:lumOff val="40000"/>
                                      </a:schemeClr>
                                    </a:solidFill>
                                    <a:latin typeface="Cambria Math" panose="02040503050406030204" pitchFamily="18" charset="0"/>
                                  </a:rPr>
                                  <m:t>𝒕</m:t>
                                </m:r>
                              </m:e>
                              <m:sup>
                                <m:r>
                                  <a:rPr lang="zh-CN" altLang="en-US" sz="2800" b="1" i="1">
                                    <a:solidFill>
                                      <a:schemeClr val="accent1">
                                        <a:lumMod val="60000"/>
                                        <a:lumOff val="40000"/>
                                      </a:schemeClr>
                                    </a:solidFill>
                                    <a:latin typeface="Cambria Math" panose="02040503050406030204" pitchFamily="18" charset="0"/>
                                  </a:rPr>
                                  <m:t>𝟐</m:t>
                                </m:r>
                              </m:sup>
                            </m:sSup>
                          </m:e>
                          <m:e>
                            <m:r>
                              <a:rPr lang="zh-CN" altLang="en-US" sz="2800" b="1" i="1">
                                <a:solidFill>
                                  <a:schemeClr val="accent1">
                                    <a:lumMod val="60000"/>
                                    <a:lumOff val="40000"/>
                                  </a:schemeClr>
                                </a:solidFill>
                                <a:latin typeface="Cambria Math" panose="02040503050406030204" pitchFamily="18" charset="0"/>
                              </a:rPr>
                              <m:t>𝒕</m:t>
                            </m:r>
                          </m:e>
                          <m:e>
                            <m:r>
                              <a:rPr lang="zh-CN" altLang="en-US" sz="2800" b="1" i="1">
                                <a:solidFill>
                                  <a:schemeClr val="accent1">
                                    <a:lumMod val="60000"/>
                                    <a:lumOff val="40000"/>
                                  </a:schemeClr>
                                </a:solidFill>
                                <a:latin typeface="Cambria Math" panose="02040503050406030204" pitchFamily="18" charset="0"/>
                              </a:rPr>
                              <m:t>𝟏</m:t>
                            </m:r>
                          </m:e>
                        </m:mr>
                      </m:m>
                      <m:r>
                        <a:rPr lang="zh-CN" altLang="en-US" sz="2800" b="1" i="1">
                          <a:solidFill>
                            <a:schemeClr val="accent1">
                              <a:lumMod val="60000"/>
                              <a:lumOff val="40000"/>
                            </a:schemeClr>
                          </a:solidFill>
                          <a:latin typeface="Cambria Math" panose="02040503050406030204" pitchFamily="18" charset="0"/>
                        </a:rPr>
                        <m:t>]</m:t>
                      </m:r>
                      <m:d>
                        <m:dPr>
                          <m:begChr m:val="["/>
                          <m:endChr m:val="]"/>
                          <m:ctrlPr>
                            <a:rPr lang="zh-CN" altLang="en-US" sz="2800" b="1" i="1">
                              <a:solidFill>
                                <a:schemeClr val="accent1">
                                  <a:lumMod val="60000"/>
                                  <a:lumOff val="40000"/>
                                </a:schemeClr>
                              </a:solidFill>
                              <a:latin typeface="Cambria Math" panose="02040503050406030204" pitchFamily="18" charset="0"/>
                            </a:rPr>
                          </m:ctrlPr>
                        </m:dPr>
                        <m:e>
                          <m:m>
                            <m:mPr>
                              <m:plcHide m:val="on"/>
                              <m:mcs>
                                <m:mc>
                                  <m:mcPr>
                                    <m:count m:val="3"/>
                                    <m:mcJc m:val="center"/>
                                  </m:mcPr>
                                </m:mc>
                              </m:mcs>
                              <m:ctrlPr>
                                <a:rPr lang="zh-CN" altLang="en-US" sz="2800" b="1" i="1">
                                  <a:solidFill>
                                    <a:schemeClr val="accent1">
                                      <a:lumMod val="60000"/>
                                      <a:lumOff val="40000"/>
                                    </a:schemeClr>
                                  </a:solidFill>
                                  <a:latin typeface="Cambria Math" panose="02040503050406030204" pitchFamily="18" charset="0"/>
                                </a:rPr>
                              </m:ctrlPr>
                            </m:mPr>
                            <m:mr>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𝒂</m:t>
                                    </m:r>
                                  </m:e>
                                  <m:sub>
                                    <m:r>
                                      <a:rPr lang="zh-CN" altLang="en-US" sz="2800" b="1" i="1">
                                        <a:solidFill>
                                          <a:schemeClr val="accent1">
                                            <a:lumMod val="60000"/>
                                            <a:lumOff val="40000"/>
                                          </a:schemeClr>
                                        </a:solidFill>
                                        <a:latin typeface="Cambria Math" panose="02040503050406030204" pitchFamily="18" charset="0"/>
                                      </a:rPr>
                                      <m:t>𝒙</m:t>
                                    </m:r>
                                  </m:sub>
                                </m:sSub>
                              </m:e>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𝒂</m:t>
                                    </m:r>
                                  </m:e>
                                  <m:sub>
                                    <m:r>
                                      <a:rPr lang="zh-CN" altLang="en-US" sz="2800" b="1" i="1">
                                        <a:solidFill>
                                          <a:schemeClr val="accent1">
                                            <a:lumMod val="60000"/>
                                            <a:lumOff val="40000"/>
                                          </a:schemeClr>
                                        </a:solidFill>
                                        <a:latin typeface="Cambria Math" panose="02040503050406030204" pitchFamily="18" charset="0"/>
                                      </a:rPr>
                                      <m:t>𝒚</m:t>
                                    </m:r>
                                  </m:sub>
                                </m:sSub>
                              </m:e>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𝒂</m:t>
                                    </m:r>
                                  </m:e>
                                  <m:sub>
                                    <m:r>
                                      <a:rPr lang="zh-CN" altLang="en-US" sz="2800" b="1" i="1">
                                        <a:solidFill>
                                          <a:schemeClr val="accent1">
                                            <a:lumMod val="60000"/>
                                            <a:lumOff val="40000"/>
                                          </a:schemeClr>
                                        </a:solidFill>
                                        <a:latin typeface="Cambria Math" panose="02040503050406030204" pitchFamily="18" charset="0"/>
                                      </a:rPr>
                                      <m:t>𝒛</m:t>
                                    </m:r>
                                  </m:sub>
                                </m:sSub>
                              </m:e>
                            </m:mr>
                            <m:mr>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𝒃</m:t>
                                    </m:r>
                                  </m:e>
                                  <m:sub>
                                    <m:r>
                                      <a:rPr lang="zh-CN" altLang="en-US" sz="2800" b="1" i="1">
                                        <a:solidFill>
                                          <a:schemeClr val="accent1">
                                            <a:lumMod val="60000"/>
                                            <a:lumOff val="40000"/>
                                          </a:schemeClr>
                                        </a:solidFill>
                                        <a:latin typeface="Cambria Math" panose="02040503050406030204" pitchFamily="18" charset="0"/>
                                      </a:rPr>
                                      <m:t>𝒙</m:t>
                                    </m:r>
                                  </m:sub>
                                </m:sSub>
                              </m:e>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𝒃</m:t>
                                    </m:r>
                                  </m:e>
                                  <m:sub>
                                    <m:r>
                                      <a:rPr lang="zh-CN" altLang="en-US" sz="2800" b="1" i="1">
                                        <a:solidFill>
                                          <a:schemeClr val="accent1">
                                            <a:lumMod val="60000"/>
                                            <a:lumOff val="40000"/>
                                          </a:schemeClr>
                                        </a:solidFill>
                                        <a:latin typeface="Cambria Math" panose="02040503050406030204" pitchFamily="18" charset="0"/>
                                      </a:rPr>
                                      <m:t>𝒚</m:t>
                                    </m:r>
                                  </m:sub>
                                </m:sSub>
                              </m:e>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𝒃</m:t>
                                    </m:r>
                                  </m:e>
                                  <m:sub>
                                    <m:r>
                                      <a:rPr lang="zh-CN" altLang="en-US" sz="2800" b="1" i="1">
                                        <a:solidFill>
                                          <a:schemeClr val="accent1">
                                            <a:lumMod val="60000"/>
                                            <a:lumOff val="40000"/>
                                          </a:schemeClr>
                                        </a:solidFill>
                                        <a:latin typeface="Cambria Math" panose="02040503050406030204" pitchFamily="18" charset="0"/>
                                      </a:rPr>
                                      <m:t>𝒛</m:t>
                                    </m:r>
                                  </m:sub>
                                </m:sSub>
                              </m:e>
                            </m:mr>
                            <m:mr>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𝒄</m:t>
                                    </m:r>
                                  </m:e>
                                  <m:sub>
                                    <m:r>
                                      <a:rPr lang="zh-CN" altLang="en-US" sz="2800" b="1" i="1">
                                        <a:solidFill>
                                          <a:schemeClr val="accent1">
                                            <a:lumMod val="60000"/>
                                            <a:lumOff val="40000"/>
                                          </a:schemeClr>
                                        </a:solidFill>
                                        <a:latin typeface="Cambria Math" panose="02040503050406030204" pitchFamily="18" charset="0"/>
                                      </a:rPr>
                                      <m:t>𝒙</m:t>
                                    </m:r>
                                  </m:sub>
                                </m:sSub>
                              </m:e>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𝒄</m:t>
                                    </m:r>
                                  </m:e>
                                  <m:sub>
                                    <m:r>
                                      <a:rPr lang="zh-CN" altLang="en-US" sz="2800" b="1" i="1">
                                        <a:solidFill>
                                          <a:schemeClr val="accent1">
                                            <a:lumMod val="60000"/>
                                            <a:lumOff val="40000"/>
                                          </a:schemeClr>
                                        </a:solidFill>
                                        <a:latin typeface="Cambria Math" panose="02040503050406030204" pitchFamily="18" charset="0"/>
                                      </a:rPr>
                                      <m:t>𝒚</m:t>
                                    </m:r>
                                  </m:sub>
                                </m:sSub>
                              </m:e>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𝒄</m:t>
                                    </m:r>
                                  </m:e>
                                  <m:sub>
                                    <m:r>
                                      <a:rPr lang="zh-CN" altLang="en-US" sz="2800" b="1" i="1">
                                        <a:solidFill>
                                          <a:schemeClr val="accent1">
                                            <a:lumMod val="60000"/>
                                            <a:lumOff val="40000"/>
                                          </a:schemeClr>
                                        </a:solidFill>
                                        <a:latin typeface="Cambria Math" panose="02040503050406030204" pitchFamily="18" charset="0"/>
                                      </a:rPr>
                                      <m:t>𝒛</m:t>
                                    </m:r>
                                  </m:sub>
                                </m:sSub>
                              </m:e>
                            </m:mr>
                            <m:mr>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𝒅</m:t>
                                    </m:r>
                                  </m:e>
                                  <m:sub>
                                    <m:r>
                                      <a:rPr lang="zh-CN" altLang="en-US" sz="2800" b="1" i="1">
                                        <a:solidFill>
                                          <a:schemeClr val="accent1">
                                            <a:lumMod val="60000"/>
                                            <a:lumOff val="40000"/>
                                          </a:schemeClr>
                                        </a:solidFill>
                                        <a:latin typeface="Cambria Math" panose="02040503050406030204" pitchFamily="18" charset="0"/>
                                      </a:rPr>
                                      <m:t>𝒙</m:t>
                                    </m:r>
                                  </m:sub>
                                </m:sSub>
                              </m:e>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𝒅</m:t>
                                    </m:r>
                                  </m:e>
                                  <m:sub>
                                    <m:r>
                                      <a:rPr lang="zh-CN" altLang="en-US" sz="2800" b="1" i="1">
                                        <a:solidFill>
                                          <a:schemeClr val="accent1">
                                            <a:lumMod val="60000"/>
                                            <a:lumOff val="40000"/>
                                          </a:schemeClr>
                                        </a:solidFill>
                                        <a:latin typeface="Cambria Math" panose="02040503050406030204" pitchFamily="18" charset="0"/>
                                      </a:rPr>
                                      <m:t>𝒚</m:t>
                                    </m:r>
                                  </m:sub>
                                </m:sSub>
                              </m:e>
                              <m:e>
                                <m:sSub>
                                  <m:sSubPr>
                                    <m:ctrlPr>
                                      <a:rPr lang="zh-CN" altLang="en-US" sz="2800" b="1" i="1">
                                        <a:solidFill>
                                          <a:schemeClr val="accent1">
                                            <a:lumMod val="60000"/>
                                            <a:lumOff val="40000"/>
                                          </a:schemeClr>
                                        </a:solidFill>
                                        <a:latin typeface="Cambria Math" panose="02040503050406030204" pitchFamily="18" charset="0"/>
                                      </a:rPr>
                                    </m:ctrlPr>
                                  </m:sSubPr>
                                  <m:e>
                                    <m:r>
                                      <a:rPr lang="zh-CN" altLang="en-US" sz="2800" b="1" i="1">
                                        <a:solidFill>
                                          <a:schemeClr val="accent1">
                                            <a:lumMod val="60000"/>
                                            <a:lumOff val="40000"/>
                                          </a:schemeClr>
                                        </a:solidFill>
                                        <a:latin typeface="Cambria Math" panose="02040503050406030204" pitchFamily="18" charset="0"/>
                                      </a:rPr>
                                      <m:t>𝒅</m:t>
                                    </m:r>
                                  </m:e>
                                  <m:sub>
                                    <m:r>
                                      <a:rPr lang="zh-CN" altLang="en-US" sz="2800" b="1" i="1">
                                        <a:solidFill>
                                          <a:schemeClr val="accent1">
                                            <a:lumMod val="60000"/>
                                            <a:lumOff val="40000"/>
                                          </a:schemeClr>
                                        </a:solidFill>
                                        <a:latin typeface="Cambria Math" panose="02040503050406030204" pitchFamily="18" charset="0"/>
                                      </a:rPr>
                                      <m:t>𝒛</m:t>
                                    </m:r>
                                  </m:sub>
                                </m:sSub>
                              </m:e>
                            </m:mr>
                          </m:m>
                        </m:e>
                      </m:d>
                    </m:oMath>
                    <m:oMath xmlns:m="http://schemas.openxmlformats.org/officeDocument/2006/math">
                      <m:r>
                        <a:rPr lang="zh-CN" altLang="en-US" sz="2800" b="1" i="1">
                          <a:solidFill>
                            <a:schemeClr val="accent1">
                              <a:lumMod val="60000"/>
                              <a:lumOff val="40000"/>
                            </a:schemeClr>
                          </a:solidFill>
                          <a:latin typeface="Cambria Math" panose="02040503050406030204" pitchFamily="18" charset="0"/>
                        </a:rPr>
                        <m:t>=[</m:t>
                      </m:r>
                      <m:m>
                        <m:mPr>
                          <m:plcHide m:val="on"/>
                          <m:mcs>
                            <m:mc>
                              <m:mcPr>
                                <m:count m:val="4"/>
                                <m:mcJc m:val="center"/>
                              </m:mcPr>
                            </m:mc>
                          </m:mcs>
                          <m:ctrlPr>
                            <a:rPr lang="zh-CN" altLang="en-US" sz="2800" b="1" i="1">
                              <a:solidFill>
                                <a:schemeClr val="accent1">
                                  <a:lumMod val="60000"/>
                                  <a:lumOff val="40000"/>
                                </a:schemeClr>
                              </a:solidFill>
                              <a:latin typeface="Cambria Math" panose="02040503050406030204" pitchFamily="18" charset="0"/>
                            </a:rPr>
                          </m:ctrlPr>
                        </m:mPr>
                        <m:mr>
                          <m:e>
                            <m:sSup>
                              <m:sSupPr>
                                <m:ctrlPr>
                                  <a:rPr lang="zh-CN" altLang="en-US" sz="2800" b="1" i="1">
                                    <a:solidFill>
                                      <a:schemeClr val="accent1">
                                        <a:lumMod val="60000"/>
                                        <a:lumOff val="40000"/>
                                      </a:schemeClr>
                                    </a:solidFill>
                                    <a:latin typeface="Cambria Math" panose="02040503050406030204" pitchFamily="18" charset="0"/>
                                  </a:rPr>
                                </m:ctrlPr>
                              </m:sSupPr>
                              <m:e>
                                <m:r>
                                  <a:rPr lang="zh-CN" altLang="en-US" sz="2800" b="1" i="1">
                                    <a:solidFill>
                                      <a:schemeClr val="accent1">
                                        <a:lumMod val="60000"/>
                                        <a:lumOff val="40000"/>
                                      </a:schemeClr>
                                    </a:solidFill>
                                    <a:latin typeface="Cambria Math" panose="02040503050406030204" pitchFamily="18" charset="0"/>
                                  </a:rPr>
                                  <m:t>𝒕</m:t>
                                </m:r>
                              </m:e>
                              <m:sup>
                                <m:r>
                                  <a:rPr lang="zh-CN" altLang="en-US" sz="2800" b="1" i="1">
                                    <a:solidFill>
                                      <a:schemeClr val="accent1">
                                        <a:lumMod val="60000"/>
                                        <a:lumOff val="40000"/>
                                      </a:schemeClr>
                                    </a:solidFill>
                                    <a:latin typeface="Cambria Math" panose="02040503050406030204" pitchFamily="18" charset="0"/>
                                  </a:rPr>
                                  <m:t>𝟑</m:t>
                                </m:r>
                              </m:sup>
                            </m:sSup>
                          </m:e>
                          <m:e>
                            <m:sSup>
                              <m:sSupPr>
                                <m:ctrlPr>
                                  <a:rPr lang="zh-CN" altLang="en-US" sz="2800" b="1" i="1">
                                    <a:solidFill>
                                      <a:schemeClr val="accent1">
                                        <a:lumMod val="60000"/>
                                        <a:lumOff val="40000"/>
                                      </a:schemeClr>
                                    </a:solidFill>
                                    <a:latin typeface="Cambria Math" panose="02040503050406030204" pitchFamily="18" charset="0"/>
                                  </a:rPr>
                                </m:ctrlPr>
                              </m:sSupPr>
                              <m:e>
                                <m:r>
                                  <a:rPr lang="zh-CN" altLang="en-US" sz="2800" b="1" i="1">
                                    <a:solidFill>
                                      <a:schemeClr val="accent1">
                                        <a:lumMod val="60000"/>
                                        <a:lumOff val="40000"/>
                                      </a:schemeClr>
                                    </a:solidFill>
                                    <a:latin typeface="Cambria Math" panose="02040503050406030204" pitchFamily="18" charset="0"/>
                                  </a:rPr>
                                  <m:t>𝒕</m:t>
                                </m:r>
                              </m:e>
                              <m:sup>
                                <m:r>
                                  <a:rPr lang="zh-CN" altLang="en-US" sz="2800" b="1" i="1">
                                    <a:solidFill>
                                      <a:schemeClr val="accent1">
                                        <a:lumMod val="60000"/>
                                        <a:lumOff val="40000"/>
                                      </a:schemeClr>
                                    </a:solidFill>
                                    <a:latin typeface="Cambria Math" panose="02040503050406030204" pitchFamily="18" charset="0"/>
                                  </a:rPr>
                                  <m:t>𝟐</m:t>
                                </m:r>
                              </m:sup>
                            </m:sSup>
                          </m:e>
                          <m:e>
                            <m:r>
                              <a:rPr lang="zh-CN" altLang="en-US" sz="2800" b="1" i="1">
                                <a:solidFill>
                                  <a:schemeClr val="accent1">
                                    <a:lumMod val="60000"/>
                                    <a:lumOff val="40000"/>
                                  </a:schemeClr>
                                </a:solidFill>
                                <a:latin typeface="Cambria Math" panose="02040503050406030204" pitchFamily="18" charset="0"/>
                              </a:rPr>
                              <m:t>𝒕</m:t>
                            </m:r>
                          </m:e>
                          <m:e>
                            <m:r>
                              <a:rPr lang="zh-CN" altLang="en-US" sz="2800" b="1" i="1">
                                <a:solidFill>
                                  <a:schemeClr val="accent1">
                                    <a:lumMod val="60000"/>
                                    <a:lumOff val="40000"/>
                                  </a:schemeClr>
                                </a:solidFill>
                                <a:latin typeface="Cambria Math" panose="02040503050406030204" pitchFamily="18" charset="0"/>
                              </a:rPr>
                              <m:t>𝟏</m:t>
                            </m:r>
                          </m:e>
                        </m:mr>
                      </m:m>
                      <m:r>
                        <a:rPr lang="zh-CN" altLang="en-US" sz="2800" b="1" i="1">
                          <a:solidFill>
                            <a:schemeClr val="accent1">
                              <a:lumMod val="60000"/>
                              <a:lumOff val="40000"/>
                            </a:schemeClr>
                          </a:solidFill>
                          <a:latin typeface="Cambria Math" panose="02040503050406030204" pitchFamily="18" charset="0"/>
                        </a:rPr>
                        <m:t>]</m:t>
                      </m:r>
                      <m:d>
                        <m:dPr>
                          <m:begChr m:val="["/>
                          <m:endChr m:val="]"/>
                          <m:ctrlPr>
                            <a:rPr lang="zh-CN" altLang="en-US" sz="2800" b="1" i="1">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sz="2800" b="1" i="1">
                                  <a:solidFill>
                                    <a:schemeClr val="accent1">
                                      <a:lumMod val="60000"/>
                                      <a:lumOff val="40000"/>
                                    </a:schemeClr>
                                  </a:solidFill>
                                  <a:latin typeface="Cambria Math" panose="02040503050406030204" pitchFamily="18" charset="0"/>
                                </a:rPr>
                              </m:ctrlPr>
                            </m:mPr>
                            <m:mr>
                              <m:e>
                                <m:r>
                                  <a:rPr lang="zh-CN" altLang="en-US" sz="2800" b="1" i="1">
                                    <a:solidFill>
                                      <a:schemeClr val="accent1">
                                        <a:lumMod val="60000"/>
                                        <a:lumOff val="40000"/>
                                      </a:schemeClr>
                                    </a:solidFill>
                                    <a:latin typeface="Cambria Math" panose="02040503050406030204" pitchFamily="18" charset="0"/>
                                  </a:rPr>
                                  <m:t>𝒂</m:t>
                                </m:r>
                              </m:e>
                            </m:mr>
                            <m:mr>
                              <m:e>
                                <m:r>
                                  <a:rPr lang="zh-CN" altLang="en-US" sz="2800" b="1" i="1">
                                    <a:solidFill>
                                      <a:schemeClr val="accent1">
                                        <a:lumMod val="60000"/>
                                        <a:lumOff val="40000"/>
                                      </a:schemeClr>
                                    </a:solidFill>
                                    <a:latin typeface="Cambria Math" panose="02040503050406030204" pitchFamily="18" charset="0"/>
                                  </a:rPr>
                                  <m:t>𝒃</m:t>
                                </m:r>
                              </m:e>
                            </m:mr>
                            <m:mr>
                              <m:e>
                                <m:r>
                                  <a:rPr lang="zh-CN" altLang="en-US" sz="2800" b="1" i="1">
                                    <a:solidFill>
                                      <a:schemeClr val="accent1">
                                        <a:lumMod val="60000"/>
                                        <a:lumOff val="40000"/>
                                      </a:schemeClr>
                                    </a:solidFill>
                                    <a:latin typeface="Cambria Math" panose="02040503050406030204" pitchFamily="18" charset="0"/>
                                  </a:rPr>
                                  <m:t>𝒄</m:t>
                                </m:r>
                              </m:e>
                            </m:mr>
                            <m:mr>
                              <m:e>
                                <m:r>
                                  <a:rPr lang="zh-CN" altLang="en-US" sz="2800" b="1" i="1">
                                    <a:solidFill>
                                      <a:schemeClr val="accent1">
                                        <a:lumMod val="60000"/>
                                        <a:lumOff val="40000"/>
                                      </a:schemeClr>
                                    </a:solidFill>
                                    <a:latin typeface="Cambria Math" panose="02040503050406030204" pitchFamily="18" charset="0"/>
                                  </a:rPr>
                                  <m:t>𝒅</m:t>
                                </m:r>
                              </m:e>
                            </m:mr>
                          </m:m>
                        </m:e>
                      </m:d>
                      <m:r>
                        <a:rPr lang="zh-CN" altLang="en-US" sz="2800" b="1" i="1">
                          <a:solidFill>
                            <a:schemeClr val="accent1">
                              <a:lumMod val="60000"/>
                              <a:lumOff val="40000"/>
                            </a:schemeClr>
                          </a:solidFill>
                          <a:latin typeface="Cambria Math" panose="02040503050406030204" pitchFamily="18" charset="0"/>
                        </a:rPr>
                        <m:t>=</m:t>
                      </m:r>
                      <m:r>
                        <a:rPr lang="zh-CN" altLang="en-US" sz="2800" b="1" i="1">
                          <a:solidFill>
                            <a:schemeClr val="accent1">
                              <a:lumMod val="60000"/>
                              <a:lumOff val="40000"/>
                            </a:schemeClr>
                          </a:solidFill>
                          <a:latin typeface="Cambria Math" panose="02040503050406030204" pitchFamily="18" charset="0"/>
                        </a:rPr>
                        <m:t>𝑻</m:t>
                      </m:r>
                      <m:r>
                        <a:rPr lang="zh-CN" altLang="en-US" sz="2800" b="1" i="1">
                          <a:solidFill>
                            <a:schemeClr val="accent1">
                              <a:lumMod val="60000"/>
                              <a:lumOff val="40000"/>
                            </a:schemeClr>
                          </a:solidFill>
                          <a:latin typeface="Cambria Math" panose="02040503050406030204" pitchFamily="18" charset="0"/>
                        </a:rPr>
                        <m:t>⋅</m:t>
                      </m:r>
                      <m:r>
                        <a:rPr lang="zh-CN" altLang="en-US" sz="2800" b="1" i="1">
                          <a:solidFill>
                            <a:schemeClr val="accent1">
                              <a:lumMod val="60000"/>
                              <a:lumOff val="40000"/>
                            </a:schemeClr>
                          </a:solidFill>
                          <a:latin typeface="Cambria Math" panose="02040503050406030204" pitchFamily="18" charset="0"/>
                        </a:rPr>
                        <m:t>𝑪</m:t>
                      </m:r>
                    </m:oMath>
                  </m:oMathPara>
                </a14:m>
                <a:endParaRPr lang="zh-CN" altLang="en-US" sz="2800" b="1" dirty="0">
                  <a:solidFill>
                    <a:schemeClr val="accent1">
                      <a:lumMod val="60000"/>
                      <a:lumOff val="40000"/>
                    </a:schemeClr>
                  </a:solidFill>
                </a:endParaRPr>
              </a:p>
            </p:txBody>
          </p:sp>
        </mc:Choice>
        <mc:Fallback xmlns="">
          <p:sp>
            <p:nvSpPr>
              <p:cNvPr id="2997251" name="Object 3">
                <a:extLst>
                  <a:ext uri="{FF2B5EF4-FFF2-40B4-BE49-F238E27FC236}">
                    <a16:creationId xmlns:a16="http://schemas.microsoft.com/office/drawing/2014/main" id="{BC13EE1A-3BA5-4863-A59E-C17DDB822329}"/>
                  </a:ext>
                </a:extLst>
              </p:cNvPr>
              <p:cNvSpPr txBox="1">
                <a:spLocks noGrp="1" noRot="1" noChangeAspect="1" noMove="1" noResize="1" noEditPoints="1" noAdjustHandles="1" noChangeArrowheads="1" noChangeShapeType="1" noTextEdit="1"/>
              </p:cNvSpPr>
              <p:nvPr>
                <p:ph idx="1"/>
              </p:nvPr>
            </p:nvSpPr>
            <p:spPr bwMode="auto">
              <a:xfrm>
                <a:off x="631826" y="1793875"/>
                <a:ext cx="7578724" cy="4751388"/>
              </a:xfrm>
              <a:prstGeom prst="rect">
                <a:avLst/>
              </a:prstGeom>
              <a:blipFill>
                <a:blip r:embed="rId3"/>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656E5B93-EE7D-47C3-8C2F-249153E27EA3}"/>
              </a:ext>
            </a:extLst>
          </p:cNvPr>
          <p:cNvSpPr>
            <a:spLocks noGrp="1"/>
          </p:cNvSpPr>
          <p:nvPr>
            <p:ph type="dt" sz="quarter" idx="10"/>
          </p:nvPr>
        </p:nvSpPr>
        <p:spPr/>
        <p:txBody>
          <a:bodyPr/>
          <a:lstStyle/>
          <a:p>
            <a:pPr>
              <a:defRPr/>
            </a:pPr>
            <a:r>
              <a:rPr lang="en-US" altLang="zh-CN"/>
              <a:t>2023-11-14</a:t>
            </a:r>
          </a:p>
        </p:txBody>
      </p:sp>
      <p:sp>
        <p:nvSpPr>
          <p:cNvPr id="5" name="页脚占位符 4">
            <a:extLst>
              <a:ext uri="{FF2B5EF4-FFF2-40B4-BE49-F238E27FC236}">
                <a16:creationId xmlns:a16="http://schemas.microsoft.com/office/drawing/2014/main" id="{A959ADCE-5D4C-40BF-9381-6AE422270D2B}"/>
              </a:ext>
            </a:extLst>
          </p:cNvPr>
          <p:cNvSpPr>
            <a:spLocks noGrp="1"/>
          </p:cNvSpPr>
          <p:nvPr>
            <p:ph type="ftr" sz="quarter" idx="11"/>
          </p:nvPr>
        </p:nvSpPr>
        <p:spPr/>
        <p:txBody>
          <a:bodyPr/>
          <a:lstStyle/>
          <a:p>
            <a:pPr>
              <a:defRPr/>
            </a:pPr>
            <a:r>
              <a:rPr lang="en-US" altLang="zh-CN"/>
              <a:t>北京林业大学</a:t>
            </a:r>
          </a:p>
        </p:txBody>
      </p:sp>
      <p:sp>
        <p:nvSpPr>
          <p:cNvPr id="6" name="灯片编号占位符 5">
            <a:extLst>
              <a:ext uri="{FF2B5EF4-FFF2-40B4-BE49-F238E27FC236}">
                <a16:creationId xmlns:a16="http://schemas.microsoft.com/office/drawing/2014/main" id="{32DB2C14-D712-49CB-ABA5-935FB366C91A}"/>
              </a:ext>
            </a:extLst>
          </p:cNvPr>
          <p:cNvSpPr>
            <a:spLocks noGrp="1"/>
          </p:cNvSpPr>
          <p:nvPr>
            <p:ph type="sldNum" sz="quarter" idx="12"/>
          </p:nvPr>
        </p:nvSpPr>
        <p:spPr/>
        <p:txBody>
          <a:bodyPr/>
          <a:lstStyle/>
          <a:p>
            <a:pPr>
              <a:defRPr/>
            </a:pPr>
            <a:fld id="{59A288F9-C8A6-45B4-80BE-1FC814685C65}" type="slidenum">
              <a:rPr lang="en-US" altLang="zh-CN"/>
              <a:pPr>
                <a:defRPr/>
              </a:pPr>
              <a:t>55</a:t>
            </a:fld>
            <a:endParaRPr lang="en-US" altLang="zh-CN"/>
          </a:p>
        </p:txBody>
      </p:sp>
      <p:sp>
        <p:nvSpPr>
          <p:cNvPr id="46085" name="Rectangle 2">
            <a:extLst>
              <a:ext uri="{FF2B5EF4-FFF2-40B4-BE49-F238E27FC236}">
                <a16:creationId xmlns:a16="http://schemas.microsoft.com/office/drawing/2014/main" id="{1F36E2FB-B997-4AE6-A4B5-9A8F26F90147}"/>
              </a:ext>
            </a:extLst>
          </p:cNvPr>
          <p:cNvSpPr>
            <a:spLocks noGrp="1" noChangeArrowheads="1"/>
          </p:cNvSpPr>
          <p:nvPr>
            <p:ph type="title"/>
          </p:nvPr>
        </p:nvSpPr>
        <p:spPr>
          <a:xfrm>
            <a:off x="1350963" y="347663"/>
            <a:ext cx="6859587" cy="1462087"/>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2999299" name="Object 3">
                <a:extLst>
                  <a:ext uri="{FF2B5EF4-FFF2-40B4-BE49-F238E27FC236}">
                    <a16:creationId xmlns:a16="http://schemas.microsoft.com/office/drawing/2014/main" id="{4607D906-B139-40DD-81F2-458574B5D2F0}"/>
                  </a:ext>
                </a:extLst>
              </p:cNvPr>
              <p:cNvSpPr txBox="1">
                <a:spLocks noGrp="1"/>
              </p:cNvSpPr>
              <p:nvPr>
                <p:ph idx="1"/>
              </p:nvPr>
            </p:nvSpPr>
            <p:spPr bwMode="auto">
              <a:xfrm>
                <a:off x="1461135" y="2597785"/>
                <a:ext cx="5816600" cy="3100388"/>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sSup>
                        <m:sSupPr>
                          <m:ctrlPr>
                            <a:rPr lang="zh-CN" altLang="en-US" b="1" i="1" smtClean="0">
                              <a:solidFill>
                                <a:schemeClr val="accent1">
                                  <a:lumMod val="60000"/>
                                  <a:lumOff val="40000"/>
                                </a:schemeClr>
                              </a:solidFill>
                              <a:latin typeface="Cambria Math" panose="02040503050406030204" pitchFamily="18" charset="0"/>
                            </a:rPr>
                          </m:ctrlPr>
                        </m:sSupPr>
                        <m:e>
                          <m:r>
                            <a:rPr lang="zh-CN" altLang="en-US" b="1" i="1">
                              <a:solidFill>
                                <a:schemeClr val="accent1">
                                  <a:lumMod val="60000"/>
                                  <a:lumOff val="40000"/>
                                </a:schemeClr>
                              </a:solidFill>
                              <a:latin typeface="Cambria Math" panose="02040503050406030204" pitchFamily="18" charset="0"/>
                            </a:rPr>
                            <m:t>𝒑</m:t>
                          </m:r>
                        </m:e>
                        <m:sup>
                          <m:r>
                            <a:rPr lang="zh-CN" altLang="en-US" b="1" i="1">
                              <a:solidFill>
                                <a:schemeClr val="accent1">
                                  <a:lumMod val="60000"/>
                                  <a:lumOff val="40000"/>
                                </a:schemeClr>
                              </a:solidFill>
                              <a:latin typeface="Cambria Math" panose="02040503050406030204" pitchFamily="18" charset="0"/>
                            </a:rPr>
                            <m:t>′</m:t>
                          </m:r>
                        </m:sup>
                      </m:sSup>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𝒕</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𝟑</m:t>
                      </m:r>
                      <m:m>
                        <m:mPr>
                          <m:plcHide m:val="on"/>
                          <m:mcs>
                            <m:mc>
                              <m:mcPr>
                                <m:count m:val="4"/>
                                <m:mcJc m:val="center"/>
                              </m:mcPr>
                            </m:mc>
                          </m:mcs>
                          <m:ctrlPr>
                            <a:rPr lang="zh-CN" altLang="en-US" b="1" i="1">
                              <a:solidFill>
                                <a:schemeClr val="accent1">
                                  <a:lumMod val="60000"/>
                                  <a:lumOff val="40000"/>
                                </a:schemeClr>
                              </a:solidFill>
                              <a:latin typeface="Cambria Math" panose="02040503050406030204" pitchFamily="18" charset="0"/>
                            </a:rPr>
                          </m:ctrlPr>
                        </m:mPr>
                        <m:mr>
                          <m:e>
                            <m:sSup>
                              <m:sSupPr>
                                <m:ctrlPr>
                                  <a:rPr lang="zh-CN" altLang="en-US" b="1" i="1">
                                    <a:solidFill>
                                      <a:schemeClr val="accent1">
                                        <a:lumMod val="60000"/>
                                        <a:lumOff val="40000"/>
                                      </a:schemeClr>
                                    </a:solidFill>
                                    <a:latin typeface="Cambria Math" panose="02040503050406030204" pitchFamily="18" charset="0"/>
                                  </a:rPr>
                                </m:ctrlPr>
                              </m:sSupPr>
                              <m:e>
                                <m:r>
                                  <a:rPr lang="zh-CN" altLang="en-US" b="1" i="1">
                                    <a:solidFill>
                                      <a:schemeClr val="accent1">
                                        <a:lumMod val="60000"/>
                                        <a:lumOff val="40000"/>
                                      </a:schemeClr>
                                    </a:solidFill>
                                    <a:latin typeface="Cambria Math" panose="02040503050406030204" pitchFamily="18" charset="0"/>
                                  </a:rPr>
                                  <m:t>𝒕</m:t>
                                </m:r>
                              </m:e>
                              <m:sup>
                                <m:r>
                                  <a:rPr lang="zh-CN" altLang="en-US" b="1" i="1">
                                    <a:solidFill>
                                      <a:schemeClr val="accent1">
                                        <a:lumMod val="60000"/>
                                        <a:lumOff val="40000"/>
                                      </a:schemeClr>
                                    </a:solidFill>
                                    <a:latin typeface="Cambria Math" panose="02040503050406030204" pitchFamily="18" charset="0"/>
                                  </a:rPr>
                                  <m:t>𝟐</m:t>
                                </m:r>
                              </m:sup>
                            </m:sSup>
                          </m:e>
                          <m:e>
                            <m:r>
                              <a:rPr lang="zh-CN" altLang="en-US" b="1" i="1">
                                <a:solidFill>
                                  <a:schemeClr val="accent1">
                                    <a:lumMod val="60000"/>
                                    <a:lumOff val="40000"/>
                                  </a:schemeClr>
                                </a:solidFill>
                                <a:latin typeface="Cambria Math" panose="02040503050406030204" pitchFamily="18" charset="0"/>
                              </a:rPr>
                              <m:t>𝟐</m:t>
                            </m:r>
                            <m:r>
                              <a:rPr lang="zh-CN" altLang="en-US" b="1" i="1">
                                <a:solidFill>
                                  <a:schemeClr val="accent1">
                                    <a:lumMod val="60000"/>
                                    <a:lumOff val="40000"/>
                                  </a:schemeClr>
                                </a:solidFill>
                                <a:latin typeface="Cambria Math" panose="02040503050406030204" pitchFamily="18" charset="0"/>
                              </a:rPr>
                              <m:t>𝒕</m:t>
                            </m:r>
                          </m:e>
                          <m:e>
                            <m:r>
                              <a:rPr lang="zh-CN" altLang="en-US" b="1" i="1">
                                <a:solidFill>
                                  <a:schemeClr val="accent1">
                                    <a:lumMod val="60000"/>
                                    <a:lumOff val="40000"/>
                                  </a:schemeClr>
                                </a:solidFill>
                                <a:latin typeface="Cambria Math" panose="02040503050406030204" pitchFamily="18" charset="0"/>
                              </a:rPr>
                              <m:t>𝟏</m:t>
                            </m:r>
                          </m:e>
                          <m:e>
                            <m:r>
                              <a:rPr lang="zh-CN" altLang="en-US" b="1" i="1">
                                <a:solidFill>
                                  <a:schemeClr val="accent1">
                                    <a:lumMod val="60000"/>
                                    <a:lumOff val="40000"/>
                                  </a:schemeClr>
                                </a:solidFill>
                                <a:latin typeface="Cambria Math" panose="02040503050406030204" pitchFamily="18" charset="0"/>
                              </a:rPr>
                              <m:t>𝟎</m:t>
                            </m:r>
                          </m:e>
                        </m:mr>
                      </m:m>
                      <m:r>
                        <a:rPr lang="zh-CN" altLang="en-US" b="1" i="1">
                          <a:solidFill>
                            <a:schemeClr val="accent1">
                              <a:lumMod val="60000"/>
                              <a:lumOff val="40000"/>
                            </a:schemeClr>
                          </a:solidFill>
                          <a:latin typeface="Cambria Math" panose="02040503050406030204" pitchFamily="18" charset="0"/>
                        </a:rPr>
                        <m:t>]</m:t>
                      </m:r>
                      <m:d>
                        <m:dPr>
                          <m:begChr m:val="["/>
                          <m:endChr m:val="]"/>
                          <m:ctrlPr>
                            <a:rPr lang="zh-CN" altLang="en-US" b="1" i="1">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b="1" i="1">
                                  <a:solidFill>
                                    <a:schemeClr val="accent1">
                                      <a:lumMod val="60000"/>
                                      <a:lumOff val="40000"/>
                                    </a:schemeClr>
                                  </a:solidFill>
                                  <a:latin typeface="Cambria Math" panose="02040503050406030204" pitchFamily="18" charset="0"/>
                                </a:rPr>
                              </m:ctrlPr>
                            </m:mPr>
                            <m:mr>
                              <m:e>
                                <m:r>
                                  <a:rPr lang="zh-CN" altLang="en-US" b="1" i="1">
                                    <a:solidFill>
                                      <a:schemeClr val="accent1">
                                        <a:lumMod val="60000"/>
                                        <a:lumOff val="40000"/>
                                      </a:schemeClr>
                                    </a:solidFill>
                                    <a:latin typeface="Cambria Math" panose="02040503050406030204" pitchFamily="18" charset="0"/>
                                  </a:rPr>
                                  <m:t>𝒂</m:t>
                                </m:r>
                              </m:e>
                            </m:mr>
                            <m:mr>
                              <m:e>
                                <m:r>
                                  <a:rPr lang="zh-CN" altLang="en-US" b="1" i="1">
                                    <a:solidFill>
                                      <a:schemeClr val="accent1">
                                        <a:lumMod val="60000"/>
                                        <a:lumOff val="40000"/>
                                      </a:schemeClr>
                                    </a:solidFill>
                                    <a:latin typeface="Cambria Math" panose="02040503050406030204" pitchFamily="18" charset="0"/>
                                  </a:rPr>
                                  <m:t>𝒃</m:t>
                                </m:r>
                              </m:e>
                            </m:mr>
                            <m:mr>
                              <m:e>
                                <m:r>
                                  <a:rPr lang="zh-CN" altLang="en-US" b="1" i="1">
                                    <a:solidFill>
                                      <a:schemeClr val="accent1">
                                        <a:lumMod val="60000"/>
                                        <a:lumOff val="40000"/>
                                      </a:schemeClr>
                                    </a:solidFill>
                                    <a:latin typeface="Cambria Math" panose="02040503050406030204" pitchFamily="18" charset="0"/>
                                  </a:rPr>
                                  <m:t>𝒄</m:t>
                                </m:r>
                              </m:e>
                            </m:mr>
                            <m:mr>
                              <m:e>
                                <m:r>
                                  <a:rPr lang="zh-CN" altLang="en-US" b="1" i="1">
                                    <a:solidFill>
                                      <a:schemeClr val="accent1">
                                        <a:lumMod val="60000"/>
                                        <a:lumOff val="40000"/>
                                      </a:schemeClr>
                                    </a:solidFill>
                                    <a:latin typeface="Cambria Math" panose="02040503050406030204" pitchFamily="18" charset="0"/>
                                  </a:rPr>
                                  <m:t>𝒅</m:t>
                                </m:r>
                              </m:e>
                            </m:mr>
                          </m:m>
                        </m:e>
                      </m:d>
                    </m:oMath>
                  </m:oMathPara>
                </a14:m>
                <a:endParaRPr lang="zh-CN" altLang="en-US" b="1" dirty="0">
                  <a:solidFill>
                    <a:schemeClr val="accent1">
                      <a:lumMod val="60000"/>
                      <a:lumOff val="40000"/>
                    </a:schemeClr>
                  </a:solidFill>
                </a:endParaRPr>
              </a:p>
            </p:txBody>
          </p:sp>
        </mc:Choice>
        <mc:Fallback xmlns="">
          <p:sp>
            <p:nvSpPr>
              <p:cNvPr id="2999299" name="Object 3">
                <a:extLst>
                  <a:ext uri="{FF2B5EF4-FFF2-40B4-BE49-F238E27FC236}">
                    <a16:creationId xmlns:a16="http://schemas.microsoft.com/office/drawing/2014/main" id="{4607D906-B139-40DD-81F2-458574B5D2F0}"/>
                  </a:ext>
                </a:extLst>
              </p:cNvPr>
              <p:cNvSpPr txBox="1">
                <a:spLocks noGrp="1" noRot="1" noChangeAspect="1" noMove="1" noResize="1" noEditPoints="1" noAdjustHandles="1" noChangeArrowheads="1" noChangeShapeType="1" noTextEdit="1"/>
              </p:cNvSpPr>
              <p:nvPr>
                <p:ph idx="1"/>
              </p:nvPr>
            </p:nvSpPr>
            <p:spPr bwMode="auto">
              <a:xfrm>
                <a:off x="1461135" y="2597785"/>
                <a:ext cx="5816600" cy="3100388"/>
              </a:xfrm>
              <a:prstGeom prst="rect">
                <a:avLst/>
              </a:prstGeom>
              <a:blipFill>
                <a:blip r:embed="rId3"/>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71D31255-9E3B-4E26-90F1-53B7623DDFA3}"/>
              </a:ext>
            </a:extLst>
          </p:cNvPr>
          <p:cNvSpPr>
            <a:spLocks noGrp="1"/>
          </p:cNvSpPr>
          <p:nvPr>
            <p:ph type="dt" sz="quarter" idx="10"/>
          </p:nvPr>
        </p:nvSpPr>
        <p:spPr/>
        <p:txBody>
          <a:bodyPr/>
          <a:lstStyle/>
          <a:p>
            <a:pPr>
              <a:defRPr/>
            </a:pPr>
            <a:r>
              <a:rPr lang="en-US" altLang="zh-CN"/>
              <a:t>2023-11-14</a:t>
            </a:r>
          </a:p>
        </p:txBody>
      </p:sp>
      <p:sp>
        <p:nvSpPr>
          <p:cNvPr id="11" name="页脚占位符 4">
            <a:extLst>
              <a:ext uri="{FF2B5EF4-FFF2-40B4-BE49-F238E27FC236}">
                <a16:creationId xmlns:a16="http://schemas.microsoft.com/office/drawing/2014/main" id="{3E0D7B7C-DAFD-4DE9-9381-8CE0A8C79CD2}"/>
              </a:ext>
            </a:extLst>
          </p:cNvPr>
          <p:cNvSpPr>
            <a:spLocks noGrp="1"/>
          </p:cNvSpPr>
          <p:nvPr>
            <p:ph type="ftr" sz="quarter" idx="11"/>
          </p:nvPr>
        </p:nvSpPr>
        <p:spPr/>
        <p:txBody>
          <a:bodyPr/>
          <a:lstStyle/>
          <a:p>
            <a:pPr>
              <a:defRPr/>
            </a:pPr>
            <a:r>
              <a:rPr lang="en-US" altLang="zh-CN"/>
              <a:t>北京林业大学</a:t>
            </a:r>
          </a:p>
        </p:txBody>
      </p:sp>
      <p:sp>
        <p:nvSpPr>
          <p:cNvPr id="12" name="灯片编号占位符 5">
            <a:extLst>
              <a:ext uri="{FF2B5EF4-FFF2-40B4-BE49-F238E27FC236}">
                <a16:creationId xmlns:a16="http://schemas.microsoft.com/office/drawing/2014/main" id="{D1B5CFCC-8FF5-45CA-96AD-25286571238C}"/>
              </a:ext>
            </a:extLst>
          </p:cNvPr>
          <p:cNvSpPr>
            <a:spLocks noGrp="1"/>
          </p:cNvSpPr>
          <p:nvPr>
            <p:ph type="sldNum" sz="quarter" idx="12"/>
          </p:nvPr>
        </p:nvSpPr>
        <p:spPr/>
        <p:txBody>
          <a:bodyPr/>
          <a:lstStyle/>
          <a:p>
            <a:pPr>
              <a:defRPr/>
            </a:pPr>
            <a:fld id="{873447EE-351E-488C-BD83-5BDB195CC2FB}" type="slidenum">
              <a:rPr lang="en-US" altLang="zh-CN"/>
              <a:pPr>
                <a:defRPr/>
              </a:pPr>
              <a:t>56</a:t>
            </a:fld>
            <a:endParaRPr lang="en-US" altLang="zh-CN"/>
          </a:p>
        </p:txBody>
      </p:sp>
      <p:sp>
        <p:nvSpPr>
          <p:cNvPr id="48133" name="Rectangle 2">
            <a:extLst>
              <a:ext uri="{FF2B5EF4-FFF2-40B4-BE49-F238E27FC236}">
                <a16:creationId xmlns:a16="http://schemas.microsoft.com/office/drawing/2014/main" id="{69A7DF6E-8EB7-424E-B838-C999AF65E810}"/>
              </a:ext>
            </a:extLst>
          </p:cNvPr>
          <p:cNvSpPr>
            <a:spLocks noGrp="1" noChangeArrowheads="1"/>
          </p:cNvSpPr>
          <p:nvPr>
            <p:ph type="title"/>
          </p:nvPr>
        </p:nvSpPr>
        <p:spPr>
          <a:xfrm>
            <a:off x="1350963" y="347663"/>
            <a:ext cx="6859587" cy="1462087"/>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48134" name="Object 3">
                <a:extLst>
                  <a:ext uri="{FF2B5EF4-FFF2-40B4-BE49-F238E27FC236}">
                    <a16:creationId xmlns:a16="http://schemas.microsoft.com/office/drawing/2014/main" id="{29F9E4DA-A059-4821-92CA-062A3DA2F246}"/>
                  </a:ext>
                </a:extLst>
              </p:cNvPr>
              <p:cNvSpPr txBox="1">
                <a:spLocks noGrp="1"/>
              </p:cNvSpPr>
              <p:nvPr>
                <p:ph idx="1"/>
              </p:nvPr>
            </p:nvSpPr>
            <p:spPr bwMode="auto">
              <a:xfrm>
                <a:off x="4748212" y="3267075"/>
                <a:ext cx="4395788" cy="1692275"/>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d>
                        <m:dPr>
                          <m:begChr m:val="["/>
                          <m:endChr m:val="]"/>
                          <m:ctrlPr>
                            <a:rPr lang="zh-CN" altLang="en-US" sz="2000" b="1" i="1" smtClean="0">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sz="2000" b="1" i="1">
                                  <a:solidFill>
                                    <a:schemeClr val="accent1">
                                      <a:lumMod val="60000"/>
                                      <a:lumOff val="40000"/>
                                    </a:schemeClr>
                                  </a:solidFill>
                                  <a:latin typeface="Cambria Math" panose="02040503050406030204" pitchFamily="18" charset="0"/>
                                </a:rPr>
                              </m:ctrlPr>
                            </m:mPr>
                            <m:mr>
                              <m:e>
                                <m:r>
                                  <a:rPr lang="zh-CN" altLang="en-US" sz="2000" b="1" i="1">
                                    <a:solidFill>
                                      <a:schemeClr val="accent1">
                                        <a:lumMod val="60000"/>
                                        <a:lumOff val="40000"/>
                                      </a:schemeClr>
                                    </a:solidFill>
                                    <a:latin typeface="Cambria Math" panose="02040503050406030204" pitchFamily="18" charset="0"/>
                                  </a:rPr>
                                  <m:t>𝑷</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𝟎</m:t>
                                </m:r>
                                <m:r>
                                  <a:rPr lang="zh-CN" altLang="en-US" sz="2000" b="1" i="1">
                                    <a:solidFill>
                                      <a:schemeClr val="accent1">
                                        <a:lumMod val="60000"/>
                                        <a:lumOff val="40000"/>
                                      </a:schemeClr>
                                    </a:solidFill>
                                    <a:latin typeface="Cambria Math" panose="02040503050406030204" pitchFamily="18" charset="0"/>
                                  </a:rPr>
                                  <m:t>)</m:t>
                                </m:r>
                              </m:e>
                            </m:mr>
                            <m:mr>
                              <m:e>
                                <m:r>
                                  <a:rPr lang="zh-CN" altLang="en-US" sz="2000" b="1" i="1">
                                    <a:solidFill>
                                      <a:schemeClr val="accent1">
                                        <a:lumMod val="60000"/>
                                        <a:lumOff val="40000"/>
                                      </a:schemeClr>
                                    </a:solidFill>
                                    <a:latin typeface="Cambria Math" panose="02040503050406030204" pitchFamily="18" charset="0"/>
                                  </a:rPr>
                                  <m:t>𝑷</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𝟏</m:t>
                                </m:r>
                                <m:r>
                                  <a:rPr lang="zh-CN" altLang="en-US" sz="2000" b="1" i="1">
                                    <a:solidFill>
                                      <a:schemeClr val="accent1">
                                        <a:lumMod val="60000"/>
                                        <a:lumOff val="40000"/>
                                      </a:schemeClr>
                                    </a:solidFill>
                                    <a:latin typeface="Cambria Math" panose="02040503050406030204" pitchFamily="18" charset="0"/>
                                  </a:rPr>
                                  <m:t>)</m:t>
                                </m:r>
                              </m:e>
                            </m:mr>
                            <m:mr>
                              <m:e>
                                <m:sSup>
                                  <m:sSupPr>
                                    <m:ctrlPr>
                                      <a:rPr lang="zh-CN" altLang="en-US" sz="2000" b="1" i="1">
                                        <a:solidFill>
                                          <a:schemeClr val="accent1">
                                            <a:lumMod val="60000"/>
                                            <a:lumOff val="40000"/>
                                          </a:schemeClr>
                                        </a:solidFill>
                                        <a:latin typeface="Cambria Math" panose="02040503050406030204" pitchFamily="18" charset="0"/>
                                      </a:rPr>
                                    </m:ctrlPr>
                                  </m:sSupPr>
                                  <m:e>
                                    <m:r>
                                      <a:rPr lang="zh-CN" altLang="en-US" sz="2000" b="1" i="1">
                                        <a:solidFill>
                                          <a:schemeClr val="accent1">
                                            <a:lumMod val="60000"/>
                                            <a:lumOff val="40000"/>
                                          </a:schemeClr>
                                        </a:solidFill>
                                        <a:latin typeface="Cambria Math" panose="02040503050406030204" pitchFamily="18" charset="0"/>
                                      </a:rPr>
                                      <m:t>𝑷</m:t>
                                    </m:r>
                                  </m:e>
                                  <m:sup>
                                    <m:r>
                                      <a:rPr lang="zh-CN" altLang="en-US" sz="2000" b="1" i="1">
                                        <a:solidFill>
                                          <a:schemeClr val="accent1">
                                            <a:lumMod val="60000"/>
                                            <a:lumOff val="40000"/>
                                          </a:schemeClr>
                                        </a:solidFill>
                                        <a:latin typeface="Cambria Math" panose="02040503050406030204" pitchFamily="18" charset="0"/>
                                      </a:rPr>
                                      <m:t>′</m:t>
                                    </m:r>
                                  </m:sup>
                                </m:sSup>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𝟎</m:t>
                                </m:r>
                                <m:r>
                                  <a:rPr lang="zh-CN" altLang="en-US" sz="2000" b="1" i="1">
                                    <a:solidFill>
                                      <a:schemeClr val="accent1">
                                        <a:lumMod val="60000"/>
                                        <a:lumOff val="40000"/>
                                      </a:schemeClr>
                                    </a:solidFill>
                                    <a:latin typeface="Cambria Math" panose="02040503050406030204" pitchFamily="18" charset="0"/>
                                  </a:rPr>
                                  <m:t>)</m:t>
                                </m:r>
                              </m:e>
                            </m:mr>
                            <m:mr>
                              <m:e>
                                <m:sSup>
                                  <m:sSupPr>
                                    <m:ctrlPr>
                                      <a:rPr lang="zh-CN" altLang="en-US" sz="2000" b="1" i="1">
                                        <a:solidFill>
                                          <a:schemeClr val="accent1">
                                            <a:lumMod val="60000"/>
                                            <a:lumOff val="40000"/>
                                          </a:schemeClr>
                                        </a:solidFill>
                                        <a:latin typeface="Cambria Math" panose="02040503050406030204" pitchFamily="18" charset="0"/>
                                      </a:rPr>
                                    </m:ctrlPr>
                                  </m:sSupPr>
                                  <m:e>
                                    <m:r>
                                      <a:rPr lang="zh-CN" altLang="en-US" sz="2000" b="1" i="1">
                                        <a:solidFill>
                                          <a:schemeClr val="accent1">
                                            <a:lumMod val="60000"/>
                                            <a:lumOff val="40000"/>
                                          </a:schemeClr>
                                        </a:solidFill>
                                        <a:latin typeface="Cambria Math" panose="02040503050406030204" pitchFamily="18" charset="0"/>
                                      </a:rPr>
                                      <m:t>𝑷</m:t>
                                    </m:r>
                                  </m:e>
                                  <m:sup>
                                    <m:r>
                                      <a:rPr lang="zh-CN" altLang="en-US" sz="2000" b="1" i="1">
                                        <a:solidFill>
                                          <a:schemeClr val="accent1">
                                            <a:lumMod val="60000"/>
                                            <a:lumOff val="40000"/>
                                          </a:schemeClr>
                                        </a:solidFill>
                                        <a:latin typeface="Cambria Math" panose="02040503050406030204" pitchFamily="18" charset="0"/>
                                      </a:rPr>
                                      <m:t>′</m:t>
                                    </m:r>
                                  </m:sup>
                                </m:sSup>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𝟏</m:t>
                                </m:r>
                                <m:r>
                                  <a:rPr lang="zh-CN" altLang="en-US" sz="2000" b="1" i="1">
                                    <a:solidFill>
                                      <a:schemeClr val="accent1">
                                        <a:lumMod val="60000"/>
                                        <a:lumOff val="40000"/>
                                      </a:schemeClr>
                                    </a:solidFill>
                                    <a:latin typeface="Cambria Math" panose="02040503050406030204" pitchFamily="18" charset="0"/>
                                  </a:rPr>
                                  <m:t>)</m:t>
                                </m:r>
                              </m:e>
                            </m:mr>
                          </m:m>
                        </m:e>
                      </m:d>
                      <m:r>
                        <a:rPr lang="zh-CN" altLang="en-US" sz="2000" b="1" i="1">
                          <a:solidFill>
                            <a:schemeClr val="accent1">
                              <a:lumMod val="60000"/>
                              <a:lumOff val="40000"/>
                            </a:schemeClr>
                          </a:solidFill>
                          <a:latin typeface="Cambria Math" panose="02040503050406030204" pitchFamily="18" charset="0"/>
                        </a:rPr>
                        <m:t>=</m:t>
                      </m:r>
                      <m:d>
                        <m:dPr>
                          <m:begChr m:val="["/>
                          <m:endChr m:val="]"/>
                          <m:ctrlPr>
                            <a:rPr lang="zh-CN" altLang="en-US" sz="2000" b="1" i="1">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sz="2000" b="1" i="1">
                                  <a:solidFill>
                                    <a:schemeClr val="accent1">
                                      <a:lumMod val="60000"/>
                                      <a:lumOff val="40000"/>
                                    </a:schemeClr>
                                  </a:solidFill>
                                  <a:latin typeface="Cambria Math" panose="02040503050406030204" pitchFamily="18" charset="0"/>
                                </a:rPr>
                              </m:ctrlPr>
                            </m:mPr>
                            <m:mr>
                              <m:e>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𝑷</m:t>
                                    </m:r>
                                  </m:e>
                                  <m:sub>
                                    <m:r>
                                      <a:rPr lang="zh-CN" altLang="en-US" sz="2000" b="1" i="1">
                                        <a:solidFill>
                                          <a:schemeClr val="accent1">
                                            <a:lumMod val="60000"/>
                                            <a:lumOff val="40000"/>
                                          </a:schemeClr>
                                        </a:solidFill>
                                        <a:latin typeface="Cambria Math" panose="02040503050406030204" pitchFamily="18" charset="0"/>
                                      </a:rPr>
                                      <m:t>𝒌</m:t>
                                    </m:r>
                                  </m:sub>
                                </m:sSub>
                              </m:e>
                            </m:mr>
                            <m:mr>
                              <m:e>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𝑷</m:t>
                                    </m:r>
                                  </m:e>
                                  <m:sub>
                                    <m:r>
                                      <a:rPr lang="zh-CN" altLang="en-US" sz="2000" b="1" i="1">
                                        <a:solidFill>
                                          <a:schemeClr val="accent1">
                                            <a:lumMod val="60000"/>
                                            <a:lumOff val="40000"/>
                                          </a:schemeClr>
                                        </a:solidFill>
                                        <a:latin typeface="Cambria Math" panose="02040503050406030204" pitchFamily="18" charset="0"/>
                                      </a:rPr>
                                      <m:t>𝒌</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𝟏</m:t>
                                    </m:r>
                                  </m:sub>
                                </m:sSub>
                              </m:e>
                            </m:mr>
                            <m:mr>
                              <m:e>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𝑹</m:t>
                                    </m:r>
                                  </m:e>
                                  <m:sub>
                                    <m:r>
                                      <a:rPr lang="zh-CN" altLang="en-US" sz="2000" b="1" i="1">
                                        <a:solidFill>
                                          <a:schemeClr val="accent1">
                                            <a:lumMod val="60000"/>
                                            <a:lumOff val="40000"/>
                                          </a:schemeClr>
                                        </a:solidFill>
                                        <a:latin typeface="Cambria Math" panose="02040503050406030204" pitchFamily="18" charset="0"/>
                                      </a:rPr>
                                      <m:t>𝒌</m:t>
                                    </m:r>
                                  </m:sub>
                                </m:sSub>
                              </m:e>
                            </m:mr>
                            <m:mr>
                              <m:e>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𝑹</m:t>
                                    </m:r>
                                  </m:e>
                                  <m:sub>
                                    <m:r>
                                      <a:rPr lang="zh-CN" altLang="en-US" sz="2000" b="1" i="1">
                                        <a:solidFill>
                                          <a:schemeClr val="accent1">
                                            <a:lumMod val="60000"/>
                                            <a:lumOff val="40000"/>
                                          </a:schemeClr>
                                        </a:solidFill>
                                        <a:latin typeface="Cambria Math" panose="02040503050406030204" pitchFamily="18" charset="0"/>
                                      </a:rPr>
                                      <m:t>𝒌</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𝟏</m:t>
                                    </m:r>
                                  </m:sub>
                                </m:sSub>
                              </m:e>
                            </m:mr>
                          </m:m>
                        </m:e>
                      </m:d>
                      <m:r>
                        <a:rPr lang="zh-CN" altLang="en-US" sz="2000" b="1" i="1">
                          <a:solidFill>
                            <a:schemeClr val="accent1">
                              <a:lumMod val="60000"/>
                              <a:lumOff val="40000"/>
                            </a:schemeClr>
                          </a:solidFill>
                          <a:latin typeface="Cambria Math" panose="02040503050406030204" pitchFamily="18" charset="0"/>
                        </a:rPr>
                        <m:t>=</m:t>
                      </m:r>
                      <m:d>
                        <m:dPr>
                          <m:begChr m:val="["/>
                          <m:endChr m:val="]"/>
                          <m:ctrlPr>
                            <a:rPr lang="zh-CN" altLang="en-US" sz="2000" b="1" i="1">
                              <a:solidFill>
                                <a:schemeClr val="accent1">
                                  <a:lumMod val="60000"/>
                                  <a:lumOff val="40000"/>
                                </a:schemeClr>
                              </a:solidFill>
                              <a:latin typeface="Cambria Math" panose="02040503050406030204" pitchFamily="18" charset="0"/>
                            </a:rPr>
                          </m:ctrlPr>
                        </m:dPr>
                        <m:e>
                          <m:m>
                            <m:mPr>
                              <m:plcHide m:val="on"/>
                              <m:mcs>
                                <m:mc>
                                  <m:mcPr>
                                    <m:count m:val="4"/>
                                    <m:mcJc m:val="center"/>
                                  </m:mcPr>
                                </m:mc>
                              </m:mcs>
                              <m:ctrlPr>
                                <a:rPr lang="zh-CN" altLang="en-US" sz="2000" b="1" i="1">
                                  <a:solidFill>
                                    <a:schemeClr val="accent1">
                                      <a:lumMod val="60000"/>
                                      <a:lumOff val="40000"/>
                                    </a:schemeClr>
                                  </a:solidFill>
                                  <a:latin typeface="Cambria Math" panose="02040503050406030204" pitchFamily="18" charset="0"/>
                                </a:rPr>
                              </m:ctrlPr>
                            </m:mPr>
                            <m:mr>
                              <m:e>
                                <m:r>
                                  <a:rPr lang="zh-CN" altLang="en-US" sz="2000" b="1" i="1">
                                    <a:solidFill>
                                      <a:schemeClr val="accent1">
                                        <a:lumMod val="60000"/>
                                        <a:lumOff val="40000"/>
                                      </a:schemeClr>
                                    </a:solidFill>
                                    <a:latin typeface="Cambria Math" panose="02040503050406030204" pitchFamily="18" charset="0"/>
                                  </a:rPr>
                                  <m:t>𝟎</m:t>
                                </m:r>
                              </m:e>
                              <m:e>
                                <m:r>
                                  <a:rPr lang="zh-CN" altLang="en-US" sz="2000" b="1" i="1">
                                    <a:solidFill>
                                      <a:schemeClr val="accent1">
                                        <a:lumMod val="60000"/>
                                        <a:lumOff val="40000"/>
                                      </a:schemeClr>
                                    </a:solidFill>
                                    <a:latin typeface="Cambria Math" panose="02040503050406030204" pitchFamily="18" charset="0"/>
                                  </a:rPr>
                                  <m:t>𝟎</m:t>
                                </m:r>
                              </m:e>
                              <m:e>
                                <m:r>
                                  <a:rPr lang="zh-CN" altLang="en-US" sz="2000" b="1" i="1">
                                    <a:solidFill>
                                      <a:schemeClr val="accent1">
                                        <a:lumMod val="60000"/>
                                        <a:lumOff val="40000"/>
                                      </a:schemeClr>
                                    </a:solidFill>
                                    <a:latin typeface="Cambria Math" panose="02040503050406030204" pitchFamily="18" charset="0"/>
                                  </a:rPr>
                                  <m:t>𝟎</m:t>
                                </m:r>
                              </m:e>
                              <m:e>
                                <m:r>
                                  <a:rPr lang="zh-CN" altLang="en-US" sz="2000" b="1" i="1">
                                    <a:solidFill>
                                      <a:schemeClr val="accent1">
                                        <a:lumMod val="60000"/>
                                        <a:lumOff val="40000"/>
                                      </a:schemeClr>
                                    </a:solidFill>
                                    <a:latin typeface="Cambria Math" panose="02040503050406030204" pitchFamily="18" charset="0"/>
                                  </a:rPr>
                                  <m:t>𝟏</m:t>
                                </m:r>
                              </m:e>
                            </m:mr>
                            <m:mr>
                              <m:e>
                                <m:r>
                                  <a:rPr lang="zh-CN" altLang="en-US" sz="2000" b="1" i="1">
                                    <a:solidFill>
                                      <a:schemeClr val="accent1">
                                        <a:lumMod val="60000"/>
                                        <a:lumOff val="40000"/>
                                      </a:schemeClr>
                                    </a:solidFill>
                                    <a:latin typeface="Cambria Math" panose="02040503050406030204" pitchFamily="18" charset="0"/>
                                  </a:rPr>
                                  <m:t>𝟏</m:t>
                                </m:r>
                              </m:e>
                              <m:e>
                                <m:r>
                                  <a:rPr lang="zh-CN" altLang="en-US" sz="2000" b="1" i="1">
                                    <a:solidFill>
                                      <a:schemeClr val="accent1">
                                        <a:lumMod val="60000"/>
                                        <a:lumOff val="40000"/>
                                      </a:schemeClr>
                                    </a:solidFill>
                                    <a:latin typeface="Cambria Math" panose="02040503050406030204" pitchFamily="18" charset="0"/>
                                  </a:rPr>
                                  <m:t>𝟏</m:t>
                                </m:r>
                              </m:e>
                              <m:e>
                                <m:r>
                                  <a:rPr lang="zh-CN" altLang="en-US" sz="2000" b="1" i="1">
                                    <a:solidFill>
                                      <a:schemeClr val="accent1">
                                        <a:lumMod val="60000"/>
                                        <a:lumOff val="40000"/>
                                      </a:schemeClr>
                                    </a:solidFill>
                                    <a:latin typeface="Cambria Math" panose="02040503050406030204" pitchFamily="18" charset="0"/>
                                  </a:rPr>
                                  <m:t>𝟏</m:t>
                                </m:r>
                              </m:e>
                              <m:e>
                                <m:r>
                                  <a:rPr lang="zh-CN" altLang="en-US" sz="2000" b="1" i="1">
                                    <a:solidFill>
                                      <a:schemeClr val="accent1">
                                        <a:lumMod val="60000"/>
                                        <a:lumOff val="40000"/>
                                      </a:schemeClr>
                                    </a:solidFill>
                                    <a:latin typeface="Cambria Math" panose="02040503050406030204" pitchFamily="18" charset="0"/>
                                  </a:rPr>
                                  <m:t>𝟏</m:t>
                                </m:r>
                              </m:e>
                            </m:mr>
                            <m:mr>
                              <m:e>
                                <m:r>
                                  <a:rPr lang="zh-CN" altLang="en-US" sz="2000" b="1" i="1">
                                    <a:solidFill>
                                      <a:schemeClr val="accent1">
                                        <a:lumMod val="60000"/>
                                        <a:lumOff val="40000"/>
                                      </a:schemeClr>
                                    </a:solidFill>
                                    <a:latin typeface="Cambria Math" panose="02040503050406030204" pitchFamily="18" charset="0"/>
                                  </a:rPr>
                                  <m:t>𝟎</m:t>
                                </m:r>
                              </m:e>
                              <m:e>
                                <m:r>
                                  <a:rPr lang="zh-CN" altLang="en-US" sz="2000" b="1" i="1">
                                    <a:solidFill>
                                      <a:schemeClr val="accent1">
                                        <a:lumMod val="60000"/>
                                        <a:lumOff val="40000"/>
                                      </a:schemeClr>
                                    </a:solidFill>
                                    <a:latin typeface="Cambria Math" panose="02040503050406030204" pitchFamily="18" charset="0"/>
                                  </a:rPr>
                                  <m:t>𝟎</m:t>
                                </m:r>
                              </m:e>
                              <m:e>
                                <m:r>
                                  <a:rPr lang="zh-CN" altLang="en-US" sz="2000" b="1" i="1">
                                    <a:solidFill>
                                      <a:schemeClr val="accent1">
                                        <a:lumMod val="60000"/>
                                        <a:lumOff val="40000"/>
                                      </a:schemeClr>
                                    </a:solidFill>
                                    <a:latin typeface="Cambria Math" panose="02040503050406030204" pitchFamily="18" charset="0"/>
                                  </a:rPr>
                                  <m:t>𝟏</m:t>
                                </m:r>
                              </m:e>
                              <m:e>
                                <m:r>
                                  <a:rPr lang="zh-CN" altLang="en-US" sz="2000" b="1" i="1">
                                    <a:solidFill>
                                      <a:schemeClr val="accent1">
                                        <a:lumMod val="60000"/>
                                        <a:lumOff val="40000"/>
                                      </a:schemeClr>
                                    </a:solidFill>
                                    <a:latin typeface="Cambria Math" panose="02040503050406030204" pitchFamily="18" charset="0"/>
                                  </a:rPr>
                                  <m:t>𝟎</m:t>
                                </m:r>
                              </m:e>
                            </m:mr>
                            <m:mr>
                              <m:e>
                                <m:r>
                                  <a:rPr lang="zh-CN" altLang="en-US" sz="2000" b="1" i="1">
                                    <a:solidFill>
                                      <a:schemeClr val="accent1">
                                        <a:lumMod val="60000"/>
                                        <a:lumOff val="40000"/>
                                      </a:schemeClr>
                                    </a:solidFill>
                                    <a:latin typeface="Cambria Math" panose="02040503050406030204" pitchFamily="18" charset="0"/>
                                  </a:rPr>
                                  <m:t>𝟑</m:t>
                                </m:r>
                              </m:e>
                              <m:e>
                                <m:r>
                                  <a:rPr lang="zh-CN" altLang="en-US" sz="2000" b="1" i="1">
                                    <a:solidFill>
                                      <a:schemeClr val="accent1">
                                        <a:lumMod val="60000"/>
                                        <a:lumOff val="40000"/>
                                      </a:schemeClr>
                                    </a:solidFill>
                                    <a:latin typeface="Cambria Math" panose="02040503050406030204" pitchFamily="18" charset="0"/>
                                  </a:rPr>
                                  <m:t>𝟐</m:t>
                                </m:r>
                              </m:e>
                              <m:e>
                                <m:r>
                                  <a:rPr lang="zh-CN" altLang="en-US" sz="2000" b="1" i="1">
                                    <a:solidFill>
                                      <a:schemeClr val="accent1">
                                        <a:lumMod val="60000"/>
                                        <a:lumOff val="40000"/>
                                      </a:schemeClr>
                                    </a:solidFill>
                                    <a:latin typeface="Cambria Math" panose="02040503050406030204" pitchFamily="18" charset="0"/>
                                  </a:rPr>
                                  <m:t>𝟏</m:t>
                                </m:r>
                              </m:e>
                              <m:e>
                                <m:r>
                                  <a:rPr lang="zh-CN" altLang="en-US" sz="2000" b="1" i="1">
                                    <a:solidFill>
                                      <a:schemeClr val="accent1">
                                        <a:lumMod val="60000"/>
                                        <a:lumOff val="40000"/>
                                      </a:schemeClr>
                                    </a:solidFill>
                                    <a:latin typeface="Cambria Math" panose="02040503050406030204" pitchFamily="18" charset="0"/>
                                  </a:rPr>
                                  <m:t>𝟎</m:t>
                                </m:r>
                              </m:e>
                            </m:mr>
                          </m:m>
                        </m:e>
                      </m:d>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𝑪</m:t>
                      </m:r>
                    </m:oMath>
                  </m:oMathPara>
                </a14:m>
                <a:endParaRPr lang="zh-CN" altLang="en-US" sz="2000" b="1">
                  <a:solidFill>
                    <a:schemeClr val="accent1">
                      <a:lumMod val="60000"/>
                      <a:lumOff val="40000"/>
                    </a:schemeClr>
                  </a:solidFill>
                </a:endParaRPr>
              </a:p>
            </p:txBody>
          </p:sp>
        </mc:Choice>
        <mc:Fallback xmlns="">
          <p:sp>
            <p:nvSpPr>
              <p:cNvPr id="48134" name="Object 3">
                <a:extLst>
                  <a:ext uri="{FF2B5EF4-FFF2-40B4-BE49-F238E27FC236}">
                    <a16:creationId xmlns:a16="http://schemas.microsoft.com/office/drawing/2014/main" id="{29F9E4DA-A059-4821-92CA-062A3DA2F246}"/>
                  </a:ext>
                </a:extLst>
              </p:cNvPr>
              <p:cNvSpPr txBox="1">
                <a:spLocks noGrp="1" noRot="1" noChangeAspect="1" noMove="1" noResize="1" noEditPoints="1" noAdjustHandles="1" noChangeArrowheads="1" noChangeShapeType="1" noTextEdit="1"/>
              </p:cNvSpPr>
              <p:nvPr>
                <p:ph idx="1"/>
              </p:nvPr>
            </p:nvSpPr>
            <p:spPr bwMode="auto">
              <a:xfrm>
                <a:off x="4748212" y="3267075"/>
                <a:ext cx="4395788" cy="1692275"/>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35" name="Object 4">
                <a:extLst>
                  <a:ext uri="{FF2B5EF4-FFF2-40B4-BE49-F238E27FC236}">
                    <a16:creationId xmlns:a16="http://schemas.microsoft.com/office/drawing/2014/main" id="{8FC6B64A-A474-4B0B-AF07-47F5FA143471}"/>
                  </a:ext>
                </a:extLst>
              </p:cNvPr>
              <p:cNvSpPr txBox="1"/>
              <p:nvPr/>
            </p:nvSpPr>
            <p:spPr bwMode="auto">
              <a:xfrm>
                <a:off x="738187" y="4064000"/>
                <a:ext cx="1535491" cy="5540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sz="2000" i="1" smtClean="0">
                              <a:solidFill>
                                <a:schemeClr val="accent1">
                                  <a:lumMod val="60000"/>
                                  <a:lumOff val="40000"/>
                                </a:schemeClr>
                              </a:solidFill>
                              <a:latin typeface="Cambria Math" panose="02040503050406030204" pitchFamily="18" charset="0"/>
                            </a:rPr>
                          </m:ctrlPr>
                        </m:sSupPr>
                        <m:e>
                          <m:r>
                            <a:rPr lang="zh-CN" altLang="en-US" sz="2000" b="1" i="1">
                              <a:solidFill>
                                <a:schemeClr val="accent1">
                                  <a:lumMod val="60000"/>
                                  <a:lumOff val="40000"/>
                                </a:schemeClr>
                              </a:solidFill>
                              <a:latin typeface="Cambria Math" panose="02040503050406030204" pitchFamily="18" charset="0"/>
                            </a:rPr>
                            <m:t>𝒑</m:t>
                          </m:r>
                        </m:e>
                        <m:sup>
                          <m:r>
                            <a:rPr lang="zh-CN" altLang="en-US" sz="2000" b="1" i="1">
                              <a:solidFill>
                                <a:schemeClr val="accent1">
                                  <a:lumMod val="60000"/>
                                  <a:lumOff val="40000"/>
                                </a:schemeClr>
                              </a:solidFill>
                              <a:latin typeface="Cambria Math" panose="02040503050406030204" pitchFamily="18" charset="0"/>
                            </a:rPr>
                            <m:t>′</m:t>
                          </m:r>
                        </m:sup>
                      </m:sSup>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𝟎</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𝒄</m:t>
                      </m:r>
                    </m:oMath>
                  </m:oMathPara>
                </a14:m>
                <a:endParaRPr lang="zh-CN" altLang="en-US" sz="2000">
                  <a:solidFill>
                    <a:schemeClr val="accent1">
                      <a:lumMod val="60000"/>
                      <a:lumOff val="40000"/>
                    </a:schemeClr>
                  </a:solidFill>
                </a:endParaRPr>
              </a:p>
            </p:txBody>
          </p:sp>
        </mc:Choice>
        <mc:Fallback xmlns="">
          <p:sp>
            <p:nvSpPr>
              <p:cNvPr id="48135" name="Object 4">
                <a:extLst>
                  <a:ext uri="{FF2B5EF4-FFF2-40B4-BE49-F238E27FC236}">
                    <a16:creationId xmlns:a16="http://schemas.microsoft.com/office/drawing/2014/main" id="{8FC6B64A-A474-4B0B-AF07-47F5FA143471}"/>
                  </a:ext>
                </a:extLst>
              </p:cNvPr>
              <p:cNvSpPr txBox="1">
                <a:spLocks noRot="1" noChangeAspect="1" noMove="1" noResize="1" noEditPoints="1" noAdjustHandles="1" noChangeArrowheads="1" noChangeShapeType="1" noTextEdit="1"/>
              </p:cNvSpPr>
              <p:nvPr/>
            </p:nvSpPr>
            <p:spPr bwMode="auto">
              <a:xfrm>
                <a:off x="738187" y="4064000"/>
                <a:ext cx="1535491" cy="55403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36" name="Object 5">
                <a:extLst>
                  <a:ext uri="{FF2B5EF4-FFF2-40B4-BE49-F238E27FC236}">
                    <a16:creationId xmlns:a16="http://schemas.microsoft.com/office/drawing/2014/main" id="{6DDF831D-77E9-4AAD-85BB-764D2DE7D86F}"/>
                  </a:ext>
                </a:extLst>
              </p:cNvPr>
              <p:cNvSpPr txBox="1"/>
              <p:nvPr/>
            </p:nvSpPr>
            <p:spPr bwMode="auto">
              <a:xfrm>
                <a:off x="738187" y="4821238"/>
                <a:ext cx="2959741" cy="5635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sz="2000" i="1" smtClean="0">
                              <a:solidFill>
                                <a:schemeClr val="accent1">
                                  <a:lumMod val="60000"/>
                                  <a:lumOff val="40000"/>
                                </a:schemeClr>
                              </a:solidFill>
                              <a:latin typeface="Cambria Math" panose="02040503050406030204" pitchFamily="18" charset="0"/>
                            </a:rPr>
                          </m:ctrlPr>
                        </m:sSupPr>
                        <m:e>
                          <m:r>
                            <a:rPr lang="zh-CN" altLang="en-US" sz="2000" b="1" i="1">
                              <a:solidFill>
                                <a:schemeClr val="accent1">
                                  <a:lumMod val="60000"/>
                                  <a:lumOff val="40000"/>
                                </a:schemeClr>
                              </a:solidFill>
                              <a:latin typeface="Cambria Math" panose="02040503050406030204" pitchFamily="18" charset="0"/>
                            </a:rPr>
                            <m:t>𝒑</m:t>
                          </m:r>
                        </m:e>
                        <m:sup>
                          <m:r>
                            <a:rPr lang="zh-CN" altLang="en-US" sz="2000" b="1" i="1">
                              <a:solidFill>
                                <a:schemeClr val="accent1">
                                  <a:lumMod val="60000"/>
                                  <a:lumOff val="40000"/>
                                </a:schemeClr>
                              </a:solidFill>
                              <a:latin typeface="Cambria Math" panose="02040503050406030204" pitchFamily="18" charset="0"/>
                            </a:rPr>
                            <m:t>′</m:t>
                          </m:r>
                        </m:sup>
                      </m:sSup>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𝟏</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𝟑</m:t>
                      </m:r>
                      <m:r>
                        <a:rPr lang="zh-CN" altLang="en-US" sz="2000" b="1" i="1">
                          <a:solidFill>
                            <a:schemeClr val="accent1">
                              <a:lumMod val="60000"/>
                              <a:lumOff val="40000"/>
                            </a:schemeClr>
                          </a:solidFill>
                          <a:latin typeface="Cambria Math" panose="02040503050406030204" pitchFamily="18" charset="0"/>
                        </a:rPr>
                        <m:t>𝒂</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𝟐</m:t>
                      </m:r>
                      <m:r>
                        <a:rPr lang="zh-CN" altLang="en-US" sz="2000" b="1" i="1">
                          <a:solidFill>
                            <a:schemeClr val="accent1">
                              <a:lumMod val="60000"/>
                              <a:lumOff val="40000"/>
                            </a:schemeClr>
                          </a:solidFill>
                          <a:latin typeface="Cambria Math" panose="02040503050406030204" pitchFamily="18" charset="0"/>
                        </a:rPr>
                        <m:t>𝒃</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𝒄</m:t>
                      </m:r>
                    </m:oMath>
                  </m:oMathPara>
                </a14:m>
                <a:endParaRPr lang="zh-CN" altLang="en-US" sz="2000">
                  <a:solidFill>
                    <a:schemeClr val="accent1">
                      <a:lumMod val="60000"/>
                      <a:lumOff val="40000"/>
                    </a:schemeClr>
                  </a:solidFill>
                </a:endParaRPr>
              </a:p>
            </p:txBody>
          </p:sp>
        </mc:Choice>
        <mc:Fallback xmlns="">
          <p:sp>
            <p:nvSpPr>
              <p:cNvPr id="48136" name="Object 5">
                <a:extLst>
                  <a:ext uri="{FF2B5EF4-FFF2-40B4-BE49-F238E27FC236}">
                    <a16:creationId xmlns:a16="http://schemas.microsoft.com/office/drawing/2014/main" id="{6DDF831D-77E9-4AAD-85BB-764D2DE7D86F}"/>
                  </a:ext>
                </a:extLst>
              </p:cNvPr>
              <p:cNvSpPr txBox="1">
                <a:spLocks noRot="1" noChangeAspect="1" noMove="1" noResize="1" noEditPoints="1" noAdjustHandles="1" noChangeArrowheads="1" noChangeShapeType="1" noTextEdit="1"/>
              </p:cNvSpPr>
              <p:nvPr/>
            </p:nvSpPr>
            <p:spPr bwMode="auto">
              <a:xfrm>
                <a:off x="738187" y="4821238"/>
                <a:ext cx="2959741" cy="56356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37" name="Object 6">
                <a:extLst>
                  <a:ext uri="{FF2B5EF4-FFF2-40B4-BE49-F238E27FC236}">
                    <a16:creationId xmlns:a16="http://schemas.microsoft.com/office/drawing/2014/main" id="{64F83051-F3BD-490E-A741-3CD6AD74BB2E}"/>
                  </a:ext>
                </a:extLst>
              </p:cNvPr>
              <p:cNvSpPr txBox="1"/>
              <p:nvPr/>
            </p:nvSpPr>
            <p:spPr bwMode="auto">
              <a:xfrm>
                <a:off x="738188" y="2678113"/>
                <a:ext cx="1469758" cy="4921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000" b="1" i="1" smtClean="0">
                          <a:solidFill>
                            <a:schemeClr val="accent1">
                              <a:lumMod val="60000"/>
                              <a:lumOff val="40000"/>
                            </a:schemeClr>
                          </a:solidFill>
                          <a:latin typeface="Cambria Math" panose="02040503050406030204" pitchFamily="18" charset="0"/>
                        </a:rPr>
                        <m:t>𝒑</m:t>
                      </m:r>
                      <m:r>
                        <a:rPr lang="zh-CN" altLang="en-US" sz="2000" b="1" i="1" smtClean="0">
                          <a:solidFill>
                            <a:schemeClr val="accent1">
                              <a:lumMod val="60000"/>
                              <a:lumOff val="40000"/>
                            </a:schemeClr>
                          </a:solidFill>
                          <a:latin typeface="Cambria Math" panose="02040503050406030204" pitchFamily="18" charset="0"/>
                        </a:rPr>
                        <m:t>(</m:t>
                      </m:r>
                      <m:r>
                        <a:rPr lang="zh-CN" altLang="en-US" sz="2000" b="1" i="1" smtClean="0">
                          <a:solidFill>
                            <a:schemeClr val="accent1">
                              <a:lumMod val="60000"/>
                              <a:lumOff val="40000"/>
                            </a:schemeClr>
                          </a:solidFill>
                          <a:latin typeface="Cambria Math" panose="02040503050406030204" pitchFamily="18" charset="0"/>
                        </a:rPr>
                        <m:t>𝟎</m:t>
                      </m:r>
                      <m:r>
                        <a:rPr lang="zh-CN" altLang="en-US" sz="2000" b="1" i="1" smtClean="0">
                          <a:solidFill>
                            <a:schemeClr val="accent1">
                              <a:lumMod val="60000"/>
                              <a:lumOff val="40000"/>
                            </a:schemeClr>
                          </a:solidFill>
                          <a:latin typeface="Cambria Math" panose="02040503050406030204" pitchFamily="18" charset="0"/>
                        </a:rPr>
                        <m:t>)=</m:t>
                      </m:r>
                      <m:r>
                        <a:rPr lang="zh-CN" altLang="en-US" sz="2000" b="1" i="1" smtClean="0">
                          <a:solidFill>
                            <a:schemeClr val="accent1">
                              <a:lumMod val="60000"/>
                              <a:lumOff val="40000"/>
                            </a:schemeClr>
                          </a:solidFill>
                          <a:latin typeface="Cambria Math" panose="02040503050406030204" pitchFamily="18" charset="0"/>
                        </a:rPr>
                        <m:t>𝒅</m:t>
                      </m:r>
                    </m:oMath>
                  </m:oMathPara>
                </a14:m>
                <a:endParaRPr lang="zh-CN" altLang="en-US" sz="2000">
                  <a:solidFill>
                    <a:schemeClr val="accent1">
                      <a:lumMod val="60000"/>
                      <a:lumOff val="40000"/>
                    </a:schemeClr>
                  </a:solidFill>
                </a:endParaRPr>
              </a:p>
            </p:txBody>
          </p:sp>
        </mc:Choice>
        <mc:Fallback xmlns="">
          <p:sp>
            <p:nvSpPr>
              <p:cNvPr id="48137" name="Object 6">
                <a:extLst>
                  <a:ext uri="{FF2B5EF4-FFF2-40B4-BE49-F238E27FC236}">
                    <a16:creationId xmlns:a16="http://schemas.microsoft.com/office/drawing/2014/main" id="{64F83051-F3BD-490E-A741-3CD6AD74BB2E}"/>
                  </a:ext>
                </a:extLst>
              </p:cNvPr>
              <p:cNvSpPr txBox="1">
                <a:spLocks noRot="1" noChangeAspect="1" noMove="1" noResize="1" noEditPoints="1" noAdjustHandles="1" noChangeArrowheads="1" noChangeShapeType="1" noTextEdit="1"/>
              </p:cNvSpPr>
              <p:nvPr/>
            </p:nvSpPr>
            <p:spPr bwMode="auto">
              <a:xfrm>
                <a:off x="738188" y="2678113"/>
                <a:ext cx="1469758" cy="492125"/>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38" name="Object 7">
                <a:extLst>
                  <a:ext uri="{FF2B5EF4-FFF2-40B4-BE49-F238E27FC236}">
                    <a16:creationId xmlns:a16="http://schemas.microsoft.com/office/drawing/2014/main" id="{DC7EEFD5-C35A-4489-9FD2-87DC03459E41}"/>
                  </a:ext>
                </a:extLst>
              </p:cNvPr>
              <p:cNvSpPr txBox="1"/>
              <p:nvPr/>
            </p:nvSpPr>
            <p:spPr bwMode="auto">
              <a:xfrm>
                <a:off x="738188" y="3371850"/>
                <a:ext cx="3136718" cy="4905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000" b="1" i="1" smtClean="0">
                          <a:solidFill>
                            <a:schemeClr val="accent1">
                              <a:lumMod val="60000"/>
                              <a:lumOff val="40000"/>
                            </a:schemeClr>
                          </a:solidFill>
                          <a:latin typeface="Cambria Math" panose="02040503050406030204" pitchFamily="18" charset="0"/>
                        </a:rPr>
                        <m:t>𝒑</m:t>
                      </m:r>
                      <m:r>
                        <a:rPr lang="zh-CN" altLang="en-US" sz="2000" b="1" i="1" smtClean="0">
                          <a:solidFill>
                            <a:schemeClr val="accent1">
                              <a:lumMod val="60000"/>
                              <a:lumOff val="40000"/>
                            </a:schemeClr>
                          </a:solidFill>
                          <a:latin typeface="Cambria Math" panose="02040503050406030204" pitchFamily="18" charset="0"/>
                        </a:rPr>
                        <m:t>(</m:t>
                      </m:r>
                      <m:r>
                        <a:rPr lang="zh-CN" altLang="en-US" sz="2000" b="1" i="1" smtClean="0">
                          <a:solidFill>
                            <a:schemeClr val="accent1">
                              <a:lumMod val="60000"/>
                              <a:lumOff val="40000"/>
                            </a:schemeClr>
                          </a:solidFill>
                          <a:latin typeface="Cambria Math" panose="02040503050406030204" pitchFamily="18" charset="0"/>
                        </a:rPr>
                        <m:t>𝟏</m:t>
                      </m:r>
                      <m:r>
                        <a:rPr lang="zh-CN" altLang="en-US" sz="2000" b="1" i="1" smtClean="0">
                          <a:solidFill>
                            <a:schemeClr val="accent1">
                              <a:lumMod val="60000"/>
                              <a:lumOff val="40000"/>
                            </a:schemeClr>
                          </a:solidFill>
                          <a:latin typeface="Cambria Math" panose="02040503050406030204" pitchFamily="18" charset="0"/>
                        </a:rPr>
                        <m:t>)=</m:t>
                      </m:r>
                      <m:r>
                        <a:rPr lang="zh-CN" altLang="en-US" sz="2000" b="1" i="1" smtClean="0">
                          <a:solidFill>
                            <a:schemeClr val="accent1">
                              <a:lumMod val="60000"/>
                              <a:lumOff val="40000"/>
                            </a:schemeClr>
                          </a:solidFill>
                          <a:latin typeface="Cambria Math" panose="02040503050406030204" pitchFamily="18" charset="0"/>
                        </a:rPr>
                        <m:t>𝒂</m:t>
                      </m:r>
                      <m:r>
                        <a:rPr lang="zh-CN" altLang="en-US" sz="2000" b="1" i="1" smtClean="0">
                          <a:solidFill>
                            <a:schemeClr val="accent1">
                              <a:lumMod val="60000"/>
                              <a:lumOff val="40000"/>
                            </a:schemeClr>
                          </a:solidFill>
                          <a:latin typeface="Cambria Math" panose="02040503050406030204" pitchFamily="18" charset="0"/>
                        </a:rPr>
                        <m:t>+</m:t>
                      </m:r>
                      <m:r>
                        <a:rPr lang="zh-CN" altLang="en-US" sz="2000" b="1" i="1" smtClean="0">
                          <a:solidFill>
                            <a:schemeClr val="accent1">
                              <a:lumMod val="60000"/>
                              <a:lumOff val="40000"/>
                            </a:schemeClr>
                          </a:solidFill>
                          <a:latin typeface="Cambria Math" panose="02040503050406030204" pitchFamily="18" charset="0"/>
                        </a:rPr>
                        <m:t>𝒃</m:t>
                      </m:r>
                      <m:r>
                        <a:rPr lang="zh-CN" altLang="en-US" sz="2000" b="1" i="1" smtClean="0">
                          <a:solidFill>
                            <a:schemeClr val="accent1">
                              <a:lumMod val="60000"/>
                              <a:lumOff val="40000"/>
                            </a:schemeClr>
                          </a:solidFill>
                          <a:latin typeface="Cambria Math" panose="02040503050406030204" pitchFamily="18" charset="0"/>
                        </a:rPr>
                        <m:t>+</m:t>
                      </m:r>
                      <m:r>
                        <a:rPr lang="zh-CN" altLang="en-US" sz="2000" b="1" i="1" smtClean="0">
                          <a:solidFill>
                            <a:schemeClr val="accent1">
                              <a:lumMod val="60000"/>
                              <a:lumOff val="40000"/>
                            </a:schemeClr>
                          </a:solidFill>
                          <a:latin typeface="Cambria Math" panose="02040503050406030204" pitchFamily="18" charset="0"/>
                        </a:rPr>
                        <m:t>𝒄</m:t>
                      </m:r>
                      <m:r>
                        <a:rPr lang="zh-CN" altLang="en-US" sz="2000" b="1" i="1" smtClean="0">
                          <a:solidFill>
                            <a:schemeClr val="accent1">
                              <a:lumMod val="60000"/>
                              <a:lumOff val="40000"/>
                            </a:schemeClr>
                          </a:solidFill>
                          <a:latin typeface="Cambria Math" panose="02040503050406030204" pitchFamily="18" charset="0"/>
                        </a:rPr>
                        <m:t>+</m:t>
                      </m:r>
                      <m:r>
                        <a:rPr lang="zh-CN" altLang="en-US" sz="2000" b="1" i="1" smtClean="0">
                          <a:solidFill>
                            <a:schemeClr val="accent1">
                              <a:lumMod val="60000"/>
                              <a:lumOff val="40000"/>
                            </a:schemeClr>
                          </a:solidFill>
                          <a:latin typeface="Cambria Math" panose="02040503050406030204" pitchFamily="18" charset="0"/>
                        </a:rPr>
                        <m:t>𝒅</m:t>
                      </m:r>
                    </m:oMath>
                  </m:oMathPara>
                </a14:m>
                <a:endParaRPr lang="zh-CN" altLang="en-US" sz="2000">
                  <a:solidFill>
                    <a:schemeClr val="accent1">
                      <a:lumMod val="60000"/>
                      <a:lumOff val="40000"/>
                    </a:schemeClr>
                  </a:solidFill>
                </a:endParaRPr>
              </a:p>
            </p:txBody>
          </p:sp>
        </mc:Choice>
        <mc:Fallback xmlns="">
          <p:sp>
            <p:nvSpPr>
              <p:cNvPr id="48138" name="Object 7">
                <a:extLst>
                  <a:ext uri="{FF2B5EF4-FFF2-40B4-BE49-F238E27FC236}">
                    <a16:creationId xmlns:a16="http://schemas.microsoft.com/office/drawing/2014/main" id="{DC7EEFD5-C35A-4489-9FD2-87DC03459E41}"/>
                  </a:ext>
                </a:extLst>
              </p:cNvPr>
              <p:cNvSpPr txBox="1">
                <a:spLocks noRot="1" noChangeAspect="1" noMove="1" noResize="1" noEditPoints="1" noAdjustHandles="1" noChangeArrowheads="1" noChangeShapeType="1" noTextEdit="1"/>
              </p:cNvSpPr>
              <p:nvPr/>
            </p:nvSpPr>
            <p:spPr bwMode="auto">
              <a:xfrm>
                <a:off x="738188" y="3371850"/>
                <a:ext cx="3136718" cy="490538"/>
              </a:xfrm>
              <a:prstGeom prst="rect">
                <a:avLst/>
              </a:prstGeom>
              <a:blipFill>
                <a:blip r:embed="rId7"/>
                <a:stretch>
                  <a:fillRect/>
                </a:stretch>
              </a:blipFill>
              <a:ln>
                <a:noFill/>
              </a:ln>
            </p:spPr>
            <p:txBody>
              <a:bodyPr/>
              <a:lstStyle/>
              <a:p>
                <a:r>
                  <a:rPr lang="zh-CN" altLang="en-US">
                    <a:noFill/>
                  </a:rPr>
                  <a:t> </a:t>
                </a:r>
              </a:p>
            </p:txBody>
          </p:sp>
        </mc:Fallback>
      </mc:AlternateContent>
      <p:sp>
        <p:nvSpPr>
          <p:cNvPr id="48139" name="AutoShape 8">
            <a:extLst>
              <a:ext uri="{FF2B5EF4-FFF2-40B4-BE49-F238E27FC236}">
                <a16:creationId xmlns:a16="http://schemas.microsoft.com/office/drawing/2014/main" id="{62EA0F15-D9EB-4FE9-A20C-7BA7C6433AC8}"/>
              </a:ext>
            </a:extLst>
          </p:cNvPr>
          <p:cNvSpPr>
            <a:spLocks/>
          </p:cNvSpPr>
          <p:nvPr/>
        </p:nvSpPr>
        <p:spPr bwMode="auto">
          <a:xfrm>
            <a:off x="561975" y="2971800"/>
            <a:ext cx="88900" cy="2127250"/>
          </a:xfrm>
          <a:prstGeom prst="leftBrace">
            <a:avLst>
              <a:gd name="adj1" fmla="val 199405"/>
              <a:gd name="adj2" fmla="val 50000"/>
            </a:avLst>
          </a:prstGeom>
          <a:noFill/>
          <a:ln w="1905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48140" name="AutoShape 9">
            <a:extLst>
              <a:ext uri="{FF2B5EF4-FFF2-40B4-BE49-F238E27FC236}">
                <a16:creationId xmlns:a16="http://schemas.microsoft.com/office/drawing/2014/main" id="{223A4B99-14A9-46AC-880F-657D36F8EBBE}"/>
              </a:ext>
            </a:extLst>
          </p:cNvPr>
          <p:cNvSpPr>
            <a:spLocks noChangeArrowheads="1"/>
          </p:cNvSpPr>
          <p:nvPr/>
        </p:nvSpPr>
        <p:spPr bwMode="auto">
          <a:xfrm>
            <a:off x="3914775" y="4022725"/>
            <a:ext cx="584200" cy="274638"/>
          </a:xfrm>
          <a:prstGeom prst="rightArrow">
            <a:avLst>
              <a:gd name="adj1" fmla="val 50000"/>
              <a:gd name="adj2" fmla="val 5317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001E504E-5A86-4191-8444-BE42DCA2DD91}"/>
              </a:ext>
            </a:extLst>
          </p:cNvPr>
          <p:cNvSpPr>
            <a:spLocks noGrp="1"/>
          </p:cNvSpPr>
          <p:nvPr>
            <p:ph type="dt" sz="quarter" idx="10"/>
          </p:nvPr>
        </p:nvSpPr>
        <p:spPr/>
        <p:txBody>
          <a:bodyPr/>
          <a:lstStyle/>
          <a:p>
            <a:pPr>
              <a:defRPr/>
            </a:pPr>
            <a:r>
              <a:rPr lang="en-US" altLang="zh-CN"/>
              <a:t>2023-11-14</a:t>
            </a:r>
          </a:p>
        </p:txBody>
      </p:sp>
      <p:sp>
        <p:nvSpPr>
          <p:cNvPr id="11" name="页脚占位符 4">
            <a:extLst>
              <a:ext uri="{FF2B5EF4-FFF2-40B4-BE49-F238E27FC236}">
                <a16:creationId xmlns:a16="http://schemas.microsoft.com/office/drawing/2014/main" id="{0C5EE043-D06B-44EA-94A8-B936A737DD9F}"/>
              </a:ext>
            </a:extLst>
          </p:cNvPr>
          <p:cNvSpPr>
            <a:spLocks noGrp="1"/>
          </p:cNvSpPr>
          <p:nvPr>
            <p:ph type="ftr" sz="quarter" idx="11"/>
          </p:nvPr>
        </p:nvSpPr>
        <p:spPr/>
        <p:txBody>
          <a:bodyPr/>
          <a:lstStyle/>
          <a:p>
            <a:pPr>
              <a:defRPr/>
            </a:pPr>
            <a:r>
              <a:rPr lang="en-US" altLang="zh-CN"/>
              <a:t>北京林业大学</a:t>
            </a:r>
          </a:p>
        </p:txBody>
      </p:sp>
      <p:sp>
        <p:nvSpPr>
          <p:cNvPr id="12" name="灯片编号占位符 5">
            <a:extLst>
              <a:ext uri="{FF2B5EF4-FFF2-40B4-BE49-F238E27FC236}">
                <a16:creationId xmlns:a16="http://schemas.microsoft.com/office/drawing/2014/main" id="{F238FF05-0E02-4E9E-9DB2-04A9805A4394}"/>
              </a:ext>
            </a:extLst>
          </p:cNvPr>
          <p:cNvSpPr>
            <a:spLocks noGrp="1"/>
          </p:cNvSpPr>
          <p:nvPr>
            <p:ph type="sldNum" sz="quarter" idx="12"/>
          </p:nvPr>
        </p:nvSpPr>
        <p:spPr/>
        <p:txBody>
          <a:bodyPr/>
          <a:lstStyle/>
          <a:p>
            <a:pPr>
              <a:defRPr/>
            </a:pPr>
            <a:fld id="{BD3F845A-12FF-491A-AE0D-A85E58A05F26}" type="slidenum">
              <a:rPr lang="en-US" altLang="zh-CN"/>
              <a:pPr>
                <a:defRPr/>
              </a:pPr>
              <a:t>57</a:t>
            </a:fld>
            <a:endParaRPr lang="en-US" altLang="zh-CN"/>
          </a:p>
        </p:txBody>
      </p:sp>
      <p:sp>
        <p:nvSpPr>
          <p:cNvPr id="3005447" name="AutoShape 7">
            <a:extLst>
              <a:ext uri="{FF2B5EF4-FFF2-40B4-BE49-F238E27FC236}">
                <a16:creationId xmlns:a16="http://schemas.microsoft.com/office/drawing/2014/main" id="{19DAD1CF-F94C-408D-A109-33E213A13869}"/>
              </a:ext>
            </a:extLst>
          </p:cNvPr>
          <p:cNvSpPr>
            <a:spLocks noChangeArrowheads="1"/>
          </p:cNvSpPr>
          <p:nvPr/>
        </p:nvSpPr>
        <p:spPr bwMode="auto">
          <a:xfrm>
            <a:off x="102394" y="4488813"/>
            <a:ext cx="2497138" cy="650875"/>
          </a:xfrm>
          <a:prstGeom prst="wedgeRoundRectCallout">
            <a:avLst>
              <a:gd name="adj1" fmla="val 38329"/>
              <a:gd name="adj2" fmla="val 10224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solidFill>
                <a:srgbClr val="000000"/>
              </a:solidFill>
              <a:latin typeface="Times New Roman" panose="02020603050405020304" pitchFamily="18" charset="0"/>
            </a:endParaRPr>
          </a:p>
        </p:txBody>
      </p:sp>
      <p:sp>
        <p:nvSpPr>
          <p:cNvPr id="50182" name="Rectangle 2">
            <a:extLst>
              <a:ext uri="{FF2B5EF4-FFF2-40B4-BE49-F238E27FC236}">
                <a16:creationId xmlns:a16="http://schemas.microsoft.com/office/drawing/2014/main" id="{E84CEDA8-74C1-4D11-936E-4A9D15D3D35E}"/>
              </a:ext>
            </a:extLst>
          </p:cNvPr>
          <p:cNvSpPr>
            <a:spLocks noGrp="1" noChangeArrowheads="1"/>
          </p:cNvSpPr>
          <p:nvPr>
            <p:ph type="title"/>
          </p:nvPr>
        </p:nvSpPr>
        <p:spPr>
          <a:xfrm>
            <a:off x="1350963" y="347663"/>
            <a:ext cx="6859587" cy="1462087"/>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50183" name="Object 3">
                <a:extLst>
                  <a:ext uri="{FF2B5EF4-FFF2-40B4-BE49-F238E27FC236}">
                    <a16:creationId xmlns:a16="http://schemas.microsoft.com/office/drawing/2014/main" id="{08F49276-8EF4-4E11-BF8A-9C50B4F40204}"/>
                  </a:ext>
                </a:extLst>
              </p:cNvPr>
              <p:cNvSpPr txBox="1">
                <a:spLocks noGrp="1"/>
              </p:cNvSpPr>
              <p:nvPr>
                <p:ph idx="1"/>
              </p:nvPr>
            </p:nvSpPr>
            <p:spPr bwMode="auto">
              <a:xfrm>
                <a:off x="1612900" y="1789113"/>
                <a:ext cx="6140450" cy="4605337"/>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zh-CN" altLang="en-US" b="1" i="1" smtClean="0">
                          <a:solidFill>
                            <a:schemeClr val="accent1">
                              <a:lumMod val="60000"/>
                              <a:lumOff val="40000"/>
                            </a:schemeClr>
                          </a:solidFill>
                          <a:latin typeface="Cambria Math" panose="02040503050406030204" pitchFamily="18" charset="0"/>
                        </a:rPr>
                        <m:t>𝑪</m:t>
                      </m:r>
                      <m:r>
                        <a:rPr lang="zh-CN" altLang="en-US" b="1" i="1" smtClean="0">
                          <a:solidFill>
                            <a:schemeClr val="accent1">
                              <a:lumMod val="60000"/>
                              <a:lumOff val="40000"/>
                            </a:schemeClr>
                          </a:solidFill>
                          <a:latin typeface="Cambria Math" panose="02040503050406030204" pitchFamily="18" charset="0"/>
                        </a:rPr>
                        <m:t>=</m:t>
                      </m:r>
                      <m:sSup>
                        <m:sSupPr>
                          <m:ctrlPr>
                            <a:rPr lang="zh-CN" altLang="en-US" b="1" i="1">
                              <a:solidFill>
                                <a:schemeClr val="accent1">
                                  <a:lumMod val="60000"/>
                                  <a:lumOff val="40000"/>
                                </a:schemeClr>
                              </a:solidFill>
                              <a:latin typeface="Cambria Math" panose="02040503050406030204" pitchFamily="18" charset="0"/>
                            </a:rPr>
                          </m:ctrlPr>
                        </m:sSupPr>
                        <m:e>
                          <m:d>
                            <m:dPr>
                              <m:begChr m:val="["/>
                              <m:endChr m:val="]"/>
                              <m:ctrlPr>
                                <a:rPr lang="zh-CN" altLang="en-US" b="1" i="1">
                                  <a:solidFill>
                                    <a:schemeClr val="accent1">
                                      <a:lumMod val="60000"/>
                                      <a:lumOff val="40000"/>
                                    </a:schemeClr>
                                  </a:solidFill>
                                  <a:latin typeface="Cambria Math" panose="02040503050406030204" pitchFamily="18" charset="0"/>
                                </a:rPr>
                              </m:ctrlPr>
                            </m:dPr>
                            <m:e>
                              <m:m>
                                <m:mPr>
                                  <m:plcHide m:val="on"/>
                                  <m:mcs>
                                    <m:mc>
                                      <m:mcPr>
                                        <m:count m:val="4"/>
                                        <m:mcJc m:val="center"/>
                                      </m:mcPr>
                                    </m:mc>
                                  </m:mcs>
                                  <m:ctrlPr>
                                    <a:rPr lang="zh-CN" altLang="en-US" b="1" i="1">
                                      <a:solidFill>
                                        <a:schemeClr val="accent1">
                                          <a:lumMod val="60000"/>
                                          <a:lumOff val="40000"/>
                                        </a:schemeClr>
                                      </a:solidFill>
                                      <a:latin typeface="Cambria Math" panose="02040503050406030204" pitchFamily="18" charset="0"/>
                                    </a:rPr>
                                  </m:ctrlPr>
                                </m:mPr>
                                <m:mr>
                                  <m:e>
                                    <m:r>
                                      <a:rPr lang="zh-CN" altLang="en-US" b="1" i="1">
                                        <a:solidFill>
                                          <a:schemeClr val="accent1">
                                            <a:lumMod val="60000"/>
                                            <a:lumOff val="40000"/>
                                          </a:schemeClr>
                                        </a:solidFill>
                                        <a:latin typeface="Cambria Math" panose="02040503050406030204" pitchFamily="18" charset="0"/>
                                      </a:rPr>
                                      <m:t>𝟎</m:t>
                                    </m:r>
                                  </m:e>
                                  <m:e>
                                    <m:r>
                                      <a:rPr lang="zh-CN" altLang="en-US" b="1" i="1">
                                        <a:solidFill>
                                          <a:schemeClr val="accent1">
                                            <a:lumMod val="60000"/>
                                            <a:lumOff val="40000"/>
                                          </a:schemeClr>
                                        </a:solidFill>
                                        <a:latin typeface="Cambria Math" panose="02040503050406030204" pitchFamily="18" charset="0"/>
                                      </a:rPr>
                                      <m:t>𝟎</m:t>
                                    </m:r>
                                  </m:e>
                                  <m:e>
                                    <m:r>
                                      <a:rPr lang="zh-CN" altLang="en-US" b="1" i="1">
                                        <a:solidFill>
                                          <a:schemeClr val="accent1">
                                            <a:lumMod val="60000"/>
                                            <a:lumOff val="40000"/>
                                          </a:schemeClr>
                                        </a:solidFill>
                                        <a:latin typeface="Cambria Math" panose="02040503050406030204" pitchFamily="18" charset="0"/>
                                      </a:rPr>
                                      <m:t>𝟎</m:t>
                                    </m:r>
                                  </m:e>
                                  <m:e>
                                    <m:r>
                                      <a:rPr lang="zh-CN" altLang="en-US" b="1" i="1">
                                        <a:solidFill>
                                          <a:schemeClr val="accent1">
                                            <a:lumMod val="60000"/>
                                            <a:lumOff val="40000"/>
                                          </a:schemeClr>
                                        </a:solidFill>
                                        <a:latin typeface="Cambria Math" panose="02040503050406030204" pitchFamily="18" charset="0"/>
                                      </a:rPr>
                                      <m:t>𝟏</m:t>
                                    </m:r>
                                  </m:e>
                                </m:mr>
                                <m:mr>
                                  <m:e>
                                    <m:r>
                                      <a:rPr lang="zh-CN" altLang="en-US" b="1" i="1">
                                        <a:solidFill>
                                          <a:schemeClr val="accent1">
                                            <a:lumMod val="60000"/>
                                            <a:lumOff val="40000"/>
                                          </a:schemeClr>
                                        </a:solidFill>
                                        <a:latin typeface="Cambria Math" panose="02040503050406030204" pitchFamily="18" charset="0"/>
                                      </a:rPr>
                                      <m:t>𝟏</m:t>
                                    </m:r>
                                  </m:e>
                                  <m:e>
                                    <m:r>
                                      <a:rPr lang="zh-CN" altLang="en-US" b="1" i="1">
                                        <a:solidFill>
                                          <a:schemeClr val="accent1">
                                            <a:lumMod val="60000"/>
                                            <a:lumOff val="40000"/>
                                          </a:schemeClr>
                                        </a:solidFill>
                                        <a:latin typeface="Cambria Math" panose="02040503050406030204" pitchFamily="18" charset="0"/>
                                      </a:rPr>
                                      <m:t>𝟏</m:t>
                                    </m:r>
                                  </m:e>
                                  <m:e>
                                    <m:r>
                                      <a:rPr lang="zh-CN" altLang="en-US" b="1" i="1">
                                        <a:solidFill>
                                          <a:schemeClr val="accent1">
                                            <a:lumMod val="60000"/>
                                            <a:lumOff val="40000"/>
                                          </a:schemeClr>
                                        </a:solidFill>
                                        <a:latin typeface="Cambria Math" panose="02040503050406030204" pitchFamily="18" charset="0"/>
                                      </a:rPr>
                                      <m:t>𝟏</m:t>
                                    </m:r>
                                  </m:e>
                                  <m:e>
                                    <m:r>
                                      <a:rPr lang="zh-CN" altLang="en-US" b="1" i="1">
                                        <a:solidFill>
                                          <a:schemeClr val="accent1">
                                            <a:lumMod val="60000"/>
                                            <a:lumOff val="40000"/>
                                          </a:schemeClr>
                                        </a:solidFill>
                                        <a:latin typeface="Cambria Math" panose="02040503050406030204" pitchFamily="18" charset="0"/>
                                      </a:rPr>
                                      <m:t>𝟏</m:t>
                                    </m:r>
                                  </m:e>
                                </m:mr>
                                <m:mr>
                                  <m:e>
                                    <m:r>
                                      <a:rPr lang="zh-CN" altLang="en-US" b="1" i="1">
                                        <a:solidFill>
                                          <a:schemeClr val="accent1">
                                            <a:lumMod val="60000"/>
                                            <a:lumOff val="40000"/>
                                          </a:schemeClr>
                                        </a:solidFill>
                                        <a:latin typeface="Cambria Math" panose="02040503050406030204" pitchFamily="18" charset="0"/>
                                      </a:rPr>
                                      <m:t>𝟎</m:t>
                                    </m:r>
                                  </m:e>
                                  <m:e>
                                    <m:r>
                                      <a:rPr lang="zh-CN" altLang="en-US" b="1" i="1">
                                        <a:solidFill>
                                          <a:schemeClr val="accent1">
                                            <a:lumMod val="60000"/>
                                            <a:lumOff val="40000"/>
                                          </a:schemeClr>
                                        </a:solidFill>
                                        <a:latin typeface="Cambria Math" panose="02040503050406030204" pitchFamily="18" charset="0"/>
                                      </a:rPr>
                                      <m:t>𝟎</m:t>
                                    </m:r>
                                  </m:e>
                                  <m:e>
                                    <m:r>
                                      <a:rPr lang="zh-CN" altLang="en-US" b="1" i="1">
                                        <a:solidFill>
                                          <a:schemeClr val="accent1">
                                            <a:lumMod val="60000"/>
                                            <a:lumOff val="40000"/>
                                          </a:schemeClr>
                                        </a:solidFill>
                                        <a:latin typeface="Cambria Math" panose="02040503050406030204" pitchFamily="18" charset="0"/>
                                      </a:rPr>
                                      <m:t>𝟏</m:t>
                                    </m:r>
                                  </m:e>
                                  <m:e>
                                    <m:r>
                                      <a:rPr lang="zh-CN" altLang="en-US" b="1" i="1">
                                        <a:solidFill>
                                          <a:schemeClr val="accent1">
                                            <a:lumMod val="60000"/>
                                            <a:lumOff val="40000"/>
                                          </a:schemeClr>
                                        </a:solidFill>
                                        <a:latin typeface="Cambria Math" panose="02040503050406030204" pitchFamily="18" charset="0"/>
                                      </a:rPr>
                                      <m:t>𝟎</m:t>
                                    </m:r>
                                  </m:e>
                                </m:mr>
                                <m:mr>
                                  <m:e>
                                    <m:r>
                                      <a:rPr lang="zh-CN" altLang="en-US" b="1" i="1">
                                        <a:solidFill>
                                          <a:schemeClr val="accent1">
                                            <a:lumMod val="60000"/>
                                            <a:lumOff val="40000"/>
                                          </a:schemeClr>
                                        </a:solidFill>
                                        <a:latin typeface="Cambria Math" panose="02040503050406030204" pitchFamily="18" charset="0"/>
                                      </a:rPr>
                                      <m:t>𝟑</m:t>
                                    </m:r>
                                  </m:e>
                                  <m:e>
                                    <m:r>
                                      <a:rPr lang="zh-CN" altLang="en-US" b="1" i="1">
                                        <a:solidFill>
                                          <a:schemeClr val="accent1">
                                            <a:lumMod val="60000"/>
                                            <a:lumOff val="40000"/>
                                          </a:schemeClr>
                                        </a:solidFill>
                                        <a:latin typeface="Cambria Math" panose="02040503050406030204" pitchFamily="18" charset="0"/>
                                      </a:rPr>
                                      <m:t>𝟐</m:t>
                                    </m:r>
                                  </m:e>
                                  <m:e>
                                    <m:r>
                                      <a:rPr lang="zh-CN" altLang="en-US" b="1" i="1">
                                        <a:solidFill>
                                          <a:schemeClr val="accent1">
                                            <a:lumMod val="60000"/>
                                            <a:lumOff val="40000"/>
                                          </a:schemeClr>
                                        </a:solidFill>
                                        <a:latin typeface="Cambria Math" panose="02040503050406030204" pitchFamily="18" charset="0"/>
                                      </a:rPr>
                                      <m:t>𝟏</m:t>
                                    </m:r>
                                  </m:e>
                                  <m:e>
                                    <m:r>
                                      <a:rPr lang="zh-CN" altLang="en-US" b="1" i="1">
                                        <a:solidFill>
                                          <a:schemeClr val="accent1">
                                            <a:lumMod val="60000"/>
                                            <a:lumOff val="40000"/>
                                          </a:schemeClr>
                                        </a:solidFill>
                                        <a:latin typeface="Cambria Math" panose="02040503050406030204" pitchFamily="18" charset="0"/>
                                      </a:rPr>
                                      <m:t>𝟎</m:t>
                                    </m:r>
                                  </m:e>
                                </m:mr>
                              </m:m>
                            </m:e>
                          </m:d>
                        </m:e>
                        <m:sup>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𝟏</m:t>
                          </m:r>
                        </m:sup>
                      </m:sSup>
                      <m:d>
                        <m:dPr>
                          <m:begChr m:val="["/>
                          <m:endChr m:val="]"/>
                          <m:ctrlPr>
                            <a:rPr lang="zh-CN" altLang="en-US" b="1" i="1">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b="1" i="1">
                                  <a:solidFill>
                                    <a:schemeClr val="accent1">
                                      <a:lumMod val="60000"/>
                                      <a:lumOff val="40000"/>
                                    </a:schemeClr>
                                  </a:solidFill>
                                  <a:latin typeface="Cambria Math" panose="02040503050406030204" pitchFamily="18" charset="0"/>
                                </a:rPr>
                              </m:ctrlPr>
                            </m:mPr>
                            <m:mr>
                              <m:e>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𝑷</m:t>
                                    </m:r>
                                  </m:e>
                                  <m:sub>
                                    <m:r>
                                      <a:rPr lang="zh-CN" altLang="en-US" b="1" i="1">
                                        <a:solidFill>
                                          <a:schemeClr val="accent1">
                                            <a:lumMod val="60000"/>
                                            <a:lumOff val="40000"/>
                                          </a:schemeClr>
                                        </a:solidFill>
                                        <a:latin typeface="Cambria Math" panose="02040503050406030204" pitchFamily="18" charset="0"/>
                                      </a:rPr>
                                      <m:t>𝒌</m:t>
                                    </m:r>
                                  </m:sub>
                                </m:sSub>
                              </m:e>
                            </m:mr>
                            <m:mr>
                              <m:e>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𝑷</m:t>
                                    </m:r>
                                  </m:e>
                                  <m:sub>
                                    <m:r>
                                      <a:rPr lang="zh-CN" altLang="en-US" b="1" i="1">
                                        <a:solidFill>
                                          <a:schemeClr val="accent1">
                                            <a:lumMod val="60000"/>
                                            <a:lumOff val="40000"/>
                                          </a:schemeClr>
                                        </a:solidFill>
                                        <a:latin typeface="Cambria Math" panose="02040503050406030204" pitchFamily="18" charset="0"/>
                                      </a:rPr>
                                      <m:t>𝒌</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𝟏</m:t>
                                    </m:r>
                                  </m:sub>
                                </m:sSub>
                              </m:e>
                            </m:mr>
                            <m:mr>
                              <m:e>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𝑹</m:t>
                                    </m:r>
                                  </m:e>
                                  <m:sub>
                                    <m:r>
                                      <a:rPr lang="zh-CN" altLang="en-US" b="1" i="1">
                                        <a:solidFill>
                                          <a:schemeClr val="accent1">
                                            <a:lumMod val="60000"/>
                                            <a:lumOff val="40000"/>
                                          </a:schemeClr>
                                        </a:solidFill>
                                        <a:latin typeface="Cambria Math" panose="02040503050406030204" pitchFamily="18" charset="0"/>
                                      </a:rPr>
                                      <m:t>𝒌</m:t>
                                    </m:r>
                                  </m:sub>
                                </m:sSub>
                              </m:e>
                            </m:mr>
                            <m:mr>
                              <m:e>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𝑹</m:t>
                                    </m:r>
                                  </m:e>
                                  <m:sub>
                                    <m:r>
                                      <a:rPr lang="zh-CN" altLang="en-US" b="1" i="1">
                                        <a:solidFill>
                                          <a:schemeClr val="accent1">
                                            <a:lumMod val="60000"/>
                                            <a:lumOff val="40000"/>
                                          </a:schemeClr>
                                        </a:solidFill>
                                        <a:latin typeface="Cambria Math" panose="02040503050406030204" pitchFamily="18" charset="0"/>
                                      </a:rPr>
                                      <m:t>𝒌</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𝟏</m:t>
                                    </m:r>
                                  </m:sub>
                                </m:sSub>
                              </m:e>
                            </m:mr>
                          </m:m>
                        </m:e>
                      </m:d>
                    </m:oMath>
                    <m:oMath xmlns:m="http://schemas.openxmlformats.org/officeDocument/2006/math">
                      <m:r>
                        <a:rPr lang="zh-CN" altLang="en-US" b="1" i="1">
                          <a:solidFill>
                            <a:schemeClr val="accent1">
                              <a:lumMod val="60000"/>
                              <a:lumOff val="40000"/>
                            </a:schemeClr>
                          </a:solidFill>
                          <a:latin typeface="Cambria Math" panose="02040503050406030204" pitchFamily="18" charset="0"/>
                        </a:rPr>
                        <m:t>   =</m:t>
                      </m:r>
                      <m:d>
                        <m:dPr>
                          <m:begChr m:val="["/>
                          <m:endChr m:val="]"/>
                          <m:ctrlPr>
                            <a:rPr lang="zh-CN" altLang="en-US" b="1" i="1">
                              <a:solidFill>
                                <a:schemeClr val="accent1">
                                  <a:lumMod val="60000"/>
                                  <a:lumOff val="40000"/>
                                </a:schemeClr>
                              </a:solidFill>
                              <a:latin typeface="Cambria Math" panose="02040503050406030204" pitchFamily="18" charset="0"/>
                            </a:rPr>
                          </m:ctrlPr>
                        </m:dPr>
                        <m:e>
                          <m:m>
                            <m:mPr>
                              <m:plcHide m:val="on"/>
                              <m:mcs>
                                <m:mc>
                                  <m:mcPr>
                                    <m:count m:val="4"/>
                                    <m:mcJc m:val="center"/>
                                  </m:mcPr>
                                </m:mc>
                              </m:mcs>
                              <m:ctrlPr>
                                <a:rPr lang="zh-CN" altLang="en-US" b="1" i="1">
                                  <a:solidFill>
                                    <a:schemeClr val="accent1">
                                      <a:lumMod val="60000"/>
                                      <a:lumOff val="40000"/>
                                    </a:schemeClr>
                                  </a:solidFill>
                                  <a:latin typeface="Cambria Math" panose="02040503050406030204" pitchFamily="18" charset="0"/>
                                </a:rPr>
                              </m:ctrlPr>
                            </m:mPr>
                            <m:mr>
                              <m:e>
                                <m:r>
                                  <a:rPr lang="zh-CN" altLang="en-US" b="1" i="1">
                                    <a:solidFill>
                                      <a:schemeClr val="accent1">
                                        <a:lumMod val="60000"/>
                                        <a:lumOff val="40000"/>
                                      </a:schemeClr>
                                    </a:solidFill>
                                    <a:latin typeface="Cambria Math" panose="02040503050406030204" pitchFamily="18" charset="0"/>
                                  </a:rPr>
                                  <m:t>𝟐</m:t>
                                </m:r>
                              </m:e>
                              <m:e>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𝟐</m:t>
                                </m:r>
                              </m:e>
                              <m:e>
                                <m:r>
                                  <a:rPr lang="zh-CN" altLang="en-US" b="1" i="1">
                                    <a:solidFill>
                                      <a:schemeClr val="accent1">
                                        <a:lumMod val="60000"/>
                                        <a:lumOff val="40000"/>
                                      </a:schemeClr>
                                    </a:solidFill>
                                    <a:latin typeface="Cambria Math" panose="02040503050406030204" pitchFamily="18" charset="0"/>
                                  </a:rPr>
                                  <m:t>𝟏</m:t>
                                </m:r>
                              </m:e>
                              <m:e>
                                <m:r>
                                  <a:rPr lang="zh-CN" altLang="en-US" b="1" i="1">
                                    <a:solidFill>
                                      <a:schemeClr val="accent1">
                                        <a:lumMod val="60000"/>
                                        <a:lumOff val="40000"/>
                                      </a:schemeClr>
                                    </a:solidFill>
                                    <a:latin typeface="Cambria Math" panose="02040503050406030204" pitchFamily="18" charset="0"/>
                                  </a:rPr>
                                  <m:t>𝟏</m:t>
                                </m:r>
                              </m:e>
                            </m:mr>
                            <m:mr>
                              <m:e>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𝟑</m:t>
                                </m:r>
                              </m:e>
                              <m:e>
                                <m:r>
                                  <a:rPr lang="zh-CN" altLang="en-US" b="1" i="1">
                                    <a:solidFill>
                                      <a:schemeClr val="accent1">
                                        <a:lumMod val="60000"/>
                                        <a:lumOff val="40000"/>
                                      </a:schemeClr>
                                    </a:solidFill>
                                    <a:latin typeface="Cambria Math" panose="02040503050406030204" pitchFamily="18" charset="0"/>
                                  </a:rPr>
                                  <m:t>𝟑</m:t>
                                </m:r>
                              </m:e>
                              <m:e>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𝟐</m:t>
                                </m:r>
                              </m:e>
                              <m:e>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𝟏</m:t>
                                </m:r>
                              </m:e>
                            </m:mr>
                            <m:mr>
                              <m:e>
                                <m:r>
                                  <a:rPr lang="zh-CN" altLang="en-US" b="1" i="1">
                                    <a:solidFill>
                                      <a:schemeClr val="accent1">
                                        <a:lumMod val="60000"/>
                                        <a:lumOff val="40000"/>
                                      </a:schemeClr>
                                    </a:solidFill>
                                    <a:latin typeface="Cambria Math" panose="02040503050406030204" pitchFamily="18" charset="0"/>
                                  </a:rPr>
                                  <m:t>𝟎</m:t>
                                </m:r>
                              </m:e>
                              <m:e>
                                <m:r>
                                  <a:rPr lang="zh-CN" altLang="en-US" b="1" i="1">
                                    <a:solidFill>
                                      <a:schemeClr val="accent1">
                                        <a:lumMod val="60000"/>
                                        <a:lumOff val="40000"/>
                                      </a:schemeClr>
                                    </a:solidFill>
                                    <a:latin typeface="Cambria Math" panose="02040503050406030204" pitchFamily="18" charset="0"/>
                                  </a:rPr>
                                  <m:t>𝟎</m:t>
                                </m:r>
                              </m:e>
                              <m:e>
                                <m:r>
                                  <a:rPr lang="zh-CN" altLang="en-US" b="1" i="1">
                                    <a:solidFill>
                                      <a:schemeClr val="accent1">
                                        <a:lumMod val="60000"/>
                                        <a:lumOff val="40000"/>
                                      </a:schemeClr>
                                    </a:solidFill>
                                    <a:latin typeface="Cambria Math" panose="02040503050406030204" pitchFamily="18" charset="0"/>
                                  </a:rPr>
                                  <m:t>𝟏</m:t>
                                </m:r>
                              </m:e>
                              <m:e>
                                <m:r>
                                  <a:rPr lang="zh-CN" altLang="en-US" b="1" i="1">
                                    <a:solidFill>
                                      <a:schemeClr val="accent1">
                                        <a:lumMod val="60000"/>
                                        <a:lumOff val="40000"/>
                                      </a:schemeClr>
                                    </a:solidFill>
                                    <a:latin typeface="Cambria Math" panose="02040503050406030204" pitchFamily="18" charset="0"/>
                                  </a:rPr>
                                  <m:t>𝟎</m:t>
                                </m:r>
                              </m:e>
                            </m:mr>
                            <m:mr>
                              <m:e>
                                <m:r>
                                  <a:rPr lang="zh-CN" altLang="en-US" b="1" i="1">
                                    <a:solidFill>
                                      <a:schemeClr val="accent1">
                                        <a:lumMod val="60000"/>
                                        <a:lumOff val="40000"/>
                                      </a:schemeClr>
                                    </a:solidFill>
                                    <a:latin typeface="Cambria Math" panose="02040503050406030204" pitchFamily="18" charset="0"/>
                                  </a:rPr>
                                  <m:t>𝟏</m:t>
                                </m:r>
                              </m:e>
                              <m:e>
                                <m:r>
                                  <a:rPr lang="zh-CN" altLang="en-US" b="1" i="1">
                                    <a:solidFill>
                                      <a:schemeClr val="accent1">
                                        <a:lumMod val="60000"/>
                                        <a:lumOff val="40000"/>
                                      </a:schemeClr>
                                    </a:solidFill>
                                    <a:latin typeface="Cambria Math" panose="02040503050406030204" pitchFamily="18" charset="0"/>
                                  </a:rPr>
                                  <m:t>𝟎</m:t>
                                </m:r>
                              </m:e>
                              <m:e>
                                <m:r>
                                  <a:rPr lang="zh-CN" altLang="en-US" b="1" i="1">
                                    <a:solidFill>
                                      <a:schemeClr val="accent1">
                                        <a:lumMod val="60000"/>
                                        <a:lumOff val="40000"/>
                                      </a:schemeClr>
                                    </a:solidFill>
                                    <a:latin typeface="Cambria Math" panose="02040503050406030204" pitchFamily="18" charset="0"/>
                                  </a:rPr>
                                  <m:t>𝟎</m:t>
                                </m:r>
                              </m:e>
                              <m:e>
                                <m:r>
                                  <a:rPr lang="zh-CN" altLang="en-US" b="1" i="1">
                                    <a:solidFill>
                                      <a:schemeClr val="accent1">
                                        <a:lumMod val="60000"/>
                                        <a:lumOff val="40000"/>
                                      </a:schemeClr>
                                    </a:solidFill>
                                    <a:latin typeface="Cambria Math" panose="02040503050406030204" pitchFamily="18" charset="0"/>
                                  </a:rPr>
                                  <m:t>𝟎</m:t>
                                </m:r>
                              </m:e>
                            </m:mr>
                          </m:m>
                        </m:e>
                      </m:d>
                      <m:d>
                        <m:dPr>
                          <m:begChr m:val="["/>
                          <m:endChr m:val="]"/>
                          <m:ctrlPr>
                            <a:rPr lang="zh-CN" altLang="en-US" b="1" i="1">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b="1" i="1">
                                  <a:solidFill>
                                    <a:schemeClr val="accent1">
                                      <a:lumMod val="60000"/>
                                      <a:lumOff val="40000"/>
                                    </a:schemeClr>
                                  </a:solidFill>
                                  <a:latin typeface="Cambria Math" panose="02040503050406030204" pitchFamily="18" charset="0"/>
                                </a:rPr>
                              </m:ctrlPr>
                            </m:mPr>
                            <m:mr>
                              <m:e>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𝑷</m:t>
                                    </m:r>
                                  </m:e>
                                  <m:sub>
                                    <m:r>
                                      <a:rPr lang="zh-CN" altLang="en-US" b="1" i="1">
                                        <a:solidFill>
                                          <a:schemeClr val="accent1">
                                            <a:lumMod val="60000"/>
                                            <a:lumOff val="40000"/>
                                          </a:schemeClr>
                                        </a:solidFill>
                                        <a:latin typeface="Cambria Math" panose="02040503050406030204" pitchFamily="18" charset="0"/>
                                      </a:rPr>
                                      <m:t>𝒌</m:t>
                                    </m:r>
                                  </m:sub>
                                </m:sSub>
                              </m:e>
                            </m:mr>
                            <m:mr>
                              <m:e>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𝑷</m:t>
                                    </m:r>
                                  </m:e>
                                  <m:sub>
                                    <m:r>
                                      <a:rPr lang="zh-CN" altLang="en-US" b="1" i="1">
                                        <a:solidFill>
                                          <a:schemeClr val="accent1">
                                            <a:lumMod val="60000"/>
                                            <a:lumOff val="40000"/>
                                          </a:schemeClr>
                                        </a:solidFill>
                                        <a:latin typeface="Cambria Math" panose="02040503050406030204" pitchFamily="18" charset="0"/>
                                      </a:rPr>
                                      <m:t>𝒌</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𝟏</m:t>
                                    </m:r>
                                  </m:sub>
                                </m:sSub>
                              </m:e>
                            </m:mr>
                            <m:mr>
                              <m:e>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𝑹</m:t>
                                    </m:r>
                                  </m:e>
                                  <m:sub>
                                    <m:r>
                                      <a:rPr lang="zh-CN" altLang="en-US" b="1" i="1">
                                        <a:solidFill>
                                          <a:schemeClr val="accent1">
                                            <a:lumMod val="60000"/>
                                            <a:lumOff val="40000"/>
                                          </a:schemeClr>
                                        </a:solidFill>
                                        <a:latin typeface="Cambria Math" panose="02040503050406030204" pitchFamily="18" charset="0"/>
                                      </a:rPr>
                                      <m:t>𝒌</m:t>
                                    </m:r>
                                  </m:sub>
                                </m:sSub>
                              </m:e>
                            </m:mr>
                            <m:mr>
                              <m:e>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𝑹</m:t>
                                    </m:r>
                                  </m:e>
                                  <m:sub>
                                    <m:r>
                                      <a:rPr lang="zh-CN" altLang="en-US" b="1" i="1">
                                        <a:solidFill>
                                          <a:schemeClr val="accent1">
                                            <a:lumMod val="60000"/>
                                            <a:lumOff val="40000"/>
                                          </a:schemeClr>
                                        </a:solidFill>
                                        <a:latin typeface="Cambria Math" panose="02040503050406030204" pitchFamily="18" charset="0"/>
                                      </a:rPr>
                                      <m:t>𝒌</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𝟏</m:t>
                                    </m:r>
                                  </m:sub>
                                </m:sSub>
                              </m:e>
                            </m:mr>
                          </m:m>
                        </m:e>
                      </m:d>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𝑴</m:t>
                          </m:r>
                        </m:e>
                        <m:sub>
                          <m:r>
                            <a:rPr lang="zh-CN" altLang="en-US" b="1" i="1">
                              <a:solidFill>
                                <a:schemeClr val="accent1">
                                  <a:lumMod val="60000"/>
                                  <a:lumOff val="40000"/>
                                </a:schemeClr>
                              </a:solidFill>
                              <a:latin typeface="Cambria Math" panose="02040503050406030204" pitchFamily="18" charset="0"/>
                            </a:rPr>
                            <m:t>𝒉</m:t>
                          </m:r>
                        </m:sub>
                      </m:sSub>
                      <m:r>
                        <a:rPr lang="zh-CN" altLang="en-US" b="1" i="1">
                          <a:solidFill>
                            <a:schemeClr val="accent1">
                              <a:lumMod val="60000"/>
                              <a:lumOff val="40000"/>
                            </a:schemeClr>
                          </a:solidFill>
                          <a:latin typeface="Cambria Math" panose="02040503050406030204" pitchFamily="18" charset="0"/>
                        </a:rPr>
                        <m:t>⋅</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𝑮</m:t>
                          </m:r>
                        </m:e>
                        <m:sub>
                          <m:r>
                            <a:rPr lang="zh-CN" altLang="en-US" b="1" i="1">
                              <a:solidFill>
                                <a:schemeClr val="accent1">
                                  <a:lumMod val="60000"/>
                                  <a:lumOff val="40000"/>
                                </a:schemeClr>
                              </a:solidFill>
                              <a:latin typeface="Cambria Math" panose="02040503050406030204" pitchFamily="18" charset="0"/>
                            </a:rPr>
                            <m:t>𝒉</m:t>
                          </m:r>
                        </m:sub>
                      </m:sSub>
                    </m:oMath>
                  </m:oMathPara>
                </a14:m>
                <a:endParaRPr lang="zh-CN" altLang="en-US" b="1" dirty="0">
                  <a:solidFill>
                    <a:schemeClr val="accent1">
                      <a:lumMod val="60000"/>
                      <a:lumOff val="40000"/>
                    </a:schemeClr>
                  </a:solidFill>
                </a:endParaRPr>
              </a:p>
            </p:txBody>
          </p:sp>
        </mc:Choice>
        <mc:Fallback xmlns="">
          <p:sp>
            <p:nvSpPr>
              <p:cNvPr id="50183" name="Object 3">
                <a:extLst>
                  <a:ext uri="{FF2B5EF4-FFF2-40B4-BE49-F238E27FC236}">
                    <a16:creationId xmlns:a16="http://schemas.microsoft.com/office/drawing/2014/main" id="{08F49276-8EF4-4E11-BF8A-9C50B4F40204}"/>
                  </a:ext>
                </a:extLst>
              </p:cNvPr>
              <p:cNvSpPr txBox="1">
                <a:spLocks noGrp="1" noRot="1" noChangeAspect="1" noMove="1" noResize="1" noEditPoints="1" noAdjustHandles="1" noChangeArrowheads="1" noChangeShapeType="1" noTextEdit="1"/>
              </p:cNvSpPr>
              <p:nvPr>
                <p:ph idx="1"/>
              </p:nvPr>
            </p:nvSpPr>
            <p:spPr bwMode="auto">
              <a:xfrm>
                <a:off x="1612900" y="1789113"/>
                <a:ext cx="6140450" cy="4605337"/>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3005444" name="Oval 4">
            <a:extLst>
              <a:ext uri="{FF2B5EF4-FFF2-40B4-BE49-F238E27FC236}">
                <a16:creationId xmlns:a16="http://schemas.microsoft.com/office/drawing/2014/main" id="{E55F3792-01D7-4416-873F-7D4413C95662}"/>
              </a:ext>
            </a:extLst>
          </p:cNvPr>
          <p:cNvSpPr>
            <a:spLocks noChangeArrowheads="1"/>
          </p:cNvSpPr>
          <p:nvPr/>
        </p:nvSpPr>
        <p:spPr bwMode="auto">
          <a:xfrm>
            <a:off x="2420145" y="5326061"/>
            <a:ext cx="674687" cy="935038"/>
          </a:xfrm>
          <a:prstGeom prst="ellipse">
            <a:avLst/>
          </a:prstGeom>
          <a:noFill/>
          <a:ln w="412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3005445" name="Oval 5">
            <a:extLst>
              <a:ext uri="{FF2B5EF4-FFF2-40B4-BE49-F238E27FC236}">
                <a16:creationId xmlns:a16="http://schemas.microsoft.com/office/drawing/2014/main" id="{F761675F-A5F0-43D6-BB2C-B226002E35F4}"/>
              </a:ext>
            </a:extLst>
          </p:cNvPr>
          <p:cNvSpPr>
            <a:spLocks noChangeArrowheads="1"/>
          </p:cNvSpPr>
          <p:nvPr/>
        </p:nvSpPr>
        <p:spPr bwMode="auto">
          <a:xfrm>
            <a:off x="3223419" y="5308600"/>
            <a:ext cx="606425" cy="935038"/>
          </a:xfrm>
          <a:prstGeom prst="ellipse">
            <a:avLst/>
          </a:prstGeom>
          <a:noFill/>
          <a:ln w="412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
        <p:nvSpPr>
          <p:cNvPr id="50186" name="Text Box 6">
            <a:extLst>
              <a:ext uri="{FF2B5EF4-FFF2-40B4-BE49-F238E27FC236}">
                <a16:creationId xmlns:a16="http://schemas.microsoft.com/office/drawing/2014/main" id="{0AC626E6-FB32-47C5-A44F-DE1002C2500B}"/>
              </a:ext>
            </a:extLst>
          </p:cNvPr>
          <p:cNvSpPr txBox="1">
            <a:spLocks noChangeArrowheads="1"/>
          </p:cNvSpPr>
          <p:nvPr/>
        </p:nvSpPr>
        <p:spPr bwMode="auto">
          <a:xfrm>
            <a:off x="189707" y="4574380"/>
            <a:ext cx="2254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rgbClr val="000000"/>
                </a:solidFill>
                <a:latin typeface="Times New Roman" panose="02020603050405020304" pitchFamily="18" charset="0"/>
              </a:rPr>
              <a:t>Hermite Matrix</a:t>
            </a:r>
          </a:p>
        </p:txBody>
      </p:sp>
      <p:sp>
        <p:nvSpPr>
          <p:cNvPr id="3005448" name="AutoShape 8">
            <a:extLst>
              <a:ext uri="{FF2B5EF4-FFF2-40B4-BE49-F238E27FC236}">
                <a16:creationId xmlns:a16="http://schemas.microsoft.com/office/drawing/2014/main" id="{3D1D34A2-B990-4CD7-948E-595569C3B436}"/>
              </a:ext>
            </a:extLst>
          </p:cNvPr>
          <p:cNvSpPr>
            <a:spLocks noChangeArrowheads="1"/>
          </p:cNvSpPr>
          <p:nvPr/>
        </p:nvSpPr>
        <p:spPr bwMode="auto">
          <a:xfrm>
            <a:off x="4022725" y="5856288"/>
            <a:ext cx="2759075" cy="844550"/>
          </a:xfrm>
          <a:prstGeom prst="wedgeRoundRectCallout">
            <a:avLst>
              <a:gd name="adj1" fmla="val -55133"/>
              <a:gd name="adj2" fmla="val -62292"/>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zh-CN" sz="1800">
              <a:solidFill>
                <a:srgbClr val="000000"/>
              </a:solidFill>
              <a:latin typeface="Times New Roman" panose="02020603050405020304" pitchFamily="18" charset="0"/>
            </a:endParaRPr>
          </a:p>
        </p:txBody>
      </p:sp>
      <p:sp>
        <p:nvSpPr>
          <p:cNvPr id="50188" name="Text Box 9">
            <a:extLst>
              <a:ext uri="{FF2B5EF4-FFF2-40B4-BE49-F238E27FC236}">
                <a16:creationId xmlns:a16="http://schemas.microsoft.com/office/drawing/2014/main" id="{8E8F8CD4-F757-4491-ACE8-F502497D7F88}"/>
              </a:ext>
            </a:extLst>
          </p:cNvPr>
          <p:cNvSpPr txBox="1">
            <a:spLocks noChangeArrowheads="1"/>
          </p:cNvSpPr>
          <p:nvPr/>
        </p:nvSpPr>
        <p:spPr bwMode="auto">
          <a:xfrm>
            <a:off x="4098925" y="5848350"/>
            <a:ext cx="26828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000000"/>
                </a:solidFill>
                <a:latin typeface="Times New Roman" panose="02020603050405020304" pitchFamily="18" charset="0"/>
              </a:rPr>
              <a:t>Hermite Geometry Vector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3005444"/>
                                        </p:tgtEl>
                                        <p:attrNameLst>
                                          <p:attrName>style.visibility</p:attrName>
                                        </p:attrNameLst>
                                      </p:cBhvr>
                                      <p:to>
                                        <p:strVal val="visible"/>
                                      </p:to>
                                    </p:set>
                                    <p:animScale>
                                      <p:cBhvr>
                                        <p:cTn id="7" dur="1000" decel="50000" fill="hold">
                                          <p:stCondLst>
                                            <p:cond delay="0"/>
                                          </p:stCondLst>
                                        </p:cTn>
                                        <p:tgtEl>
                                          <p:spTgt spid="30054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005444"/>
                                        </p:tgtEl>
                                        <p:attrNameLst>
                                          <p:attrName>ppt_x</p:attrName>
                                          <p:attrName>ppt_y</p:attrName>
                                        </p:attrNameLst>
                                      </p:cBhvr>
                                    </p:animMotion>
                                    <p:animEffect transition="in" filter="fade">
                                      <p:cBhvr>
                                        <p:cTn id="9" dur="1000"/>
                                        <p:tgtEl>
                                          <p:spTgt spid="3005444"/>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00544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52" presetClass="entr" presetSubtype="0" fill="hold" grpId="0" nodeType="clickEffect">
                                  <p:stCondLst>
                                    <p:cond delay="0"/>
                                  </p:stCondLst>
                                  <p:childTnLst>
                                    <p:set>
                                      <p:cBhvr>
                                        <p:cTn id="15" dur="1" fill="hold">
                                          <p:stCondLst>
                                            <p:cond delay="0"/>
                                          </p:stCondLst>
                                        </p:cTn>
                                        <p:tgtEl>
                                          <p:spTgt spid="3005445"/>
                                        </p:tgtEl>
                                        <p:attrNameLst>
                                          <p:attrName>style.visibility</p:attrName>
                                        </p:attrNameLst>
                                      </p:cBhvr>
                                      <p:to>
                                        <p:strVal val="visible"/>
                                      </p:to>
                                    </p:set>
                                    <p:animScale>
                                      <p:cBhvr>
                                        <p:cTn id="16" dur="1000" decel="50000" fill="hold">
                                          <p:stCondLst>
                                            <p:cond delay="0"/>
                                          </p:stCondLst>
                                        </p:cTn>
                                        <p:tgtEl>
                                          <p:spTgt spid="30054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3005445"/>
                                        </p:tgtEl>
                                        <p:attrNameLst>
                                          <p:attrName>ppt_x</p:attrName>
                                          <p:attrName>ppt_y</p:attrName>
                                        </p:attrNameLst>
                                      </p:cBhvr>
                                    </p:animMotion>
                                    <p:animEffect transition="in" filter="fade">
                                      <p:cBhvr>
                                        <p:cTn id="18" dur="1000"/>
                                        <p:tgtEl>
                                          <p:spTgt spid="3005445"/>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3005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5447" grpId="0" animBg="1"/>
      <p:bldP spid="3005444" grpId="0" animBg="1"/>
      <p:bldP spid="3005445" grpId="0" animBg="1"/>
      <p:bldP spid="300544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E1F943E6-B872-4559-A5B4-852BEB697BB4}"/>
              </a:ext>
            </a:extLst>
          </p:cNvPr>
          <p:cNvSpPr>
            <a:spLocks noGrp="1"/>
          </p:cNvSpPr>
          <p:nvPr>
            <p:ph type="dt" sz="quarter" idx="10"/>
          </p:nvPr>
        </p:nvSpPr>
        <p:spPr/>
        <p:txBody>
          <a:bodyPr/>
          <a:lstStyle/>
          <a:p>
            <a:pPr>
              <a:defRPr/>
            </a:pPr>
            <a:r>
              <a:rPr lang="en-US" altLang="zh-CN"/>
              <a:t>2023-11-14</a:t>
            </a:r>
          </a:p>
        </p:txBody>
      </p:sp>
      <p:sp>
        <p:nvSpPr>
          <p:cNvPr id="9" name="页脚占位符 4">
            <a:extLst>
              <a:ext uri="{FF2B5EF4-FFF2-40B4-BE49-F238E27FC236}">
                <a16:creationId xmlns:a16="http://schemas.microsoft.com/office/drawing/2014/main" id="{8A2321A0-BB61-47B8-8E49-9B1EE8190D46}"/>
              </a:ext>
            </a:extLst>
          </p:cNvPr>
          <p:cNvSpPr>
            <a:spLocks noGrp="1"/>
          </p:cNvSpPr>
          <p:nvPr>
            <p:ph type="ftr" sz="quarter" idx="11"/>
          </p:nvPr>
        </p:nvSpPr>
        <p:spPr/>
        <p:txBody>
          <a:bodyPr/>
          <a:lstStyle/>
          <a:p>
            <a:pPr>
              <a:defRPr/>
            </a:pPr>
            <a:r>
              <a:rPr lang="en-US" altLang="zh-CN"/>
              <a:t>北京林业大学</a:t>
            </a:r>
          </a:p>
        </p:txBody>
      </p:sp>
      <p:sp>
        <p:nvSpPr>
          <p:cNvPr id="10" name="灯片编号占位符 5">
            <a:extLst>
              <a:ext uri="{FF2B5EF4-FFF2-40B4-BE49-F238E27FC236}">
                <a16:creationId xmlns:a16="http://schemas.microsoft.com/office/drawing/2014/main" id="{491413AB-9150-4423-A5A7-0EE64AAC67BF}"/>
              </a:ext>
            </a:extLst>
          </p:cNvPr>
          <p:cNvSpPr>
            <a:spLocks noGrp="1"/>
          </p:cNvSpPr>
          <p:nvPr>
            <p:ph type="sldNum" sz="quarter" idx="12"/>
          </p:nvPr>
        </p:nvSpPr>
        <p:spPr/>
        <p:txBody>
          <a:bodyPr/>
          <a:lstStyle/>
          <a:p>
            <a:pPr>
              <a:defRPr/>
            </a:pPr>
            <a:fld id="{DE20AAF8-DDFE-4E04-BA7D-A8C142C913B5}" type="slidenum">
              <a:rPr lang="en-US" altLang="zh-CN"/>
              <a:pPr>
                <a:defRPr/>
              </a:pPr>
              <a:t>58</a:t>
            </a:fld>
            <a:endParaRPr lang="en-US" altLang="zh-CN"/>
          </a:p>
        </p:txBody>
      </p:sp>
      <p:sp>
        <p:nvSpPr>
          <p:cNvPr id="52229" name="Rectangle 2">
            <a:extLst>
              <a:ext uri="{FF2B5EF4-FFF2-40B4-BE49-F238E27FC236}">
                <a16:creationId xmlns:a16="http://schemas.microsoft.com/office/drawing/2014/main" id="{427A60F0-3213-470B-A833-4079670CBE38}"/>
              </a:ext>
            </a:extLst>
          </p:cNvPr>
          <p:cNvSpPr>
            <a:spLocks noGrp="1" noChangeArrowheads="1"/>
          </p:cNvSpPr>
          <p:nvPr>
            <p:ph type="title"/>
          </p:nvPr>
        </p:nvSpPr>
        <p:spPr>
          <a:xfrm>
            <a:off x="1350963" y="347663"/>
            <a:ext cx="6859587" cy="1462087"/>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p:sp>
        <p:nvSpPr>
          <p:cNvPr id="52230" name="Rectangle 3">
            <a:extLst>
              <a:ext uri="{FF2B5EF4-FFF2-40B4-BE49-F238E27FC236}">
                <a16:creationId xmlns:a16="http://schemas.microsoft.com/office/drawing/2014/main" id="{8828BB7D-8258-48C2-A5CB-03FD33554B48}"/>
              </a:ext>
            </a:extLst>
          </p:cNvPr>
          <p:cNvSpPr>
            <a:spLocks noChangeArrowheads="1"/>
          </p:cNvSpPr>
          <p:nvPr/>
        </p:nvSpPr>
        <p:spPr bwMode="auto">
          <a:xfrm>
            <a:off x="931863" y="1916113"/>
            <a:ext cx="7385050" cy="99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eaLnBrk="1" hangingPunct="1">
              <a:buClr>
                <a:srgbClr val="3333CC"/>
              </a:buClr>
              <a:buFont typeface="Wingdings" panose="05000000000000000000" pitchFamily="2" charset="2"/>
              <a:buNone/>
            </a:pPr>
            <a:r>
              <a:rPr lang="en-US" altLang="zh-CN" sz="2800">
                <a:solidFill>
                  <a:srgbClr val="00E4A8"/>
                </a:solidFill>
                <a:latin typeface="Times New Roman" panose="02020603050405020304" pitchFamily="18" charset="0"/>
              </a:rPr>
              <a:t>Cubic Hermite spline :</a:t>
            </a:r>
          </a:p>
          <a:p>
            <a:pPr algn="just" eaLnBrk="1" hangingPunct="1">
              <a:buClr>
                <a:srgbClr val="3333CC"/>
              </a:buClr>
              <a:buFont typeface="Wingdings" panose="05000000000000000000" pitchFamily="2" charset="2"/>
              <a:buNone/>
            </a:pPr>
            <a:r>
              <a:rPr lang="en-US" altLang="zh-CN" sz="2800">
                <a:solidFill>
                  <a:srgbClr val="00E4A8"/>
                </a:solidFill>
                <a:latin typeface="Times New Roman" panose="02020603050405020304" pitchFamily="18" charset="0"/>
              </a:rPr>
              <a:t>(</a:t>
            </a:r>
            <a:r>
              <a:rPr lang="zh-CN" altLang="en-US" sz="2800">
                <a:solidFill>
                  <a:srgbClr val="00E4A8"/>
                </a:solidFill>
                <a:latin typeface="Times New Roman" panose="02020603050405020304" pitchFamily="18" charset="0"/>
              </a:rPr>
              <a:t>三次</a:t>
            </a:r>
            <a:r>
              <a:rPr lang="en-US" altLang="zh-CN" sz="2800">
                <a:solidFill>
                  <a:srgbClr val="00E4A8"/>
                </a:solidFill>
                <a:latin typeface="Times New Roman" panose="02020603050405020304" pitchFamily="18" charset="0"/>
              </a:rPr>
              <a:t>Hermite</a:t>
            </a:r>
            <a:r>
              <a:rPr lang="zh-CN" altLang="en-US" sz="2800">
                <a:solidFill>
                  <a:srgbClr val="00E4A8"/>
                </a:solidFill>
                <a:latin typeface="Times New Roman" panose="02020603050405020304" pitchFamily="18" charset="0"/>
              </a:rPr>
              <a:t>样条曲线的方程为</a:t>
            </a:r>
            <a:r>
              <a:rPr lang="en-US" altLang="zh-CN" sz="2800">
                <a:solidFill>
                  <a:srgbClr val="00E4A8"/>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52231" name="Object 4">
                <a:extLst>
                  <a:ext uri="{FF2B5EF4-FFF2-40B4-BE49-F238E27FC236}">
                    <a16:creationId xmlns:a16="http://schemas.microsoft.com/office/drawing/2014/main" id="{BEB1B23F-022E-4C87-8893-FD769D93B2CA}"/>
                  </a:ext>
                </a:extLst>
              </p:cNvPr>
              <p:cNvSpPr txBox="1"/>
              <p:nvPr/>
            </p:nvSpPr>
            <p:spPr bwMode="auto">
              <a:xfrm>
                <a:off x="1614488" y="2980212"/>
                <a:ext cx="6019800" cy="6889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400" b="0" i="1" smtClean="0">
                          <a:solidFill>
                            <a:schemeClr val="accent1">
                              <a:lumMod val="60000"/>
                              <a:lumOff val="40000"/>
                            </a:schemeClr>
                          </a:solidFill>
                          <a:latin typeface="Cambria Math" panose="02040503050406030204" pitchFamily="18" charset="0"/>
                        </a:rPr>
                        <m:t>𝑝</m:t>
                      </m:r>
                      <m:r>
                        <a:rPr lang="zh-CN" altLang="en-US" sz="2400" b="0" i="1" smtClean="0">
                          <a:solidFill>
                            <a:schemeClr val="accent1">
                              <a:lumMod val="60000"/>
                              <a:lumOff val="40000"/>
                            </a:schemeClr>
                          </a:solidFill>
                          <a:latin typeface="Cambria Math" panose="02040503050406030204" pitchFamily="18" charset="0"/>
                        </a:rPr>
                        <m:t>(</m:t>
                      </m:r>
                      <m:r>
                        <a:rPr lang="zh-CN" altLang="en-US" sz="2400" b="0" i="1" smtClean="0">
                          <a:solidFill>
                            <a:schemeClr val="accent1">
                              <a:lumMod val="60000"/>
                              <a:lumOff val="40000"/>
                            </a:schemeClr>
                          </a:solidFill>
                          <a:latin typeface="Cambria Math" panose="02040503050406030204" pitchFamily="18" charset="0"/>
                        </a:rPr>
                        <m:t>𝑡</m:t>
                      </m:r>
                      <m:r>
                        <a:rPr lang="zh-CN" altLang="en-US" sz="2400" b="0" i="1" smtClean="0">
                          <a:solidFill>
                            <a:schemeClr val="accent1">
                              <a:lumMod val="60000"/>
                              <a:lumOff val="40000"/>
                            </a:schemeClr>
                          </a:solidFill>
                          <a:latin typeface="Cambria Math" panose="02040503050406030204" pitchFamily="18" charset="0"/>
                        </a:rPr>
                        <m:t>)=</m:t>
                      </m:r>
                      <m:r>
                        <a:rPr lang="zh-CN" altLang="en-US" sz="2400" b="0" i="1" smtClean="0">
                          <a:solidFill>
                            <a:schemeClr val="accent1">
                              <a:lumMod val="60000"/>
                              <a:lumOff val="40000"/>
                            </a:schemeClr>
                          </a:solidFill>
                          <a:latin typeface="Cambria Math" panose="02040503050406030204" pitchFamily="18" charset="0"/>
                        </a:rPr>
                        <m:t>𝑇</m:t>
                      </m:r>
                      <m:r>
                        <a:rPr lang="zh-CN" altLang="en-US" sz="2400" b="0" i="1" smtClean="0">
                          <a:solidFill>
                            <a:schemeClr val="accent1">
                              <a:lumMod val="60000"/>
                              <a:lumOff val="40000"/>
                            </a:schemeClr>
                          </a:solidFill>
                          <a:latin typeface="Cambria Math" panose="02040503050406030204" pitchFamily="18" charset="0"/>
                        </a:rPr>
                        <m:t>⋅</m:t>
                      </m:r>
                      <m:sSub>
                        <m:sSubPr>
                          <m:ctrlPr>
                            <a:rPr lang="zh-CN" altLang="en-US" sz="2400" b="0" i="1">
                              <a:solidFill>
                                <a:schemeClr val="accent1">
                                  <a:lumMod val="60000"/>
                                  <a:lumOff val="40000"/>
                                </a:schemeClr>
                              </a:solidFill>
                              <a:latin typeface="Cambria Math" panose="02040503050406030204" pitchFamily="18" charset="0"/>
                            </a:rPr>
                          </m:ctrlPr>
                        </m:sSubPr>
                        <m:e>
                          <m:r>
                            <a:rPr lang="zh-CN" altLang="en-US" sz="2400" b="0" i="1">
                              <a:solidFill>
                                <a:schemeClr val="accent1">
                                  <a:lumMod val="60000"/>
                                  <a:lumOff val="40000"/>
                                </a:schemeClr>
                              </a:solidFill>
                              <a:latin typeface="Cambria Math" panose="02040503050406030204" pitchFamily="18" charset="0"/>
                            </a:rPr>
                            <m:t>𝑀</m:t>
                          </m:r>
                        </m:e>
                        <m:sub>
                          <m:r>
                            <a:rPr lang="zh-CN" altLang="en-US" sz="2400" b="0" i="1">
                              <a:solidFill>
                                <a:schemeClr val="accent1">
                                  <a:lumMod val="60000"/>
                                  <a:lumOff val="40000"/>
                                </a:schemeClr>
                              </a:solidFill>
                              <a:latin typeface="Cambria Math" panose="02040503050406030204" pitchFamily="18" charset="0"/>
                            </a:rPr>
                            <m:t>h</m:t>
                          </m:r>
                        </m:sub>
                      </m:sSub>
                      <m:r>
                        <a:rPr lang="zh-CN" altLang="en-US" sz="2400" b="0" i="1">
                          <a:solidFill>
                            <a:schemeClr val="accent1">
                              <a:lumMod val="60000"/>
                              <a:lumOff val="40000"/>
                            </a:schemeClr>
                          </a:solidFill>
                          <a:latin typeface="Cambria Math" panose="02040503050406030204" pitchFamily="18" charset="0"/>
                        </a:rPr>
                        <m:t>⋅</m:t>
                      </m:r>
                      <m:sSub>
                        <m:sSubPr>
                          <m:ctrlPr>
                            <a:rPr lang="zh-CN" altLang="en-US" sz="2400" b="0" i="1">
                              <a:solidFill>
                                <a:schemeClr val="accent1">
                                  <a:lumMod val="60000"/>
                                  <a:lumOff val="40000"/>
                                </a:schemeClr>
                              </a:solidFill>
                              <a:latin typeface="Cambria Math" panose="02040503050406030204" pitchFamily="18" charset="0"/>
                            </a:rPr>
                          </m:ctrlPr>
                        </m:sSubPr>
                        <m:e>
                          <m:r>
                            <a:rPr lang="zh-CN" altLang="en-US" sz="2400" b="0" i="1">
                              <a:solidFill>
                                <a:schemeClr val="accent1">
                                  <a:lumMod val="60000"/>
                                  <a:lumOff val="40000"/>
                                </a:schemeClr>
                              </a:solidFill>
                              <a:latin typeface="Cambria Math" panose="02040503050406030204" pitchFamily="18" charset="0"/>
                            </a:rPr>
                            <m:t>𝐺</m:t>
                          </m:r>
                        </m:e>
                        <m:sub>
                          <m:r>
                            <a:rPr lang="zh-CN" altLang="en-US" sz="2400" b="0" i="1">
                              <a:solidFill>
                                <a:schemeClr val="accent1">
                                  <a:lumMod val="60000"/>
                                  <a:lumOff val="40000"/>
                                </a:schemeClr>
                              </a:solidFill>
                              <a:latin typeface="Cambria Math" panose="02040503050406030204" pitchFamily="18" charset="0"/>
                            </a:rPr>
                            <m:t>h</m:t>
                          </m:r>
                        </m:sub>
                      </m:sSub>
                      <m:r>
                        <m:rPr>
                          <m:nor/>
                        </m:rPr>
                        <a:rPr lang="zh-CN" altLang="en-US" sz="2400" b="0" i="0">
                          <a:solidFill>
                            <a:schemeClr val="accent1">
                              <a:lumMod val="60000"/>
                              <a:lumOff val="40000"/>
                            </a:schemeClr>
                          </a:solidFill>
                          <a:latin typeface="Cambria Math" panose="02040503050406030204" pitchFamily="18" charset="0"/>
                        </a:rPr>
                        <m:t>            </m:t>
                      </m:r>
                      <m:r>
                        <m:rPr>
                          <m:nor/>
                        </m:rPr>
                        <a:rPr lang="zh-CN" altLang="en-US" sz="2400" b="0" i="0">
                          <a:solidFill>
                            <a:schemeClr val="accent1">
                              <a:lumMod val="60000"/>
                              <a:lumOff val="40000"/>
                            </a:schemeClr>
                          </a:solidFill>
                          <a:latin typeface="Cambria Math" panose="02040503050406030204" pitchFamily="18" charset="0"/>
                        </a:rPr>
                        <m:t>t</m:t>
                      </m:r>
                      <m:r>
                        <a:rPr lang="zh-CN" altLang="en-US" sz="2400" b="0" i="1">
                          <a:solidFill>
                            <a:schemeClr val="accent1">
                              <a:lumMod val="60000"/>
                              <a:lumOff val="40000"/>
                            </a:schemeClr>
                          </a:solidFill>
                          <a:latin typeface="Cambria Math" panose="02040503050406030204" pitchFamily="18" charset="0"/>
                        </a:rPr>
                        <m:t>∈[</m:t>
                      </m:r>
                      <m:r>
                        <m:rPr>
                          <m:nor/>
                        </m:rPr>
                        <a:rPr lang="zh-CN" altLang="en-US" sz="2400" b="0" i="0">
                          <a:solidFill>
                            <a:schemeClr val="accent1">
                              <a:lumMod val="60000"/>
                              <a:lumOff val="40000"/>
                            </a:schemeClr>
                          </a:solidFill>
                          <a:latin typeface="Cambria Math" panose="02040503050406030204" pitchFamily="18" charset="0"/>
                        </a:rPr>
                        <m:t>0,1</m:t>
                      </m:r>
                      <m:r>
                        <a:rPr lang="zh-CN" altLang="en-US" sz="2400" b="0" i="1">
                          <a:solidFill>
                            <a:schemeClr val="accent1">
                              <a:lumMod val="60000"/>
                              <a:lumOff val="40000"/>
                            </a:schemeClr>
                          </a:solidFill>
                          <a:latin typeface="Cambria Math" panose="02040503050406030204" pitchFamily="18" charset="0"/>
                        </a:rPr>
                        <m:t>]</m:t>
                      </m:r>
                    </m:oMath>
                  </m:oMathPara>
                </a14:m>
                <a:endParaRPr lang="zh-CN" altLang="en-US" sz="2400" b="0" dirty="0">
                  <a:solidFill>
                    <a:schemeClr val="accent1">
                      <a:lumMod val="60000"/>
                      <a:lumOff val="40000"/>
                    </a:schemeClr>
                  </a:solidFill>
                </a:endParaRPr>
              </a:p>
            </p:txBody>
          </p:sp>
        </mc:Choice>
        <mc:Fallback xmlns="">
          <p:sp>
            <p:nvSpPr>
              <p:cNvPr id="52231" name="Object 4">
                <a:extLst>
                  <a:ext uri="{FF2B5EF4-FFF2-40B4-BE49-F238E27FC236}">
                    <a16:creationId xmlns:a16="http://schemas.microsoft.com/office/drawing/2014/main" id="{BEB1B23F-022E-4C87-8893-FD769D93B2CA}"/>
                  </a:ext>
                </a:extLst>
              </p:cNvPr>
              <p:cNvSpPr txBox="1">
                <a:spLocks noRot="1" noChangeAspect="1" noMove="1" noResize="1" noEditPoints="1" noAdjustHandles="1" noChangeArrowheads="1" noChangeShapeType="1" noTextEdit="1"/>
              </p:cNvSpPr>
              <p:nvPr/>
            </p:nvSpPr>
            <p:spPr bwMode="auto">
              <a:xfrm>
                <a:off x="1614488" y="2980212"/>
                <a:ext cx="6019800" cy="688975"/>
              </a:xfrm>
              <a:prstGeom prst="rect">
                <a:avLst/>
              </a:prstGeom>
              <a:blipFill>
                <a:blip r:embed="rId3"/>
                <a:stretch>
                  <a:fillRect l="-30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07493" name="Object 5">
                <a:extLst>
                  <a:ext uri="{FF2B5EF4-FFF2-40B4-BE49-F238E27FC236}">
                    <a16:creationId xmlns:a16="http://schemas.microsoft.com/office/drawing/2014/main" id="{B2E954CC-F83F-40DF-A9DA-B174000DB348}"/>
                  </a:ext>
                </a:extLst>
              </p:cNvPr>
              <p:cNvSpPr txBox="1"/>
              <p:nvPr/>
            </p:nvSpPr>
            <p:spPr bwMode="auto">
              <a:xfrm>
                <a:off x="1941513" y="4384516"/>
                <a:ext cx="7005637" cy="23352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400" b="1" i="1" smtClean="0">
                          <a:solidFill>
                            <a:schemeClr val="accent1">
                              <a:lumMod val="60000"/>
                              <a:lumOff val="40000"/>
                            </a:schemeClr>
                          </a:solidFill>
                          <a:latin typeface="Cambria Math" panose="02040503050406030204" pitchFamily="18" charset="0"/>
                        </a:rPr>
                        <m:t>𝑻</m:t>
                      </m:r>
                      <m:r>
                        <a:rPr lang="zh-CN" altLang="en-US" sz="2400" b="1" i="1" smtClean="0">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𝑴</m:t>
                          </m:r>
                        </m:e>
                        <m:sub>
                          <m:r>
                            <a:rPr lang="zh-CN" altLang="en-US" sz="2400" b="1" i="1">
                              <a:solidFill>
                                <a:schemeClr val="accent1">
                                  <a:lumMod val="60000"/>
                                  <a:lumOff val="40000"/>
                                </a:schemeClr>
                              </a:solidFill>
                              <a:latin typeface="Cambria Math" panose="02040503050406030204" pitchFamily="18" charset="0"/>
                            </a:rPr>
                            <m:t>𝒉</m:t>
                          </m:r>
                        </m:sub>
                      </m:sSub>
                      <m:r>
                        <a:rPr lang="zh-CN" altLang="en-US" sz="2400" b="1" i="1">
                          <a:solidFill>
                            <a:schemeClr val="accent1">
                              <a:lumMod val="60000"/>
                              <a:lumOff val="40000"/>
                            </a:schemeClr>
                          </a:solidFill>
                          <a:latin typeface="Cambria Math" panose="02040503050406030204" pitchFamily="18" charset="0"/>
                        </a:rPr>
                        <m:t>=</m:t>
                      </m:r>
                      <m:d>
                        <m:dPr>
                          <m:begChr m:val="["/>
                          <m:endChr m:val="]"/>
                          <m:ctrlPr>
                            <a:rPr lang="zh-CN" altLang="en-US" sz="2400" i="1">
                              <a:solidFill>
                                <a:schemeClr val="accent1">
                                  <a:lumMod val="60000"/>
                                  <a:lumOff val="40000"/>
                                </a:schemeClr>
                              </a:solidFill>
                              <a:latin typeface="Cambria Math" panose="02040503050406030204" pitchFamily="18" charset="0"/>
                            </a:rPr>
                          </m:ctrlPr>
                        </m:dPr>
                        <m:e>
                          <m:m>
                            <m:mPr>
                              <m:plcHide m:val="on"/>
                              <m:mcs>
                                <m:mc>
                                  <m:mcPr>
                                    <m:count m:val="4"/>
                                    <m:mcJc m:val="center"/>
                                  </m:mcPr>
                                </m:mc>
                              </m:mcs>
                              <m:ctrlPr>
                                <a:rPr lang="zh-CN" altLang="en-US" sz="2400" i="1">
                                  <a:solidFill>
                                    <a:schemeClr val="accent1">
                                      <a:lumMod val="60000"/>
                                      <a:lumOff val="40000"/>
                                    </a:schemeClr>
                                  </a:solidFill>
                                  <a:latin typeface="Cambria Math" panose="02040503050406030204" pitchFamily="18" charset="0"/>
                                </a:rPr>
                              </m:ctrlPr>
                            </m:mPr>
                            <m:mr>
                              <m:e>
                                <m:sSup>
                                  <m:sSupPr>
                                    <m:ctrlPr>
                                      <a:rPr lang="zh-CN" altLang="en-US" sz="2400" i="1">
                                        <a:solidFill>
                                          <a:schemeClr val="accent1">
                                            <a:lumMod val="60000"/>
                                            <a:lumOff val="40000"/>
                                          </a:schemeClr>
                                        </a:solidFill>
                                        <a:latin typeface="Cambria Math" panose="02040503050406030204" pitchFamily="18" charset="0"/>
                                      </a:rPr>
                                    </m:ctrlPr>
                                  </m:sSupPr>
                                  <m:e>
                                    <m:r>
                                      <a:rPr lang="zh-CN" altLang="en-US" sz="2400" b="1" i="1">
                                        <a:solidFill>
                                          <a:schemeClr val="accent1">
                                            <a:lumMod val="60000"/>
                                            <a:lumOff val="40000"/>
                                          </a:schemeClr>
                                        </a:solidFill>
                                        <a:latin typeface="Cambria Math" panose="02040503050406030204" pitchFamily="18" charset="0"/>
                                      </a:rPr>
                                      <m:t>𝒕</m:t>
                                    </m:r>
                                  </m:e>
                                  <m:sup>
                                    <m:r>
                                      <a:rPr lang="zh-CN" altLang="en-US" sz="2400" b="1" i="1">
                                        <a:solidFill>
                                          <a:schemeClr val="accent1">
                                            <a:lumMod val="60000"/>
                                            <a:lumOff val="40000"/>
                                          </a:schemeClr>
                                        </a:solidFill>
                                        <a:latin typeface="Cambria Math" panose="02040503050406030204" pitchFamily="18" charset="0"/>
                                      </a:rPr>
                                      <m:t>𝟑</m:t>
                                    </m:r>
                                  </m:sup>
                                </m:sSup>
                              </m:e>
                              <m:e>
                                <m:sSup>
                                  <m:sSupPr>
                                    <m:ctrlPr>
                                      <a:rPr lang="zh-CN" altLang="en-US" sz="2400" i="1">
                                        <a:solidFill>
                                          <a:schemeClr val="accent1">
                                            <a:lumMod val="60000"/>
                                            <a:lumOff val="40000"/>
                                          </a:schemeClr>
                                        </a:solidFill>
                                        <a:latin typeface="Cambria Math" panose="02040503050406030204" pitchFamily="18" charset="0"/>
                                      </a:rPr>
                                    </m:ctrlPr>
                                  </m:sSupPr>
                                  <m:e>
                                    <m:r>
                                      <a:rPr lang="zh-CN" altLang="en-US" sz="2400" b="1" i="1">
                                        <a:solidFill>
                                          <a:schemeClr val="accent1">
                                            <a:lumMod val="60000"/>
                                            <a:lumOff val="40000"/>
                                          </a:schemeClr>
                                        </a:solidFill>
                                        <a:latin typeface="Cambria Math" panose="02040503050406030204" pitchFamily="18" charset="0"/>
                                      </a:rPr>
                                      <m:t>𝒕</m:t>
                                    </m:r>
                                  </m:e>
                                  <m:sup>
                                    <m:r>
                                      <a:rPr lang="zh-CN" altLang="en-US" sz="2400" b="1" i="1">
                                        <a:solidFill>
                                          <a:schemeClr val="accent1">
                                            <a:lumMod val="60000"/>
                                            <a:lumOff val="40000"/>
                                          </a:schemeClr>
                                        </a:solidFill>
                                        <a:latin typeface="Cambria Math" panose="02040503050406030204" pitchFamily="18" charset="0"/>
                                      </a:rPr>
                                      <m:t>𝟐</m:t>
                                    </m:r>
                                  </m:sup>
                                </m:sSup>
                              </m:e>
                              <m:e>
                                <m:r>
                                  <a:rPr lang="zh-CN" altLang="en-US" sz="2400" b="1" i="1">
                                    <a:solidFill>
                                      <a:schemeClr val="accent1">
                                        <a:lumMod val="60000"/>
                                        <a:lumOff val="40000"/>
                                      </a:schemeClr>
                                    </a:solidFill>
                                    <a:latin typeface="Cambria Math" panose="02040503050406030204" pitchFamily="18" charset="0"/>
                                  </a:rPr>
                                  <m:t>𝒕</m:t>
                                </m:r>
                              </m:e>
                              <m:e>
                                <m:r>
                                  <a:rPr lang="zh-CN" altLang="en-US" sz="2400" b="1" i="1">
                                    <a:solidFill>
                                      <a:schemeClr val="accent1">
                                        <a:lumMod val="60000"/>
                                        <a:lumOff val="40000"/>
                                      </a:schemeClr>
                                    </a:solidFill>
                                    <a:latin typeface="Cambria Math" panose="02040503050406030204" pitchFamily="18" charset="0"/>
                                  </a:rPr>
                                  <m:t>𝟏</m:t>
                                </m:r>
                              </m:e>
                            </m:mr>
                          </m:m>
                        </m:e>
                      </m:d>
                      <m:d>
                        <m:dPr>
                          <m:begChr m:val="["/>
                          <m:endChr m:val="]"/>
                          <m:ctrlPr>
                            <a:rPr lang="zh-CN" altLang="en-US" sz="2400" i="1">
                              <a:solidFill>
                                <a:schemeClr val="accent1">
                                  <a:lumMod val="60000"/>
                                  <a:lumOff val="40000"/>
                                </a:schemeClr>
                              </a:solidFill>
                              <a:latin typeface="Cambria Math" panose="02040503050406030204" pitchFamily="18" charset="0"/>
                            </a:rPr>
                          </m:ctrlPr>
                        </m:dPr>
                        <m:e>
                          <m:m>
                            <m:mPr>
                              <m:plcHide m:val="on"/>
                              <m:mcs>
                                <m:mc>
                                  <m:mcPr>
                                    <m:count m:val="4"/>
                                    <m:mcJc m:val="center"/>
                                  </m:mcPr>
                                </m:mc>
                              </m:mcs>
                              <m:ctrlPr>
                                <a:rPr lang="zh-CN" altLang="en-US" sz="2400" i="1">
                                  <a:solidFill>
                                    <a:schemeClr val="accent1">
                                      <a:lumMod val="60000"/>
                                      <a:lumOff val="40000"/>
                                    </a:schemeClr>
                                  </a:solidFill>
                                  <a:latin typeface="Cambria Math" panose="02040503050406030204" pitchFamily="18" charset="0"/>
                                </a:rPr>
                              </m:ctrlPr>
                            </m:mPr>
                            <m:mr>
                              <m:e>
                                <m:r>
                                  <a:rPr lang="zh-CN" altLang="en-US" sz="2400" b="1" i="1">
                                    <a:solidFill>
                                      <a:schemeClr val="accent1">
                                        <a:lumMod val="60000"/>
                                        <a:lumOff val="40000"/>
                                      </a:schemeClr>
                                    </a:solidFill>
                                    <a:latin typeface="Cambria Math" panose="02040503050406030204" pitchFamily="18" charset="0"/>
                                  </a:rPr>
                                  <m:t>𝟐</m:t>
                                </m:r>
                              </m:e>
                              <m:e>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𝟐</m:t>
                                </m:r>
                              </m:e>
                              <m:e>
                                <m:r>
                                  <a:rPr lang="zh-CN" altLang="en-US" sz="2400" b="1" i="1">
                                    <a:solidFill>
                                      <a:schemeClr val="accent1">
                                        <a:lumMod val="60000"/>
                                        <a:lumOff val="40000"/>
                                      </a:schemeClr>
                                    </a:solidFill>
                                    <a:latin typeface="Cambria Math" panose="02040503050406030204" pitchFamily="18" charset="0"/>
                                  </a:rPr>
                                  <m:t>𝟏</m:t>
                                </m:r>
                              </m:e>
                              <m:e>
                                <m:r>
                                  <a:rPr lang="zh-CN" altLang="en-US" sz="2400" b="1" i="1">
                                    <a:solidFill>
                                      <a:schemeClr val="accent1">
                                        <a:lumMod val="60000"/>
                                        <a:lumOff val="40000"/>
                                      </a:schemeClr>
                                    </a:solidFill>
                                    <a:latin typeface="Cambria Math" panose="02040503050406030204" pitchFamily="18" charset="0"/>
                                  </a:rPr>
                                  <m:t>𝟏</m:t>
                                </m:r>
                              </m:e>
                            </m:mr>
                            <m:mr>
                              <m:e>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𝟑</m:t>
                                </m:r>
                              </m:e>
                              <m:e>
                                <m:r>
                                  <a:rPr lang="zh-CN" altLang="en-US" sz="2400" b="1" i="1">
                                    <a:solidFill>
                                      <a:schemeClr val="accent1">
                                        <a:lumMod val="60000"/>
                                        <a:lumOff val="40000"/>
                                      </a:schemeClr>
                                    </a:solidFill>
                                    <a:latin typeface="Cambria Math" panose="02040503050406030204" pitchFamily="18" charset="0"/>
                                  </a:rPr>
                                  <m:t>𝟑</m:t>
                                </m:r>
                              </m:e>
                              <m:e>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𝟐</m:t>
                                </m:r>
                              </m:e>
                              <m:e>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e>
                            </m:mr>
                            <m:mr>
                              <m:e>
                                <m:r>
                                  <a:rPr lang="zh-CN" altLang="en-US" sz="2400" b="1" i="1">
                                    <a:solidFill>
                                      <a:schemeClr val="accent1">
                                        <a:lumMod val="60000"/>
                                        <a:lumOff val="40000"/>
                                      </a:schemeClr>
                                    </a:solidFill>
                                    <a:latin typeface="Cambria Math" panose="02040503050406030204" pitchFamily="18" charset="0"/>
                                  </a:rPr>
                                  <m:t>𝟎</m:t>
                                </m:r>
                              </m:e>
                              <m:e>
                                <m:r>
                                  <a:rPr lang="zh-CN" altLang="en-US" sz="2400" b="1" i="1">
                                    <a:solidFill>
                                      <a:schemeClr val="accent1">
                                        <a:lumMod val="60000"/>
                                        <a:lumOff val="40000"/>
                                      </a:schemeClr>
                                    </a:solidFill>
                                    <a:latin typeface="Cambria Math" panose="02040503050406030204" pitchFamily="18" charset="0"/>
                                  </a:rPr>
                                  <m:t>𝟎</m:t>
                                </m:r>
                              </m:e>
                              <m:e>
                                <m:r>
                                  <a:rPr lang="zh-CN" altLang="en-US" sz="2400" b="1" i="1">
                                    <a:solidFill>
                                      <a:schemeClr val="accent1">
                                        <a:lumMod val="60000"/>
                                        <a:lumOff val="40000"/>
                                      </a:schemeClr>
                                    </a:solidFill>
                                    <a:latin typeface="Cambria Math" panose="02040503050406030204" pitchFamily="18" charset="0"/>
                                  </a:rPr>
                                  <m:t>𝟏</m:t>
                                </m:r>
                              </m:e>
                              <m:e>
                                <m:r>
                                  <a:rPr lang="zh-CN" altLang="en-US" sz="2400" b="1" i="1">
                                    <a:solidFill>
                                      <a:schemeClr val="accent1">
                                        <a:lumMod val="60000"/>
                                        <a:lumOff val="40000"/>
                                      </a:schemeClr>
                                    </a:solidFill>
                                    <a:latin typeface="Cambria Math" panose="02040503050406030204" pitchFamily="18" charset="0"/>
                                  </a:rPr>
                                  <m:t>𝟎</m:t>
                                </m:r>
                              </m:e>
                            </m:mr>
                            <m:mr>
                              <m:e>
                                <m:r>
                                  <a:rPr lang="zh-CN" altLang="en-US" sz="2400" b="1" i="1">
                                    <a:solidFill>
                                      <a:schemeClr val="accent1">
                                        <a:lumMod val="60000"/>
                                        <a:lumOff val="40000"/>
                                      </a:schemeClr>
                                    </a:solidFill>
                                    <a:latin typeface="Cambria Math" panose="02040503050406030204" pitchFamily="18" charset="0"/>
                                  </a:rPr>
                                  <m:t>𝟏</m:t>
                                </m:r>
                              </m:e>
                              <m:e>
                                <m:r>
                                  <a:rPr lang="zh-CN" altLang="en-US" sz="2400" b="1" i="1">
                                    <a:solidFill>
                                      <a:schemeClr val="accent1">
                                        <a:lumMod val="60000"/>
                                        <a:lumOff val="40000"/>
                                      </a:schemeClr>
                                    </a:solidFill>
                                    <a:latin typeface="Cambria Math" panose="02040503050406030204" pitchFamily="18" charset="0"/>
                                  </a:rPr>
                                  <m:t>𝟎</m:t>
                                </m:r>
                              </m:e>
                              <m:e>
                                <m:r>
                                  <a:rPr lang="zh-CN" altLang="en-US" sz="2400" b="1" i="1">
                                    <a:solidFill>
                                      <a:schemeClr val="accent1">
                                        <a:lumMod val="60000"/>
                                        <a:lumOff val="40000"/>
                                      </a:schemeClr>
                                    </a:solidFill>
                                    <a:latin typeface="Cambria Math" panose="02040503050406030204" pitchFamily="18" charset="0"/>
                                  </a:rPr>
                                  <m:t>𝟎</m:t>
                                </m:r>
                              </m:e>
                              <m:e>
                                <m:r>
                                  <a:rPr lang="zh-CN" altLang="en-US" sz="2400" b="1" i="1">
                                    <a:solidFill>
                                      <a:schemeClr val="accent1">
                                        <a:lumMod val="60000"/>
                                        <a:lumOff val="40000"/>
                                      </a:schemeClr>
                                    </a:solidFill>
                                    <a:latin typeface="Cambria Math" panose="02040503050406030204" pitchFamily="18" charset="0"/>
                                  </a:rPr>
                                  <m:t>𝟎</m:t>
                                </m:r>
                              </m:e>
                            </m:mr>
                          </m:m>
                        </m:e>
                      </m:d>
                    </m:oMath>
                  </m:oMathPara>
                </a14:m>
                <a:endParaRPr lang="zh-CN" altLang="en-US" sz="2400" dirty="0">
                  <a:solidFill>
                    <a:schemeClr val="accent1">
                      <a:lumMod val="60000"/>
                      <a:lumOff val="40000"/>
                    </a:schemeClr>
                  </a:solidFill>
                </a:endParaRPr>
              </a:p>
            </p:txBody>
          </p:sp>
        </mc:Choice>
        <mc:Fallback xmlns="">
          <p:sp>
            <p:nvSpPr>
              <p:cNvPr id="3007493" name="Object 5">
                <a:extLst>
                  <a:ext uri="{FF2B5EF4-FFF2-40B4-BE49-F238E27FC236}">
                    <a16:creationId xmlns:a16="http://schemas.microsoft.com/office/drawing/2014/main" id="{B2E954CC-F83F-40DF-A9DA-B174000DB348}"/>
                  </a:ext>
                </a:extLst>
              </p:cNvPr>
              <p:cNvSpPr txBox="1">
                <a:spLocks noRot="1" noChangeAspect="1" noMove="1" noResize="1" noEditPoints="1" noAdjustHandles="1" noChangeArrowheads="1" noChangeShapeType="1" noTextEdit="1"/>
              </p:cNvSpPr>
              <p:nvPr/>
            </p:nvSpPr>
            <p:spPr bwMode="auto">
              <a:xfrm>
                <a:off x="1941513" y="4384516"/>
                <a:ext cx="7005637" cy="2335213"/>
              </a:xfrm>
              <a:prstGeom prst="rect">
                <a:avLst/>
              </a:prstGeom>
              <a:blipFill>
                <a:blip r:embed="rId4"/>
                <a:stretch>
                  <a:fillRect/>
                </a:stretch>
              </a:blipFill>
              <a:ln>
                <a:noFill/>
              </a:ln>
            </p:spPr>
            <p:txBody>
              <a:bodyPr/>
              <a:lstStyle/>
              <a:p>
                <a:r>
                  <a:rPr lang="zh-CN" altLang="en-US">
                    <a:noFill/>
                  </a:rPr>
                  <a:t> </a:t>
                </a:r>
              </a:p>
            </p:txBody>
          </p:sp>
        </mc:Fallback>
      </mc:AlternateContent>
      <p:sp>
        <p:nvSpPr>
          <p:cNvPr id="3007494" name="Text Box 6">
            <a:extLst>
              <a:ext uri="{FF2B5EF4-FFF2-40B4-BE49-F238E27FC236}">
                <a16:creationId xmlns:a16="http://schemas.microsoft.com/office/drawing/2014/main" id="{75B0850D-46BB-4043-95A5-2E0007F63D4C}"/>
              </a:ext>
            </a:extLst>
          </p:cNvPr>
          <p:cNvSpPr txBox="1">
            <a:spLocks noChangeArrowheads="1"/>
          </p:cNvSpPr>
          <p:nvPr/>
        </p:nvSpPr>
        <p:spPr bwMode="auto">
          <a:xfrm>
            <a:off x="1350963" y="3625850"/>
            <a:ext cx="28479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dirty="0">
                <a:solidFill>
                  <a:srgbClr val="000000"/>
                </a:solidFill>
                <a:latin typeface="Times New Roman" panose="02020603050405020304" pitchFamily="18" charset="0"/>
              </a:rPr>
              <a:t>Hermite blending functions(</a:t>
            </a:r>
            <a:r>
              <a:rPr lang="zh-CN" altLang="en-US" sz="2400" dirty="0">
                <a:solidFill>
                  <a:srgbClr val="000000"/>
                </a:solidFill>
                <a:latin typeface="Times New Roman" panose="02020603050405020304" pitchFamily="18" charset="0"/>
              </a:rPr>
              <a:t>基函数</a:t>
            </a:r>
            <a:r>
              <a:rPr lang="en-US" altLang="zh-CN" sz="2400" dirty="0">
                <a:solidFill>
                  <a:srgbClr val="000000"/>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3007495" name="Object 7">
                <a:extLst>
                  <a:ext uri="{FF2B5EF4-FFF2-40B4-BE49-F238E27FC236}">
                    <a16:creationId xmlns:a16="http://schemas.microsoft.com/office/drawing/2014/main" id="{99F4D3D5-F185-45C6-8F2A-E3CA6BBF76AF}"/>
                  </a:ext>
                </a:extLst>
              </p:cNvPr>
              <p:cNvSpPr txBox="1">
                <a:spLocks noGrp="1"/>
              </p:cNvSpPr>
              <p:nvPr>
                <p:ph idx="1"/>
              </p:nvPr>
            </p:nvSpPr>
            <p:spPr bwMode="auto">
              <a:xfrm>
                <a:off x="223043" y="4265612"/>
                <a:ext cx="1671637" cy="1703387"/>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sSup>
                        <m:sSupPr>
                          <m:ctrlPr>
                            <a:rPr lang="zh-CN" altLang="en-US" sz="2400" b="1" i="1" smtClean="0">
                              <a:solidFill>
                                <a:schemeClr val="accent1">
                                  <a:lumMod val="60000"/>
                                  <a:lumOff val="40000"/>
                                </a:schemeClr>
                              </a:solidFill>
                              <a:latin typeface="Cambria Math" panose="02040503050406030204" pitchFamily="18" charset="0"/>
                            </a:rPr>
                          </m:ctrlPr>
                        </m:sSupPr>
                        <m:e>
                          <m:d>
                            <m:dPr>
                              <m:begChr m:val="["/>
                              <m:endChr m:val="]"/>
                              <m:ctrlPr>
                                <a:rPr lang="zh-CN" altLang="en-US" sz="2400" b="1" i="1">
                                  <a:solidFill>
                                    <a:schemeClr val="accent1">
                                      <a:lumMod val="60000"/>
                                      <a:lumOff val="40000"/>
                                    </a:schemeClr>
                                  </a:solidFill>
                                  <a:latin typeface="Cambria Math" panose="02040503050406030204" pitchFamily="18" charset="0"/>
                                </a:rPr>
                              </m:ctrlPr>
                            </m:dPr>
                            <m:e>
                              <m:m>
                                <m:mPr>
                                  <m:plcHide m:val="on"/>
                                  <m:mcs>
                                    <m:mc>
                                      <m:mcPr>
                                        <m:count m:val="1"/>
                                        <m:mcJc m:val="center"/>
                                      </m:mcPr>
                                    </m:mc>
                                  </m:mcs>
                                  <m:ctrlPr>
                                    <a:rPr lang="zh-CN" altLang="en-US" sz="2400" b="1" i="1">
                                      <a:solidFill>
                                        <a:schemeClr val="accent1">
                                          <a:lumMod val="60000"/>
                                          <a:lumOff val="40000"/>
                                        </a:schemeClr>
                                      </a:solidFill>
                                      <a:latin typeface="Cambria Math" panose="02040503050406030204" pitchFamily="18" charset="0"/>
                                    </a:rPr>
                                  </m:ctrlPr>
                                </m:mPr>
                                <m:mr>
                                  <m:e>
                                    <m:sSub>
                                      <m:sSubPr>
                                        <m:ctrlPr>
                                          <a:rPr lang="zh-CN" altLang="en-US" sz="2400" b="1"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𝑯</m:t>
                                        </m:r>
                                      </m:e>
                                      <m:sub>
                                        <m:r>
                                          <a:rPr lang="zh-CN" altLang="en-US" sz="2400" b="1" i="1">
                                            <a:solidFill>
                                              <a:schemeClr val="accent1">
                                                <a:lumMod val="60000"/>
                                                <a:lumOff val="40000"/>
                                              </a:schemeClr>
                                            </a:solidFill>
                                            <a:latin typeface="Cambria Math" panose="02040503050406030204" pitchFamily="18" charset="0"/>
                                          </a:rPr>
                                          <m:t>𝟎</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e>
                                </m:mr>
                                <m:mr>
                                  <m:e>
                                    <m:sSub>
                                      <m:sSubPr>
                                        <m:ctrlPr>
                                          <a:rPr lang="zh-CN" altLang="en-US" sz="2400" b="1"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𝑯</m:t>
                                        </m:r>
                                      </m:e>
                                      <m:sub>
                                        <m:r>
                                          <a:rPr lang="zh-CN" altLang="en-US" sz="2400" b="1" i="1">
                                            <a:solidFill>
                                              <a:schemeClr val="accent1">
                                                <a:lumMod val="60000"/>
                                                <a:lumOff val="40000"/>
                                              </a:schemeClr>
                                            </a:solidFill>
                                            <a:latin typeface="Cambria Math" panose="02040503050406030204" pitchFamily="18" charset="0"/>
                                          </a:rPr>
                                          <m:t>𝟏</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e>
                                </m:mr>
                                <m:mr>
                                  <m:e>
                                    <m:sSub>
                                      <m:sSubPr>
                                        <m:ctrlPr>
                                          <a:rPr lang="zh-CN" altLang="en-US" sz="2400" b="1"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𝑯</m:t>
                                        </m:r>
                                      </m:e>
                                      <m:sub>
                                        <m:r>
                                          <a:rPr lang="zh-CN" altLang="en-US" sz="2400" b="1" i="1">
                                            <a:solidFill>
                                              <a:schemeClr val="accent1">
                                                <a:lumMod val="60000"/>
                                                <a:lumOff val="40000"/>
                                              </a:schemeClr>
                                            </a:solidFill>
                                            <a:latin typeface="Cambria Math" panose="02040503050406030204" pitchFamily="18" charset="0"/>
                                          </a:rPr>
                                          <m:t>𝟐</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e>
                                </m:mr>
                                <m:mr>
                                  <m:e>
                                    <m:sSub>
                                      <m:sSubPr>
                                        <m:ctrlPr>
                                          <a:rPr lang="zh-CN" altLang="en-US" sz="2400" b="1"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𝑯</m:t>
                                        </m:r>
                                      </m:e>
                                      <m:sub>
                                        <m:r>
                                          <a:rPr lang="zh-CN" altLang="en-US" sz="2400" b="1" i="1">
                                            <a:solidFill>
                                              <a:schemeClr val="accent1">
                                                <a:lumMod val="60000"/>
                                                <a:lumOff val="40000"/>
                                              </a:schemeClr>
                                            </a:solidFill>
                                            <a:latin typeface="Cambria Math" panose="02040503050406030204" pitchFamily="18" charset="0"/>
                                          </a:rPr>
                                          <m:t>𝟑</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e>
                                </m:mr>
                              </m:m>
                            </m:e>
                          </m:d>
                        </m:e>
                        <m:sup>
                          <m:r>
                            <a:rPr lang="zh-CN" altLang="en-US" sz="2400" b="1" i="1">
                              <a:solidFill>
                                <a:schemeClr val="accent1">
                                  <a:lumMod val="60000"/>
                                  <a:lumOff val="40000"/>
                                </a:schemeClr>
                              </a:solidFill>
                              <a:latin typeface="Cambria Math" panose="02040503050406030204" pitchFamily="18" charset="0"/>
                            </a:rPr>
                            <m:t>𝑻</m:t>
                          </m:r>
                        </m:sup>
                      </m:sSup>
                      <m:r>
                        <a:rPr lang="zh-CN" altLang="en-US" sz="2400" b="1" i="1">
                          <a:solidFill>
                            <a:schemeClr val="accent1">
                              <a:lumMod val="60000"/>
                              <a:lumOff val="40000"/>
                            </a:schemeClr>
                          </a:solidFill>
                          <a:latin typeface="Cambria Math" panose="02040503050406030204" pitchFamily="18" charset="0"/>
                        </a:rPr>
                        <m:t>=</m:t>
                      </m:r>
                    </m:oMath>
                  </m:oMathPara>
                </a14:m>
                <a:endParaRPr lang="zh-CN" altLang="en-US" sz="2400" b="1" dirty="0">
                  <a:solidFill>
                    <a:schemeClr val="accent1">
                      <a:lumMod val="60000"/>
                      <a:lumOff val="40000"/>
                    </a:schemeClr>
                  </a:solidFill>
                </a:endParaRPr>
              </a:p>
            </p:txBody>
          </p:sp>
        </mc:Choice>
        <mc:Fallback xmlns="">
          <p:sp>
            <p:nvSpPr>
              <p:cNvPr id="3007495" name="Object 7">
                <a:extLst>
                  <a:ext uri="{FF2B5EF4-FFF2-40B4-BE49-F238E27FC236}">
                    <a16:creationId xmlns:a16="http://schemas.microsoft.com/office/drawing/2014/main" id="{99F4D3D5-F185-45C6-8F2A-E3CA6BBF76AF}"/>
                  </a:ext>
                </a:extLst>
              </p:cNvPr>
              <p:cNvSpPr txBox="1">
                <a:spLocks noRot="1" noChangeAspect="1" noMove="1" noResize="1" noEditPoints="1" noAdjustHandles="1" noChangeArrowheads="1" noChangeShapeType="1" noTextEdit="1"/>
              </p:cNvSpPr>
              <p:nvPr>
                <p:ph idx="1"/>
              </p:nvPr>
            </p:nvSpPr>
            <p:spPr bwMode="auto">
              <a:xfrm>
                <a:off x="223043" y="4265612"/>
                <a:ext cx="1671637" cy="1703387"/>
              </a:xfrm>
              <a:prstGeom prst="rect">
                <a:avLst/>
              </a:prstGeom>
              <a:blipFill>
                <a:blip r:embed="rId5"/>
                <a:stretch>
                  <a:fillRect/>
                </a:stretch>
              </a:blipFill>
              <a:ln>
                <a:noFill/>
              </a:ln>
              <a:effectLst/>
            </p:spPr>
            <p:txBody>
              <a:bodyPr/>
              <a:lstStyle/>
              <a:p>
                <a:r>
                  <a:rPr lang="zh-CN" altLang="en-US">
                    <a:noFill/>
                  </a:rPr>
                  <a:t> </a:t>
                </a:r>
              </a:p>
            </p:txBody>
          </p:sp>
        </mc:Fallback>
      </mc:AlternateContent>
      <p:sp>
        <p:nvSpPr>
          <p:cNvPr id="17" name="Oval 4">
            <a:extLst>
              <a:ext uri="{FF2B5EF4-FFF2-40B4-BE49-F238E27FC236}">
                <a16:creationId xmlns:a16="http://schemas.microsoft.com/office/drawing/2014/main" id="{8D1F1481-4B8F-46D7-8679-1FD5B99055B4}"/>
              </a:ext>
            </a:extLst>
          </p:cNvPr>
          <p:cNvSpPr>
            <a:spLocks noChangeArrowheads="1"/>
          </p:cNvSpPr>
          <p:nvPr/>
        </p:nvSpPr>
        <p:spPr bwMode="auto">
          <a:xfrm>
            <a:off x="2591595" y="2764631"/>
            <a:ext cx="1066005" cy="935038"/>
          </a:xfrm>
          <a:prstGeom prst="ellipse">
            <a:avLst/>
          </a:prstGeom>
          <a:noFill/>
          <a:ln w="412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par>
                                <p:cTn id="10" presetID="3" presetClass="emph" presetSubtype="2" fill="hold" grpId="0" nodeType="withEffect">
                                  <p:stCondLst>
                                    <p:cond delay="0"/>
                                  </p:stCondLst>
                                  <p:childTnLst>
                                    <p:animClr clrSpc="rgb" dir="cw">
                                      <p:cBhvr override="childStyle">
                                        <p:cTn id="11" dur="500" fill="hold"/>
                                        <p:tgtEl>
                                          <p:spTgt spid="3007494"/>
                                        </p:tgtEl>
                                        <p:attrNameLst>
                                          <p:attrName>style.color</p:attrName>
                                        </p:attrNameLst>
                                      </p:cBhvr>
                                      <p:to>
                                        <a:schemeClr val="bg1"/>
                                      </p:to>
                                    </p:animClr>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007495">
                                            <p:txEl>
                                              <p:pRg st="0" end="0"/>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007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7493" grpId="0"/>
      <p:bldP spid="3007494" grpId="0"/>
      <p:bldP spid="3007495" grpId="0" build="p"/>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日期占位符 3">
            <a:extLst>
              <a:ext uri="{FF2B5EF4-FFF2-40B4-BE49-F238E27FC236}">
                <a16:creationId xmlns:a16="http://schemas.microsoft.com/office/drawing/2014/main" id="{2A721A0B-1499-4756-9878-939ECC1990F4}"/>
              </a:ext>
            </a:extLst>
          </p:cNvPr>
          <p:cNvSpPr>
            <a:spLocks noGrp="1"/>
          </p:cNvSpPr>
          <p:nvPr>
            <p:ph type="dt" sz="quarter" idx="10"/>
          </p:nvPr>
        </p:nvSpPr>
        <p:spPr/>
        <p:txBody>
          <a:bodyPr/>
          <a:lstStyle/>
          <a:p>
            <a:pPr>
              <a:defRPr/>
            </a:pPr>
            <a:r>
              <a:rPr lang="en-US" altLang="zh-CN"/>
              <a:t>2023-11-14</a:t>
            </a:r>
          </a:p>
        </p:txBody>
      </p:sp>
      <p:sp>
        <p:nvSpPr>
          <p:cNvPr id="65" name="页脚占位符 4">
            <a:extLst>
              <a:ext uri="{FF2B5EF4-FFF2-40B4-BE49-F238E27FC236}">
                <a16:creationId xmlns:a16="http://schemas.microsoft.com/office/drawing/2014/main" id="{169D9BB9-1E11-4CC3-8E8A-A51EDA901692}"/>
              </a:ext>
            </a:extLst>
          </p:cNvPr>
          <p:cNvSpPr>
            <a:spLocks noGrp="1"/>
          </p:cNvSpPr>
          <p:nvPr>
            <p:ph type="ftr" sz="quarter" idx="11"/>
          </p:nvPr>
        </p:nvSpPr>
        <p:spPr/>
        <p:txBody>
          <a:bodyPr/>
          <a:lstStyle/>
          <a:p>
            <a:pPr>
              <a:defRPr/>
            </a:pPr>
            <a:r>
              <a:rPr lang="en-US" altLang="zh-CN"/>
              <a:t>北京林业大学</a:t>
            </a:r>
          </a:p>
        </p:txBody>
      </p:sp>
      <p:sp>
        <p:nvSpPr>
          <p:cNvPr id="66" name="灯片编号占位符 5">
            <a:extLst>
              <a:ext uri="{FF2B5EF4-FFF2-40B4-BE49-F238E27FC236}">
                <a16:creationId xmlns:a16="http://schemas.microsoft.com/office/drawing/2014/main" id="{A7481F8D-5E15-4896-B1C5-92E05141C942}"/>
              </a:ext>
            </a:extLst>
          </p:cNvPr>
          <p:cNvSpPr>
            <a:spLocks noGrp="1"/>
          </p:cNvSpPr>
          <p:nvPr>
            <p:ph type="sldNum" sz="quarter" idx="12"/>
          </p:nvPr>
        </p:nvSpPr>
        <p:spPr/>
        <p:txBody>
          <a:bodyPr/>
          <a:lstStyle/>
          <a:p>
            <a:pPr>
              <a:defRPr/>
            </a:pPr>
            <a:fld id="{84EF1151-5BAA-4644-9C07-70C949727715}" type="slidenum">
              <a:rPr lang="en-US" altLang="zh-CN"/>
              <a:pPr>
                <a:defRPr/>
              </a:pPr>
              <a:t>59</a:t>
            </a:fld>
            <a:endParaRPr lang="en-US" altLang="zh-CN"/>
          </a:p>
        </p:txBody>
      </p:sp>
      <p:sp>
        <p:nvSpPr>
          <p:cNvPr id="54277" name="Rectangle 2">
            <a:extLst>
              <a:ext uri="{FF2B5EF4-FFF2-40B4-BE49-F238E27FC236}">
                <a16:creationId xmlns:a16="http://schemas.microsoft.com/office/drawing/2014/main" id="{DCEF63D6-9333-4F6E-A866-7094232F727C}"/>
              </a:ext>
            </a:extLst>
          </p:cNvPr>
          <p:cNvSpPr>
            <a:spLocks noGrp="1" noChangeArrowheads="1"/>
          </p:cNvSpPr>
          <p:nvPr>
            <p:ph type="title"/>
          </p:nvPr>
        </p:nvSpPr>
        <p:spPr>
          <a:xfrm>
            <a:off x="1350963" y="347663"/>
            <a:ext cx="6859587" cy="1462087"/>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3009539" name="Object 3">
                <a:extLst>
                  <a:ext uri="{FF2B5EF4-FFF2-40B4-BE49-F238E27FC236}">
                    <a16:creationId xmlns:a16="http://schemas.microsoft.com/office/drawing/2014/main" id="{ED8A57EC-85D9-4252-B2BE-29622F5DF771}"/>
                  </a:ext>
                </a:extLst>
              </p:cNvPr>
              <p:cNvSpPr txBox="1"/>
              <p:nvPr/>
            </p:nvSpPr>
            <p:spPr bwMode="auto">
              <a:xfrm>
                <a:off x="379413" y="5121275"/>
                <a:ext cx="8764587" cy="6365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sz="2400" b="1" i="1" smtClean="0">
                          <a:solidFill>
                            <a:schemeClr val="accent1">
                              <a:lumMod val="60000"/>
                              <a:lumOff val="40000"/>
                            </a:schemeClr>
                          </a:solidFill>
                          <a:latin typeface="Cambria Math" panose="02040503050406030204" pitchFamily="18" charset="0"/>
                        </a:rPr>
                        <m:t>𝒑</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𝒕</m:t>
                      </m:r>
                      <m:r>
                        <a:rPr lang="zh-CN" altLang="en-US" sz="2400" b="1" i="1" smtClean="0">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𝑷</m:t>
                          </m:r>
                        </m:e>
                        <m:sub>
                          <m:r>
                            <a:rPr lang="zh-CN" altLang="en-US" sz="2400" b="1" i="1">
                              <a:solidFill>
                                <a:schemeClr val="accent1">
                                  <a:lumMod val="60000"/>
                                  <a:lumOff val="40000"/>
                                </a:schemeClr>
                              </a:solidFill>
                              <a:latin typeface="Cambria Math" panose="02040503050406030204" pitchFamily="18" charset="0"/>
                            </a:rPr>
                            <m:t>𝒌</m:t>
                          </m:r>
                        </m:sub>
                      </m:sSub>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𝑯</m:t>
                          </m:r>
                        </m:e>
                        <m:sub>
                          <m:r>
                            <a:rPr lang="zh-CN" altLang="en-US" sz="2400" b="1" i="1">
                              <a:solidFill>
                                <a:schemeClr val="accent1">
                                  <a:lumMod val="60000"/>
                                  <a:lumOff val="40000"/>
                                </a:schemeClr>
                              </a:solidFill>
                              <a:latin typeface="Cambria Math" panose="02040503050406030204" pitchFamily="18" charset="0"/>
                            </a:rPr>
                            <m:t>𝟎</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𝑷</m:t>
                          </m:r>
                        </m:e>
                        <m:sub>
                          <m:r>
                            <a:rPr lang="zh-CN" altLang="en-US" sz="2400" b="1" i="1">
                              <a:solidFill>
                                <a:schemeClr val="accent1">
                                  <a:lumMod val="60000"/>
                                  <a:lumOff val="40000"/>
                                </a:schemeClr>
                              </a:solidFill>
                              <a:latin typeface="Cambria Math" panose="02040503050406030204" pitchFamily="18" charset="0"/>
                            </a:rPr>
                            <m:t>𝒌</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sub>
                      </m:sSub>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𝑯</m:t>
                          </m:r>
                        </m:e>
                        <m:sub>
                          <m:r>
                            <a:rPr lang="zh-CN" altLang="en-US" sz="2400" b="1" i="1">
                              <a:solidFill>
                                <a:schemeClr val="accent1">
                                  <a:lumMod val="60000"/>
                                  <a:lumOff val="40000"/>
                                </a:schemeClr>
                              </a:solidFill>
                              <a:latin typeface="Cambria Math" panose="02040503050406030204" pitchFamily="18" charset="0"/>
                            </a:rPr>
                            <m:t>𝟏</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𝑹</m:t>
                          </m:r>
                        </m:e>
                        <m:sub>
                          <m:r>
                            <a:rPr lang="zh-CN" altLang="en-US" sz="2400" b="1" i="1">
                              <a:solidFill>
                                <a:schemeClr val="accent1">
                                  <a:lumMod val="60000"/>
                                  <a:lumOff val="40000"/>
                                </a:schemeClr>
                              </a:solidFill>
                              <a:latin typeface="Cambria Math" panose="02040503050406030204" pitchFamily="18" charset="0"/>
                            </a:rPr>
                            <m:t>𝒌</m:t>
                          </m:r>
                        </m:sub>
                      </m:sSub>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𝑯</m:t>
                          </m:r>
                        </m:e>
                        <m:sub>
                          <m:r>
                            <a:rPr lang="zh-CN" altLang="en-US" sz="2400" b="1" i="1">
                              <a:solidFill>
                                <a:schemeClr val="accent1">
                                  <a:lumMod val="60000"/>
                                  <a:lumOff val="40000"/>
                                </a:schemeClr>
                              </a:solidFill>
                              <a:latin typeface="Cambria Math" panose="02040503050406030204" pitchFamily="18" charset="0"/>
                            </a:rPr>
                            <m:t>𝟐</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𝑹</m:t>
                          </m:r>
                        </m:e>
                        <m:sub>
                          <m:r>
                            <a:rPr lang="zh-CN" altLang="en-US" sz="2400" b="1" i="1">
                              <a:solidFill>
                                <a:schemeClr val="accent1">
                                  <a:lumMod val="60000"/>
                                  <a:lumOff val="40000"/>
                                </a:schemeClr>
                              </a:solidFill>
                              <a:latin typeface="Cambria Math" panose="02040503050406030204" pitchFamily="18" charset="0"/>
                            </a:rPr>
                            <m:t>𝒌</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𝟏</m:t>
                          </m:r>
                        </m:sub>
                      </m:sSub>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𝑯</m:t>
                          </m:r>
                        </m:e>
                        <m:sub>
                          <m:r>
                            <a:rPr lang="zh-CN" altLang="en-US" sz="2400" b="1" i="1">
                              <a:solidFill>
                                <a:schemeClr val="accent1">
                                  <a:lumMod val="60000"/>
                                  <a:lumOff val="40000"/>
                                </a:schemeClr>
                              </a:solidFill>
                              <a:latin typeface="Cambria Math" panose="02040503050406030204" pitchFamily="18" charset="0"/>
                            </a:rPr>
                            <m:t>𝟑</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oMath>
                  </m:oMathPara>
                </a14:m>
                <a:endParaRPr lang="zh-CN" altLang="en-US" sz="2400">
                  <a:solidFill>
                    <a:schemeClr val="accent1">
                      <a:lumMod val="60000"/>
                      <a:lumOff val="40000"/>
                    </a:schemeClr>
                  </a:solidFill>
                </a:endParaRPr>
              </a:p>
            </p:txBody>
          </p:sp>
        </mc:Choice>
        <mc:Fallback xmlns="">
          <p:sp>
            <p:nvSpPr>
              <p:cNvPr id="3009539" name="Object 3">
                <a:extLst>
                  <a:ext uri="{FF2B5EF4-FFF2-40B4-BE49-F238E27FC236}">
                    <a16:creationId xmlns:a16="http://schemas.microsoft.com/office/drawing/2014/main" id="{ED8A57EC-85D9-4252-B2BE-29622F5DF771}"/>
                  </a:ext>
                </a:extLst>
              </p:cNvPr>
              <p:cNvSpPr txBox="1">
                <a:spLocks noRot="1" noChangeAspect="1" noMove="1" noResize="1" noEditPoints="1" noAdjustHandles="1" noChangeArrowheads="1" noChangeShapeType="1" noTextEdit="1"/>
              </p:cNvSpPr>
              <p:nvPr/>
            </p:nvSpPr>
            <p:spPr bwMode="auto">
              <a:xfrm>
                <a:off x="379413" y="5121275"/>
                <a:ext cx="8764587" cy="636588"/>
              </a:xfrm>
              <a:prstGeom prst="rect">
                <a:avLst/>
              </a:prstGeom>
              <a:blipFill>
                <a:blip r:embed="rId3"/>
                <a:stretch>
                  <a:fillRect l="-209"/>
                </a:stretch>
              </a:blipFill>
              <a:ln>
                <a:noFill/>
              </a:ln>
            </p:spPr>
            <p:txBody>
              <a:bodyPr/>
              <a:lstStyle/>
              <a:p>
                <a:r>
                  <a:rPr lang="zh-CN" altLang="en-US">
                    <a:noFill/>
                  </a:rPr>
                  <a:t> </a:t>
                </a:r>
              </a:p>
            </p:txBody>
          </p:sp>
        </mc:Fallback>
      </mc:AlternateContent>
      <p:sp>
        <p:nvSpPr>
          <p:cNvPr id="54279" name="AutoShape 4">
            <a:extLst>
              <a:ext uri="{FF2B5EF4-FFF2-40B4-BE49-F238E27FC236}">
                <a16:creationId xmlns:a16="http://schemas.microsoft.com/office/drawing/2014/main" id="{B44786EF-3406-4CD4-B942-466504B10F59}"/>
              </a:ext>
            </a:extLst>
          </p:cNvPr>
          <p:cNvSpPr>
            <a:spLocks noChangeAspect="1" noChangeArrowheads="1" noTextEdit="1"/>
          </p:cNvSpPr>
          <p:nvPr/>
        </p:nvSpPr>
        <p:spPr bwMode="auto">
          <a:xfrm>
            <a:off x="2752725" y="2016125"/>
            <a:ext cx="3505200"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280" name="Rectangle 5">
            <a:extLst>
              <a:ext uri="{FF2B5EF4-FFF2-40B4-BE49-F238E27FC236}">
                <a16:creationId xmlns:a16="http://schemas.microsoft.com/office/drawing/2014/main" id="{296BF747-EBDC-4FC7-82F3-5763AA9FD261}"/>
              </a:ext>
            </a:extLst>
          </p:cNvPr>
          <p:cNvSpPr>
            <a:spLocks noChangeArrowheads="1"/>
          </p:cNvSpPr>
          <p:nvPr/>
        </p:nvSpPr>
        <p:spPr bwMode="auto">
          <a:xfrm>
            <a:off x="2758124" y="3005138"/>
            <a:ext cx="20320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  </a:t>
            </a:r>
            <a:endParaRPr lang="en-US" altLang="zh-CN" sz="1800">
              <a:solidFill>
                <a:schemeClr val="accent1"/>
              </a:solidFill>
              <a:latin typeface="Times New Roman" panose="02020603050405020304" pitchFamily="18" charset="0"/>
            </a:endParaRPr>
          </a:p>
        </p:txBody>
      </p:sp>
      <p:grpSp>
        <p:nvGrpSpPr>
          <p:cNvPr id="54281" name="Group 6">
            <a:extLst>
              <a:ext uri="{FF2B5EF4-FFF2-40B4-BE49-F238E27FC236}">
                <a16:creationId xmlns:a16="http://schemas.microsoft.com/office/drawing/2014/main" id="{ED5471CB-AF23-4693-8A5E-82D19E1574C9}"/>
              </a:ext>
            </a:extLst>
          </p:cNvPr>
          <p:cNvGrpSpPr>
            <a:grpSpLocks/>
          </p:cNvGrpSpPr>
          <p:nvPr/>
        </p:nvGrpSpPr>
        <p:grpSpPr bwMode="auto">
          <a:xfrm>
            <a:off x="2758124" y="3903663"/>
            <a:ext cx="2219325" cy="587375"/>
            <a:chOff x="2064" y="2443"/>
            <a:chExt cx="1398" cy="370"/>
          </a:xfrm>
        </p:grpSpPr>
        <p:sp>
          <p:nvSpPr>
            <p:cNvPr id="54328" name="Rectangle 7">
              <a:extLst>
                <a:ext uri="{FF2B5EF4-FFF2-40B4-BE49-F238E27FC236}">
                  <a16:creationId xmlns:a16="http://schemas.microsoft.com/office/drawing/2014/main" id="{B0A46F73-1C3D-4928-A002-8DC985A46B35}"/>
                </a:ext>
              </a:extLst>
            </p:cNvPr>
            <p:cNvSpPr>
              <a:spLocks noChangeArrowheads="1"/>
            </p:cNvSpPr>
            <p:nvPr/>
          </p:nvSpPr>
          <p:spPr bwMode="auto">
            <a:xfrm>
              <a:off x="2540" y="2473"/>
              <a:ext cx="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a:t>
              </a:r>
              <a:endParaRPr lang="en-US" altLang="zh-CN" sz="1800">
                <a:solidFill>
                  <a:schemeClr val="accent1"/>
                </a:solidFill>
                <a:latin typeface="Times New Roman" panose="02020603050405020304" pitchFamily="18" charset="0"/>
              </a:endParaRPr>
            </a:p>
          </p:txBody>
        </p:sp>
        <p:sp>
          <p:nvSpPr>
            <p:cNvPr id="54329" name="Rectangle 8">
              <a:extLst>
                <a:ext uri="{FF2B5EF4-FFF2-40B4-BE49-F238E27FC236}">
                  <a16:creationId xmlns:a16="http://schemas.microsoft.com/office/drawing/2014/main" id="{92329416-0CC9-4EE0-A1EB-59B6C51586B7}"/>
                </a:ext>
              </a:extLst>
            </p:cNvPr>
            <p:cNvSpPr>
              <a:spLocks noChangeArrowheads="1"/>
            </p:cNvSpPr>
            <p:nvPr/>
          </p:nvSpPr>
          <p:spPr bwMode="auto">
            <a:xfrm>
              <a:off x="2367" y="2473"/>
              <a:ext cx="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dirty="0">
                  <a:solidFill>
                    <a:schemeClr val="accent1"/>
                  </a:solidFill>
                  <a:latin typeface="Times New Roman" panose="02020603050405020304" pitchFamily="18" charset="0"/>
                </a:rPr>
                <a:t>(</a:t>
              </a:r>
              <a:endParaRPr lang="en-US" altLang="zh-CN" sz="1800" dirty="0">
                <a:solidFill>
                  <a:schemeClr val="accent1"/>
                </a:solidFill>
                <a:latin typeface="Times New Roman" panose="02020603050405020304" pitchFamily="18" charset="0"/>
              </a:endParaRPr>
            </a:p>
          </p:txBody>
        </p:sp>
        <p:sp>
          <p:nvSpPr>
            <p:cNvPr id="54330" name="Rectangle 9">
              <a:extLst>
                <a:ext uri="{FF2B5EF4-FFF2-40B4-BE49-F238E27FC236}">
                  <a16:creationId xmlns:a16="http://schemas.microsoft.com/office/drawing/2014/main" id="{5684E32C-887F-4413-BB15-DC0CC5C5B545}"/>
                </a:ext>
              </a:extLst>
            </p:cNvPr>
            <p:cNvSpPr>
              <a:spLocks noChangeArrowheads="1"/>
            </p:cNvSpPr>
            <p:nvPr/>
          </p:nvSpPr>
          <p:spPr bwMode="auto">
            <a:xfrm>
              <a:off x="3386" y="2452"/>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a:solidFill>
                    <a:schemeClr val="accent1"/>
                  </a:solidFill>
                  <a:latin typeface="Times New Roman" panose="02020603050405020304" pitchFamily="18" charset="0"/>
                </a:rPr>
                <a:t>2</a:t>
              </a:r>
              <a:endParaRPr lang="en-US" altLang="zh-CN" sz="1800">
                <a:solidFill>
                  <a:schemeClr val="accent1"/>
                </a:solidFill>
                <a:latin typeface="Times New Roman" panose="02020603050405020304" pitchFamily="18" charset="0"/>
              </a:endParaRPr>
            </a:p>
          </p:txBody>
        </p:sp>
        <p:sp>
          <p:nvSpPr>
            <p:cNvPr id="54331" name="Rectangle 10">
              <a:extLst>
                <a:ext uri="{FF2B5EF4-FFF2-40B4-BE49-F238E27FC236}">
                  <a16:creationId xmlns:a16="http://schemas.microsoft.com/office/drawing/2014/main" id="{EDCFA761-3A6B-4575-BC24-BC4849789745}"/>
                </a:ext>
              </a:extLst>
            </p:cNvPr>
            <p:cNvSpPr>
              <a:spLocks noChangeArrowheads="1"/>
            </p:cNvSpPr>
            <p:nvPr/>
          </p:nvSpPr>
          <p:spPr bwMode="auto">
            <a:xfrm>
              <a:off x="2971" y="2452"/>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a:solidFill>
                    <a:schemeClr val="accent1"/>
                  </a:solidFill>
                  <a:latin typeface="Times New Roman" panose="02020603050405020304" pitchFamily="18" charset="0"/>
                </a:rPr>
                <a:t>3</a:t>
              </a:r>
              <a:endParaRPr lang="en-US" altLang="zh-CN" sz="1800">
                <a:solidFill>
                  <a:schemeClr val="accent1"/>
                </a:solidFill>
                <a:latin typeface="Times New Roman" panose="02020603050405020304" pitchFamily="18" charset="0"/>
              </a:endParaRPr>
            </a:p>
          </p:txBody>
        </p:sp>
        <p:sp>
          <p:nvSpPr>
            <p:cNvPr id="54332" name="Rectangle 11">
              <a:extLst>
                <a:ext uri="{FF2B5EF4-FFF2-40B4-BE49-F238E27FC236}">
                  <a16:creationId xmlns:a16="http://schemas.microsoft.com/office/drawing/2014/main" id="{DE7A7EC9-E73C-4FA1-B5F9-6A96D691605A}"/>
                </a:ext>
              </a:extLst>
            </p:cNvPr>
            <p:cNvSpPr>
              <a:spLocks noChangeArrowheads="1"/>
            </p:cNvSpPr>
            <p:nvPr/>
          </p:nvSpPr>
          <p:spPr bwMode="auto">
            <a:xfrm>
              <a:off x="2268" y="2631"/>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a:solidFill>
                    <a:schemeClr val="accent1"/>
                  </a:solidFill>
                  <a:latin typeface="Times New Roman" panose="02020603050405020304" pitchFamily="18" charset="0"/>
                </a:rPr>
                <a:t>3</a:t>
              </a:r>
              <a:endParaRPr lang="en-US" altLang="zh-CN" sz="1800">
                <a:solidFill>
                  <a:schemeClr val="accent1"/>
                </a:solidFill>
                <a:latin typeface="Times New Roman" panose="02020603050405020304" pitchFamily="18" charset="0"/>
              </a:endParaRPr>
            </a:p>
          </p:txBody>
        </p:sp>
        <p:sp>
          <p:nvSpPr>
            <p:cNvPr id="54333" name="Rectangle 12">
              <a:extLst>
                <a:ext uri="{FF2B5EF4-FFF2-40B4-BE49-F238E27FC236}">
                  <a16:creationId xmlns:a16="http://schemas.microsoft.com/office/drawing/2014/main" id="{AAFABC39-65A9-4A49-BEFA-EC022B8A2D72}"/>
                </a:ext>
              </a:extLst>
            </p:cNvPr>
            <p:cNvSpPr>
              <a:spLocks noChangeArrowheads="1"/>
            </p:cNvSpPr>
            <p:nvPr/>
          </p:nvSpPr>
          <p:spPr bwMode="auto">
            <a:xfrm>
              <a:off x="3288" y="2473"/>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334" name="Rectangle 13">
              <a:extLst>
                <a:ext uri="{FF2B5EF4-FFF2-40B4-BE49-F238E27FC236}">
                  <a16:creationId xmlns:a16="http://schemas.microsoft.com/office/drawing/2014/main" id="{AFA536ED-5B79-451E-B0AF-343C00F244E7}"/>
                </a:ext>
              </a:extLst>
            </p:cNvPr>
            <p:cNvSpPr>
              <a:spLocks noChangeArrowheads="1"/>
            </p:cNvSpPr>
            <p:nvPr/>
          </p:nvSpPr>
          <p:spPr bwMode="auto">
            <a:xfrm>
              <a:off x="2878" y="2473"/>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335" name="Rectangle 14">
              <a:extLst>
                <a:ext uri="{FF2B5EF4-FFF2-40B4-BE49-F238E27FC236}">
                  <a16:creationId xmlns:a16="http://schemas.microsoft.com/office/drawing/2014/main" id="{79C3C563-3E36-4408-A675-844096CD1A4C}"/>
                </a:ext>
              </a:extLst>
            </p:cNvPr>
            <p:cNvSpPr>
              <a:spLocks noChangeArrowheads="1"/>
            </p:cNvSpPr>
            <p:nvPr/>
          </p:nvSpPr>
          <p:spPr bwMode="auto">
            <a:xfrm>
              <a:off x="2451" y="2473"/>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336" name="Rectangle 15">
              <a:extLst>
                <a:ext uri="{FF2B5EF4-FFF2-40B4-BE49-F238E27FC236}">
                  <a16:creationId xmlns:a16="http://schemas.microsoft.com/office/drawing/2014/main" id="{B195D8EB-FB16-4049-8ECC-51F8C67FF0B4}"/>
                </a:ext>
              </a:extLst>
            </p:cNvPr>
            <p:cNvSpPr>
              <a:spLocks noChangeArrowheads="1"/>
            </p:cNvSpPr>
            <p:nvPr/>
          </p:nvSpPr>
          <p:spPr bwMode="auto">
            <a:xfrm>
              <a:off x="2064" y="2473"/>
              <a:ext cx="19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H</a:t>
              </a:r>
              <a:endParaRPr lang="en-US" altLang="zh-CN" sz="1800">
                <a:solidFill>
                  <a:schemeClr val="accent1"/>
                </a:solidFill>
                <a:latin typeface="Times New Roman" panose="02020603050405020304" pitchFamily="18" charset="0"/>
              </a:endParaRPr>
            </a:p>
          </p:txBody>
        </p:sp>
        <p:sp>
          <p:nvSpPr>
            <p:cNvPr id="54337" name="Rectangle 16">
              <a:extLst>
                <a:ext uri="{FF2B5EF4-FFF2-40B4-BE49-F238E27FC236}">
                  <a16:creationId xmlns:a16="http://schemas.microsoft.com/office/drawing/2014/main" id="{E219A357-2208-48EA-81B5-DDFD5591F838}"/>
                </a:ext>
              </a:extLst>
            </p:cNvPr>
            <p:cNvSpPr>
              <a:spLocks noChangeArrowheads="1"/>
            </p:cNvSpPr>
            <p:nvPr/>
          </p:nvSpPr>
          <p:spPr bwMode="auto">
            <a:xfrm>
              <a:off x="3111" y="2443"/>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Symbol" panose="05050102010706020507" pitchFamily="18" charset="2"/>
                </a:rPr>
                <a:t>-</a:t>
              </a:r>
              <a:endParaRPr lang="en-US" altLang="zh-CN" sz="1800">
                <a:solidFill>
                  <a:schemeClr val="accent1"/>
                </a:solidFill>
                <a:latin typeface="Times New Roman" panose="02020603050405020304" pitchFamily="18" charset="0"/>
              </a:endParaRPr>
            </a:p>
          </p:txBody>
        </p:sp>
        <p:sp>
          <p:nvSpPr>
            <p:cNvPr id="54338" name="Rectangle 17">
              <a:extLst>
                <a:ext uri="{FF2B5EF4-FFF2-40B4-BE49-F238E27FC236}">
                  <a16:creationId xmlns:a16="http://schemas.microsoft.com/office/drawing/2014/main" id="{8FF02BCB-574B-47F9-9973-0628FC1E024C}"/>
                </a:ext>
              </a:extLst>
            </p:cNvPr>
            <p:cNvSpPr>
              <a:spLocks noChangeArrowheads="1"/>
            </p:cNvSpPr>
            <p:nvPr/>
          </p:nvSpPr>
          <p:spPr bwMode="auto">
            <a:xfrm>
              <a:off x="2685" y="2443"/>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dirty="0">
                  <a:solidFill>
                    <a:schemeClr val="accent1"/>
                  </a:solidFill>
                  <a:latin typeface="Symbol" panose="05050102010706020507" pitchFamily="18" charset="2"/>
                </a:rPr>
                <a:t>=</a:t>
              </a:r>
              <a:endParaRPr lang="en-US" altLang="zh-CN" sz="1800" dirty="0">
                <a:solidFill>
                  <a:schemeClr val="accent1"/>
                </a:solidFill>
                <a:latin typeface="Times New Roman" panose="02020603050405020304" pitchFamily="18" charset="0"/>
              </a:endParaRPr>
            </a:p>
          </p:txBody>
        </p:sp>
      </p:grpSp>
      <p:grpSp>
        <p:nvGrpSpPr>
          <p:cNvPr id="54282" name="Group 18">
            <a:extLst>
              <a:ext uri="{FF2B5EF4-FFF2-40B4-BE49-F238E27FC236}">
                <a16:creationId xmlns:a16="http://schemas.microsoft.com/office/drawing/2014/main" id="{C7D8DD8B-C59B-4488-A86E-ED1814BF1150}"/>
              </a:ext>
            </a:extLst>
          </p:cNvPr>
          <p:cNvGrpSpPr>
            <a:grpSpLocks/>
          </p:cNvGrpSpPr>
          <p:nvPr/>
        </p:nvGrpSpPr>
        <p:grpSpPr bwMode="auto">
          <a:xfrm>
            <a:off x="2758124" y="3290888"/>
            <a:ext cx="2952750" cy="587375"/>
            <a:chOff x="1838" y="2057"/>
            <a:chExt cx="1860" cy="370"/>
          </a:xfrm>
        </p:grpSpPr>
        <p:sp>
          <p:nvSpPr>
            <p:cNvPr id="54314" name="Rectangle 19">
              <a:extLst>
                <a:ext uri="{FF2B5EF4-FFF2-40B4-BE49-F238E27FC236}">
                  <a16:creationId xmlns:a16="http://schemas.microsoft.com/office/drawing/2014/main" id="{67B00084-F1AC-4ADE-ACB9-9560FB848342}"/>
                </a:ext>
              </a:extLst>
            </p:cNvPr>
            <p:cNvSpPr>
              <a:spLocks noChangeArrowheads="1"/>
            </p:cNvSpPr>
            <p:nvPr/>
          </p:nvSpPr>
          <p:spPr bwMode="auto">
            <a:xfrm>
              <a:off x="3079" y="2087"/>
              <a:ext cx="12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2</a:t>
              </a:r>
              <a:endParaRPr lang="en-US" altLang="zh-CN" sz="1800">
                <a:solidFill>
                  <a:schemeClr val="accent1"/>
                </a:solidFill>
                <a:latin typeface="Times New Roman" panose="02020603050405020304" pitchFamily="18" charset="0"/>
              </a:endParaRPr>
            </a:p>
          </p:txBody>
        </p:sp>
        <p:sp>
          <p:nvSpPr>
            <p:cNvPr id="54315" name="Rectangle 20">
              <a:extLst>
                <a:ext uri="{FF2B5EF4-FFF2-40B4-BE49-F238E27FC236}">
                  <a16:creationId xmlns:a16="http://schemas.microsoft.com/office/drawing/2014/main" id="{8B63FE0F-8DD8-4C86-AC63-E43B43AC341B}"/>
                </a:ext>
              </a:extLst>
            </p:cNvPr>
            <p:cNvSpPr>
              <a:spLocks noChangeArrowheads="1"/>
            </p:cNvSpPr>
            <p:nvPr/>
          </p:nvSpPr>
          <p:spPr bwMode="auto">
            <a:xfrm>
              <a:off x="2324" y="2087"/>
              <a:ext cx="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a:t>
              </a:r>
              <a:endParaRPr lang="en-US" altLang="zh-CN" sz="1800">
                <a:solidFill>
                  <a:schemeClr val="accent1"/>
                </a:solidFill>
                <a:latin typeface="Times New Roman" panose="02020603050405020304" pitchFamily="18" charset="0"/>
              </a:endParaRPr>
            </a:p>
          </p:txBody>
        </p:sp>
        <p:sp>
          <p:nvSpPr>
            <p:cNvPr id="54316" name="Rectangle 21">
              <a:extLst>
                <a:ext uri="{FF2B5EF4-FFF2-40B4-BE49-F238E27FC236}">
                  <a16:creationId xmlns:a16="http://schemas.microsoft.com/office/drawing/2014/main" id="{B3468E91-71EE-4A1D-87EC-3A3539C19D17}"/>
                </a:ext>
              </a:extLst>
            </p:cNvPr>
            <p:cNvSpPr>
              <a:spLocks noChangeArrowheads="1"/>
            </p:cNvSpPr>
            <p:nvPr/>
          </p:nvSpPr>
          <p:spPr bwMode="auto">
            <a:xfrm>
              <a:off x="2151" y="2087"/>
              <a:ext cx="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a:t>
              </a:r>
              <a:endParaRPr lang="en-US" altLang="zh-CN" sz="1800">
                <a:solidFill>
                  <a:schemeClr val="accent1"/>
                </a:solidFill>
                <a:latin typeface="Times New Roman" panose="02020603050405020304" pitchFamily="18" charset="0"/>
              </a:endParaRPr>
            </a:p>
          </p:txBody>
        </p:sp>
        <p:sp>
          <p:nvSpPr>
            <p:cNvPr id="54317" name="Rectangle 22">
              <a:extLst>
                <a:ext uri="{FF2B5EF4-FFF2-40B4-BE49-F238E27FC236}">
                  <a16:creationId xmlns:a16="http://schemas.microsoft.com/office/drawing/2014/main" id="{4E2013E9-971E-4934-91B7-CE8EB68F46F8}"/>
                </a:ext>
              </a:extLst>
            </p:cNvPr>
            <p:cNvSpPr>
              <a:spLocks noChangeArrowheads="1"/>
            </p:cNvSpPr>
            <p:nvPr/>
          </p:nvSpPr>
          <p:spPr bwMode="auto">
            <a:xfrm>
              <a:off x="3302" y="206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dirty="0">
                  <a:solidFill>
                    <a:schemeClr val="accent1"/>
                  </a:solidFill>
                  <a:latin typeface="Times New Roman" panose="02020603050405020304" pitchFamily="18" charset="0"/>
                </a:rPr>
                <a:t>2</a:t>
              </a:r>
              <a:endParaRPr lang="en-US" altLang="zh-CN" sz="1800" dirty="0">
                <a:solidFill>
                  <a:schemeClr val="accent1"/>
                </a:solidFill>
                <a:latin typeface="Times New Roman" panose="02020603050405020304" pitchFamily="18" charset="0"/>
              </a:endParaRPr>
            </a:p>
          </p:txBody>
        </p:sp>
        <p:sp>
          <p:nvSpPr>
            <p:cNvPr id="54318" name="Rectangle 23">
              <a:extLst>
                <a:ext uri="{FF2B5EF4-FFF2-40B4-BE49-F238E27FC236}">
                  <a16:creationId xmlns:a16="http://schemas.microsoft.com/office/drawing/2014/main" id="{9B857A52-5643-4AC3-A99F-9067F25B3F16}"/>
                </a:ext>
              </a:extLst>
            </p:cNvPr>
            <p:cNvSpPr>
              <a:spLocks noChangeArrowheads="1"/>
            </p:cNvSpPr>
            <p:nvPr/>
          </p:nvSpPr>
          <p:spPr bwMode="auto">
            <a:xfrm>
              <a:off x="2755" y="2066"/>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a:solidFill>
                    <a:schemeClr val="accent1"/>
                  </a:solidFill>
                  <a:latin typeface="Times New Roman" panose="02020603050405020304" pitchFamily="18" charset="0"/>
                </a:rPr>
                <a:t>3</a:t>
              </a:r>
              <a:endParaRPr lang="en-US" altLang="zh-CN" sz="1800">
                <a:solidFill>
                  <a:schemeClr val="accent1"/>
                </a:solidFill>
                <a:latin typeface="Times New Roman" panose="02020603050405020304" pitchFamily="18" charset="0"/>
              </a:endParaRPr>
            </a:p>
          </p:txBody>
        </p:sp>
        <p:sp>
          <p:nvSpPr>
            <p:cNvPr id="54319" name="Rectangle 24">
              <a:extLst>
                <a:ext uri="{FF2B5EF4-FFF2-40B4-BE49-F238E27FC236}">
                  <a16:creationId xmlns:a16="http://schemas.microsoft.com/office/drawing/2014/main" id="{6EDADF2A-3CEF-4F9C-8729-F63F0CE09512}"/>
                </a:ext>
              </a:extLst>
            </p:cNvPr>
            <p:cNvSpPr>
              <a:spLocks noChangeArrowheads="1"/>
            </p:cNvSpPr>
            <p:nvPr/>
          </p:nvSpPr>
          <p:spPr bwMode="auto">
            <a:xfrm>
              <a:off x="2047" y="2245"/>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a:solidFill>
                    <a:schemeClr val="accent1"/>
                  </a:solidFill>
                  <a:latin typeface="Times New Roman" panose="02020603050405020304" pitchFamily="18" charset="0"/>
                </a:rPr>
                <a:t>2</a:t>
              </a:r>
              <a:endParaRPr lang="en-US" altLang="zh-CN" sz="1800">
                <a:solidFill>
                  <a:schemeClr val="accent1"/>
                </a:solidFill>
                <a:latin typeface="Times New Roman" panose="02020603050405020304" pitchFamily="18" charset="0"/>
              </a:endParaRPr>
            </a:p>
          </p:txBody>
        </p:sp>
        <p:sp>
          <p:nvSpPr>
            <p:cNvPr id="54320" name="Rectangle 25">
              <a:extLst>
                <a:ext uri="{FF2B5EF4-FFF2-40B4-BE49-F238E27FC236}">
                  <a16:creationId xmlns:a16="http://schemas.microsoft.com/office/drawing/2014/main" id="{8AABC732-77C0-48C4-A51F-D5B8F6B183B1}"/>
                </a:ext>
              </a:extLst>
            </p:cNvPr>
            <p:cNvSpPr>
              <a:spLocks noChangeArrowheads="1"/>
            </p:cNvSpPr>
            <p:nvPr/>
          </p:nvSpPr>
          <p:spPr bwMode="auto">
            <a:xfrm>
              <a:off x="3627" y="2087"/>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321" name="Rectangle 26">
              <a:extLst>
                <a:ext uri="{FF2B5EF4-FFF2-40B4-BE49-F238E27FC236}">
                  <a16:creationId xmlns:a16="http://schemas.microsoft.com/office/drawing/2014/main" id="{F53EFE98-4FDE-412F-88F7-60F8AF9ABF48}"/>
                </a:ext>
              </a:extLst>
            </p:cNvPr>
            <p:cNvSpPr>
              <a:spLocks noChangeArrowheads="1"/>
            </p:cNvSpPr>
            <p:nvPr/>
          </p:nvSpPr>
          <p:spPr bwMode="auto">
            <a:xfrm>
              <a:off x="3204" y="2087"/>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322" name="Rectangle 27">
              <a:extLst>
                <a:ext uri="{FF2B5EF4-FFF2-40B4-BE49-F238E27FC236}">
                  <a16:creationId xmlns:a16="http://schemas.microsoft.com/office/drawing/2014/main" id="{D6C52854-D7DC-40A9-A491-5C99FA578A2B}"/>
                </a:ext>
              </a:extLst>
            </p:cNvPr>
            <p:cNvSpPr>
              <a:spLocks noChangeArrowheads="1"/>
            </p:cNvSpPr>
            <p:nvPr/>
          </p:nvSpPr>
          <p:spPr bwMode="auto">
            <a:xfrm>
              <a:off x="2661" y="2087"/>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323" name="Rectangle 28">
              <a:extLst>
                <a:ext uri="{FF2B5EF4-FFF2-40B4-BE49-F238E27FC236}">
                  <a16:creationId xmlns:a16="http://schemas.microsoft.com/office/drawing/2014/main" id="{2CD61417-65E9-4B77-800F-2B4120A14BAE}"/>
                </a:ext>
              </a:extLst>
            </p:cNvPr>
            <p:cNvSpPr>
              <a:spLocks noChangeArrowheads="1"/>
            </p:cNvSpPr>
            <p:nvPr/>
          </p:nvSpPr>
          <p:spPr bwMode="auto">
            <a:xfrm>
              <a:off x="2235" y="2087"/>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324" name="Rectangle 29">
              <a:extLst>
                <a:ext uri="{FF2B5EF4-FFF2-40B4-BE49-F238E27FC236}">
                  <a16:creationId xmlns:a16="http://schemas.microsoft.com/office/drawing/2014/main" id="{127A1199-AD60-4000-B7B6-C2A44E2AB5E9}"/>
                </a:ext>
              </a:extLst>
            </p:cNvPr>
            <p:cNvSpPr>
              <a:spLocks noChangeArrowheads="1"/>
            </p:cNvSpPr>
            <p:nvPr/>
          </p:nvSpPr>
          <p:spPr bwMode="auto">
            <a:xfrm>
              <a:off x="1838" y="2087"/>
              <a:ext cx="19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H</a:t>
              </a:r>
              <a:endParaRPr lang="en-US" altLang="zh-CN" sz="1800">
                <a:solidFill>
                  <a:schemeClr val="accent1"/>
                </a:solidFill>
                <a:latin typeface="Times New Roman" panose="02020603050405020304" pitchFamily="18" charset="0"/>
              </a:endParaRPr>
            </a:p>
          </p:txBody>
        </p:sp>
        <p:sp>
          <p:nvSpPr>
            <p:cNvPr id="54325" name="Rectangle 30">
              <a:extLst>
                <a:ext uri="{FF2B5EF4-FFF2-40B4-BE49-F238E27FC236}">
                  <a16:creationId xmlns:a16="http://schemas.microsoft.com/office/drawing/2014/main" id="{B638277E-1611-40F2-832A-A3A7E782BAE4}"/>
                </a:ext>
              </a:extLst>
            </p:cNvPr>
            <p:cNvSpPr>
              <a:spLocks noChangeArrowheads="1"/>
            </p:cNvSpPr>
            <p:nvPr/>
          </p:nvSpPr>
          <p:spPr bwMode="auto">
            <a:xfrm>
              <a:off x="3446" y="2057"/>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Symbol" panose="05050102010706020507" pitchFamily="18" charset="2"/>
                </a:rPr>
                <a:t>+</a:t>
              </a:r>
              <a:endParaRPr lang="en-US" altLang="zh-CN" sz="1800">
                <a:solidFill>
                  <a:schemeClr val="accent1"/>
                </a:solidFill>
                <a:latin typeface="Times New Roman" panose="02020603050405020304" pitchFamily="18" charset="0"/>
              </a:endParaRPr>
            </a:p>
          </p:txBody>
        </p:sp>
        <p:sp>
          <p:nvSpPr>
            <p:cNvPr id="54326" name="Rectangle 31">
              <a:extLst>
                <a:ext uri="{FF2B5EF4-FFF2-40B4-BE49-F238E27FC236}">
                  <a16:creationId xmlns:a16="http://schemas.microsoft.com/office/drawing/2014/main" id="{1A066FD1-5D37-4E55-92EE-59BBCEB1B74A}"/>
                </a:ext>
              </a:extLst>
            </p:cNvPr>
            <p:cNvSpPr>
              <a:spLocks noChangeArrowheads="1"/>
            </p:cNvSpPr>
            <p:nvPr/>
          </p:nvSpPr>
          <p:spPr bwMode="auto">
            <a:xfrm>
              <a:off x="2894" y="2057"/>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Symbol" panose="05050102010706020507" pitchFamily="18" charset="2"/>
                </a:rPr>
                <a:t>-</a:t>
              </a:r>
              <a:endParaRPr lang="en-US" altLang="zh-CN" sz="1800">
                <a:solidFill>
                  <a:schemeClr val="accent1"/>
                </a:solidFill>
                <a:latin typeface="Times New Roman" panose="02020603050405020304" pitchFamily="18" charset="0"/>
              </a:endParaRPr>
            </a:p>
          </p:txBody>
        </p:sp>
        <p:sp>
          <p:nvSpPr>
            <p:cNvPr id="54327" name="Rectangle 32">
              <a:extLst>
                <a:ext uri="{FF2B5EF4-FFF2-40B4-BE49-F238E27FC236}">
                  <a16:creationId xmlns:a16="http://schemas.microsoft.com/office/drawing/2014/main" id="{DFA4BC09-6F28-44F9-85C9-2F22CDCAF616}"/>
                </a:ext>
              </a:extLst>
            </p:cNvPr>
            <p:cNvSpPr>
              <a:spLocks noChangeArrowheads="1"/>
            </p:cNvSpPr>
            <p:nvPr/>
          </p:nvSpPr>
          <p:spPr bwMode="auto">
            <a:xfrm>
              <a:off x="2468" y="2057"/>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Symbol" panose="05050102010706020507" pitchFamily="18" charset="2"/>
                </a:rPr>
                <a:t>=</a:t>
              </a:r>
              <a:endParaRPr lang="en-US" altLang="zh-CN" sz="1800">
                <a:solidFill>
                  <a:schemeClr val="accent1"/>
                </a:solidFill>
                <a:latin typeface="Times New Roman" panose="02020603050405020304" pitchFamily="18" charset="0"/>
              </a:endParaRPr>
            </a:p>
          </p:txBody>
        </p:sp>
      </p:grpSp>
      <p:grpSp>
        <p:nvGrpSpPr>
          <p:cNvPr id="54283" name="Group 33">
            <a:extLst>
              <a:ext uri="{FF2B5EF4-FFF2-40B4-BE49-F238E27FC236}">
                <a16:creationId xmlns:a16="http://schemas.microsoft.com/office/drawing/2014/main" id="{39DBDCA0-E8F0-463E-A784-97D32B603EAC}"/>
              </a:ext>
            </a:extLst>
          </p:cNvPr>
          <p:cNvGrpSpPr>
            <a:grpSpLocks/>
          </p:cNvGrpSpPr>
          <p:nvPr/>
        </p:nvGrpSpPr>
        <p:grpSpPr bwMode="auto">
          <a:xfrm>
            <a:off x="2758124" y="2678113"/>
            <a:ext cx="2816225" cy="588962"/>
            <a:chOff x="1876" y="1671"/>
            <a:chExt cx="1774" cy="371"/>
          </a:xfrm>
        </p:grpSpPr>
        <p:sp>
          <p:nvSpPr>
            <p:cNvPr id="54300" name="Rectangle 34">
              <a:extLst>
                <a:ext uri="{FF2B5EF4-FFF2-40B4-BE49-F238E27FC236}">
                  <a16:creationId xmlns:a16="http://schemas.microsoft.com/office/drawing/2014/main" id="{1AA42A5C-8E71-4B77-BFE0-6F4216909216}"/>
                </a:ext>
              </a:extLst>
            </p:cNvPr>
            <p:cNvSpPr>
              <a:spLocks noChangeArrowheads="1"/>
            </p:cNvSpPr>
            <p:nvPr/>
          </p:nvSpPr>
          <p:spPr bwMode="auto">
            <a:xfrm>
              <a:off x="3359" y="1701"/>
              <a:ext cx="12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3</a:t>
              </a:r>
              <a:endParaRPr lang="en-US" altLang="zh-CN" sz="1800">
                <a:solidFill>
                  <a:schemeClr val="accent1"/>
                </a:solidFill>
                <a:latin typeface="Times New Roman" panose="02020603050405020304" pitchFamily="18" charset="0"/>
              </a:endParaRPr>
            </a:p>
          </p:txBody>
        </p:sp>
        <p:sp>
          <p:nvSpPr>
            <p:cNvPr id="54301" name="Rectangle 35">
              <a:extLst>
                <a:ext uri="{FF2B5EF4-FFF2-40B4-BE49-F238E27FC236}">
                  <a16:creationId xmlns:a16="http://schemas.microsoft.com/office/drawing/2014/main" id="{706AB3E7-9E2D-47E2-9E2D-2BCCBBB32673}"/>
                </a:ext>
              </a:extLst>
            </p:cNvPr>
            <p:cNvSpPr>
              <a:spLocks noChangeArrowheads="1"/>
            </p:cNvSpPr>
            <p:nvPr/>
          </p:nvSpPr>
          <p:spPr bwMode="auto">
            <a:xfrm>
              <a:off x="2820" y="1701"/>
              <a:ext cx="12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2</a:t>
              </a:r>
              <a:endParaRPr lang="en-US" altLang="zh-CN" sz="1800">
                <a:solidFill>
                  <a:schemeClr val="accent1"/>
                </a:solidFill>
                <a:latin typeface="Times New Roman" panose="02020603050405020304" pitchFamily="18" charset="0"/>
              </a:endParaRPr>
            </a:p>
          </p:txBody>
        </p:sp>
        <p:sp>
          <p:nvSpPr>
            <p:cNvPr id="54302" name="Rectangle 36">
              <a:extLst>
                <a:ext uri="{FF2B5EF4-FFF2-40B4-BE49-F238E27FC236}">
                  <a16:creationId xmlns:a16="http://schemas.microsoft.com/office/drawing/2014/main" id="{E0EF82D7-F59C-46C1-82C9-9E2E8397682A}"/>
                </a:ext>
              </a:extLst>
            </p:cNvPr>
            <p:cNvSpPr>
              <a:spLocks noChangeArrowheads="1"/>
            </p:cNvSpPr>
            <p:nvPr/>
          </p:nvSpPr>
          <p:spPr bwMode="auto">
            <a:xfrm>
              <a:off x="2334" y="1701"/>
              <a:ext cx="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a:t>
              </a:r>
              <a:endParaRPr lang="en-US" altLang="zh-CN" sz="1800">
                <a:solidFill>
                  <a:schemeClr val="accent1"/>
                </a:solidFill>
                <a:latin typeface="Times New Roman" panose="02020603050405020304" pitchFamily="18" charset="0"/>
              </a:endParaRPr>
            </a:p>
          </p:txBody>
        </p:sp>
        <p:sp>
          <p:nvSpPr>
            <p:cNvPr id="54303" name="Rectangle 37">
              <a:extLst>
                <a:ext uri="{FF2B5EF4-FFF2-40B4-BE49-F238E27FC236}">
                  <a16:creationId xmlns:a16="http://schemas.microsoft.com/office/drawing/2014/main" id="{9F5CBBC7-0341-4233-9B07-D5EA757B4950}"/>
                </a:ext>
              </a:extLst>
            </p:cNvPr>
            <p:cNvSpPr>
              <a:spLocks noChangeArrowheads="1"/>
            </p:cNvSpPr>
            <p:nvPr/>
          </p:nvSpPr>
          <p:spPr bwMode="auto">
            <a:xfrm>
              <a:off x="2161" y="1701"/>
              <a:ext cx="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a:t>
              </a:r>
              <a:endParaRPr lang="en-US" altLang="zh-CN" sz="1800">
                <a:solidFill>
                  <a:schemeClr val="accent1"/>
                </a:solidFill>
                <a:latin typeface="Times New Roman" panose="02020603050405020304" pitchFamily="18" charset="0"/>
              </a:endParaRPr>
            </a:p>
          </p:txBody>
        </p:sp>
        <p:sp>
          <p:nvSpPr>
            <p:cNvPr id="54304" name="Rectangle 38">
              <a:extLst>
                <a:ext uri="{FF2B5EF4-FFF2-40B4-BE49-F238E27FC236}">
                  <a16:creationId xmlns:a16="http://schemas.microsoft.com/office/drawing/2014/main" id="{6EA8D2D9-2311-48BD-AF63-EAF54194E7EA}"/>
                </a:ext>
              </a:extLst>
            </p:cNvPr>
            <p:cNvSpPr>
              <a:spLocks noChangeArrowheads="1"/>
            </p:cNvSpPr>
            <p:nvPr/>
          </p:nvSpPr>
          <p:spPr bwMode="auto">
            <a:xfrm>
              <a:off x="3574" y="1680"/>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a:solidFill>
                    <a:schemeClr val="accent1"/>
                  </a:solidFill>
                  <a:latin typeface="Times New Roman" panose="02020603050405020304" pitchFamily="18" charset="0"/>
                </a:rPr>
                <a:t>2</a:t>
              </a:r>
              <a:endParaRPr lang="en-US" altLang="zh-CN" sz="1800">
                <a:solidFill>
                  <a:schemeClr val="accent1"/>
                </a:solidFill>
                <a:latin typeface="Times New Roman" panose="02020603050405020304" pitchFamily="18" charset="0"/>
              </a:endParaRPr>
            </a:p>
          </p:txBody>
        </p:sp>
        <p:sp>
          <p:nvSpPr>
            <p:cNvPr id="54305" name="Rectangle 39">
              <a:extLst>
                <a:ext uri="{FF2B5EF4-FFF2-40B4-BE49-F238E27FC236}">
                  <a16:creationId xmlns:a16="http://schemas.microsoft.com/office/drawing/2014/main" id="{D8AFBB19-DC77-48E9-9024-C8BF5EA76960}"/>
                </a:ext>
              </a:extLst>
            </p:cNvPr>
            <p:cNvSpPr>
              <a:spLocks noChangeArrowheads="1"/>
            </p:cNvSpPr>
            <p:nvPr/>
          </p:nvSpPr>
          <p:spPr bwMode="auto">
            <a:xfrm>
              <a:off x="3038" y="1680"/>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a:solidFill>
                    <a:schemeClr val="accent1"/>
                  </a:solidFill>
                  <a:latin typeface="Times New Roman" panose="02020603050405020304" pitchFamily="18" charset="0"/>
                </a:rPr>
                <a:t>3</a:t>
              </a:r>
              <a:endParaRPr lang="en-US" altLang="zh-CN" sz="1800">
                <a:solidFill>
                  <a:schemeClr val="accent1"/>
                </a:solidFill>
                <a:latin typeface="Times New Roman" panose="02020603050405020304" pitchFamily="18" charset="0"/>
              </a:endParaRPr>
            </a:p>
          </p:txBody>
        </p:sp>
        <p:sp>
          <p:nvSpPr>
            <p:cNvPr id="54306" name="Rectangle 40">
              <a:extLst>
                <a:ext uri="{FF2B5EF4-FFF2-40B4-BE49-F238E27FC236}">
                  <a16:creationId xmlns:a16="http://schemas.microsoft.com/office/drawing/2014/main" id="{4B80A87A-6800-48E3-8A18-013044E1069D}"/>
                </a:ext>
              </a:extLst>
            </p:cNvPr>
            <p:cNvSpPr>
              <a:spLocks noChangeArrowheads="1"/>
            </p:cNvSpPr>
            <p:nvPr/>
          </p:nvSpPr>
          <p:spPr bwMode="auto">
            <a:xfrm>
              <a:off x="2068" y="1860"/>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a:solidFill>
                    <a:schemeClr val="accent1"/>
                  </a:solidFill>
                  <a:latin typeface="Times New Roman" panose="02020603050405020304" pitchFamily="18" charset="0"/>
                </a:rPr>
                <a:t>1</a:t>
              </a:r>
              <a:endParaRPr lang="en-US" altLang="zh-CN" sz="1800">
                <a:solidFill>
                  <a:schemeClr val="accent1"/>
                </a:solidFill>
                <a:latin typeface="Times New Roman" panose="02020603050405020304" pitchFamily="18" charset="0"/>
              </a:endParaRPr>
            </a:p>
          </p:txBody>
        </p:sp>
        <p:sp>
          <p:nvSpPr>
            <p:cNvPr id="54307" name="Rectangle 41">
              <a:extLst>
                <a:ext uri="{FF2B5EF4-FFF2-40B4-BE49-F238E27FC236}">
                  <a16:creationId xmlns:a16="http://schemas.microsoft.com/office/drawing/2014/main" id="{BE03C32D-82BB-4DE1-8CB8-7A7A88F58AEE}"/>
                </a:ext>
              </a:extLst>
            </p:cNvPr>
            <p:cNvSpPr>
              <a:spLocks noChangeArrowheads="1"/>
            </p:cNvSpPr>
            <p:nvPr/>
          </p:nvSpPr>
          <p:spPr bwMode="auto">
            <a:xfrm>
              <a:off x="3475" y="1701"/>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308" name="Rectangle 42">
              <a:extLst>
                <a:ext uri="{FF2B5EF4-FFF2-40B4-BE49-F238E27FC236}">
                  <a16:creationId xmlns:a16="http://schemas.microsoft.com/office/drawing/2014/main" id="{26192363-0A34-467A-933E-84542C603ED4}"/>
                </a:ext>
              </a:extLst>
            </p:cNvPr>
            <p:cNvSpPr>
              <a:spLocks noChangeArrowheads="1"/>
            </p:cNvSpPr>
            <p:nvPr/>
          </p:nvSpPr>
          <p:spPr bwMode="auto">
            <a:xfrm>
              <a:off x="2945" y="1701"/>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309" name="Rectangle 43">
              <a:extLst>
                <a:ext uri="{FF2B5EF4-FFF2-40B4-BE49-F238E27FC236}">
                  <a16:creationId xmlns:a16="http://schemas.microsoft.com/office/drawing/2014/main" id="{3E10E08A-B2DF-449C-BB49-BCBC306A0DB3}"/>
                </a:ext>
              </a:extLst>
            </p:cNvPr>
            <p:cNvSpPr>
              <a:spLocks noChangeArrowheads="1"/>
            </p:cNvSpPr>
            <p:nvPr/>
          </p:nvSpPr>
          <p:spPr bwMode="auto">
            <a:xfrm>
              <a:off x="2245" y="1701"/>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310" name="Rectangle 44">
              <a:extLst>
                <a:ext uri="{FF2B5EF4-FFF2-40B4-BE49-F238E27FC236}">
                  <a16:creationId xmlns:a16="http://schemas.microsoft.com/office/drawing/2014/main" id="{2851B960-BDE6-4411-A018-4DCCAF00316A}"/>
                </a:ext>
              </a:extLst>
            </p:cNvPr>
            <p:cNvSpPr>
              <a:spLocks noChangeArrowheads="1"/>
            </p:cNvSpPr>
            <p:nvPr/>
          </p:nvSpPr>
          <p:spPr bwMode="auto">
            <a:xfrm>
              <a:off x="1876" y="1701"/>
              <a:ext cx="19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H</a:t>
              </a:r>
              <a:endParaRPr lang="en-US" altLang="zh-CN" sz="1800">
                <a:solidFill>
                  <a:schemeClr val="accent1"/>
                </a:solidFill>
                <a:latin typeface="Times New Roman" panose="02020603050405020304" pitchFamily="18" charset="0"/>
              </a:endParaRPr>
            </a:p>
          </p:txBody>
        </p:sp>
        <p:sp>
          <p:nvSpPr>
            <p:cNvPr id="54311" name="Rectangle 45">
              <a:extLst>
                <a:ext uri="{FF2B5EF4-FFF2-40B4-BE49-F238E27FC236}">
                  <a16:creationId xmlns:a16="http://schemas.microsoft.com/office/drawing/2014/main" id="{44D44FF4-F429-4926-80B4-038653B57287}"/>
                </a:ext>
              </a:extLst>
            </p:cNvPr>
            <p:cNvSpPr>
              <a:spLocks noChangeArrowheads="1"/>
            </p:cNvSpPr>
            <p:nvPr/>
          </p:nvSpPr>
          <p:spPr bwMode="auto">
            <a:xfrm>
              <a:off x="3178" y="1671"/>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Symbol" panose="05050102010706020507" pitchFamily="18" charset="2"/>
                </a:rPr>
                <a:t>+</a:t>
              </a:r>
              <a:endParaRPr lang="en-US" altLang="zh-CN" sz="1800">
                <a:solidFill>
                  <a:schemeClr val="accent1"/>
                </a:solidFill>
                <a:latin typeface="Times New Roman" panose="02020603050405020304" pitchFamily="18" charset="0"/>
              </a:endParaRPr>
            </a:p>
          </p:txBody>
        </p:sp>
        <p:sp>
          <p:nvSpPr>
            <p:cNvPr id="54312" name="Rectangle 46">
              <a:extLst>
                <a:ext uri="{FF2B5EF4-FFF2-40B4-BE49-F238E27FC236}">
                  <a16:creationId xmlns:a16="http://schemas.microsoft.com/office/drawing/2014/main" id="{7578E38D-CC19-4790-98C6-4E3C5AF04E7C}"/>
                </a:ext>
              </a:extLst>
            </p:cNvPr>
            <p:cNvSpPr>
              <a:spLocks noChangeArrowheads="1"/>
            </p:cNvSpPr>
            <p:nvPr/>
          </p:nvSpPr>
          <p:spPr bwMode="auto">
            <a:xfrm>
              <a:off x="2679" y="1671"/>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Symbol" panose="05050102010706020507" pitchFamily="18" charset="2"/>
                </a:rPr>
                <a:t>-</a:t>
              </a:r>
              <a:endParaRPr lang="en-US" altLang="zh-CN" sz="1800">
                <a:solidFill>
                  <a:schemeClr val="accent1"/>
                </a:solidFill>
                <a:latin typeface="Times New Roman" panose="02020603050405020304" pitchFamily="18" charset="0"/>
              </a:endParaRPr>
            </a:p>
          </p:txBody>
        </p:sp>
        <p:sp>
          <p:nvSpPr>
            <p:cNvPr id="54313" name="Rectangle 47">
              <a:extLst>
                <a:ext uri="{FF2B5EF4-FFF2-40B4-BE49-F238E27FC236}">
                  <a16:creationId xmlns:a16="http://schemas.microsoft.com/office/drawing/2014/main" id="{1EF0CC71-9D47-4C2A-9A0E-616859B1D177}"/>
                </a:ext>
              </a:extLst>
            </p:cNvPr>
            <p:cNvSpPr>
              <a:spLocks noChangeArrowheads="1"/>
            </p:cNvSpPr>
            <p:nvPr/>
          </p:nvSpPr>
          <p:spPr bwMode="auto">
            <a:xfrm>
              <a:off x="2478" y="1671"/>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Symbol" panose="05050102010706020507" pitchFamily="18" charset="2"/>
                </a:rPr>
                <a:t>=</a:t>
              </a:r>
              <a:endParaRPr lang="en-US" altLang="zh-CN" sz="1800">
                <a:solidFill>
                  <a:schemeClr val="accent1"/>
                </a:solidFill>
                <a:latin typeface="Times New Roman" panose="02020603050405020304" pitchFamily="18" charset="0"/>
              </a:endParaRPr>
            </a:p>
          </p:txBody>
        </p:sp>
      </p:grpSp>
      <p:grpSp>
        <p:nvGrpSpPr>
          <p:cNvPr id="54284" name="Group 48">
            <a:extLst>
              <a:ext uri="{FF2B5EF4-FFF2-40B4-BE49-F238E27FC236}">
                <a16:creationId xmlns:a16="http://schemas.microsoft.com/office/drawing/2014/main" id="{66F3F2B3-3C36-4679-AB6E-9EFB3CA42A15}"/>
              </a:ext>
            </a:extLst>
          </p:cNvPr>
          <p:cNvGrpSpPr>
            <a:grpSpLocks/>
          </p:cNvGrpSpPr>
          <p:nvPr/>
        </p:nvGrpSpPr>
        <p:grpSpPr bwMode="auto">
          <a:xfrm>
            <a:off x="2752725" y="2041525"/>
            <a:ext cx="3192463" cy="587375"/>
            <a:chOff x="1781" y="1286"/>
            <a:chExt cx="2011" cy="370"/>
          </a:xfrm>
        </p:grpSpPr>
        <p:sp>
          <p:nvSpPr>
            <p:cNvPr id="54285" name="Rectangle 49">
              <a:extLst>
                <a:ext uri="{FF2B5EF4-FFF2-40B4-BE49-F238E27FC236}">
                  <a16:creationId xmlns:a16="http://schemas.microsoft.com/office/drawing/2014/main" id="{EEDA2930-5D10-4583-96E1-72BEB5E16278}"/>
                </a:ext>
              </a:extLst>
            </p:cNvPr>
            <p:cNvSpPr>
              <a:spLocks noChangeArrowheads="1"/>
            </p:cNvSpPr>
            <p:nvPr/>
          </p:nvSpPr>
          <p:spPr bwMode="auto">
            <a:xfrm>
              <a:off x="3664" y="1316"/>
              <a:ext cx="12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1</a:t>
              </a:r>
              <a:endParaRPr lang="en-US" altLang="zh-CN" sz="1800">
                <a:solidFill>
                  <a:schemeClr val="accent1"/>
                </a:solidFill>
                <a:latin typeface="Times New Roman" panose="02020603050405020304" pitchFamily="18" charset="0"/>
              </a:endParaRPr>
            </a:p>
          </p:txBody>
        </p:sp>
        <p:sp>
          <p:nvSpPr>
            <p:cNvPr id="54286" name="Rectangle 50">
              <a:extLst>
                <a:ext uri="{FF2B5EF4-FFF2-40B4-BE49-F238E27FC236}">
                  <a16:creationId xmlns:a16="http://schemas.microsoft.com/office/drawing/2014/main" id="{8AA2792C-A342-435B-8192-F655B9980B10}"/>
                </a:ext>
              </a:extLst>
            </p:cNvPr>
            <p:cNvSpPr>
              <a:spLocks noChangeArrowheads="1"/>
            </p:cNvSpPr>
            <p:nvPr/>
          </p:nvSpPr>
          <p:spPr bwMode="auto">
            <a:xfrm>
              <a:off x="3144" y="1316"/>
              <a:ext cx="12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3</a:t>
              </a:r>
              <a:endParaRPr lang="en-US" altLang="zh-CN" sz="1800">
                <a:solidFill>
                  <a:schemeClr val="accent1"/>
                </a:solidFill>
                <a:latin typeface="Times New Roman" panose="02020603050405020304" pitchFamily="18" charset="0"/>
              </a:endParaRPr>
            </a:p>
          </p:txBody>
        </p:sp>
        <p:sp>
          <p:nvSpPr>
            <p:cNvPr id="54287" name="Rectangle 51">
              <a:extLst>
                <a:ext uri="{FF2B5EF4-FFF2-40B4-BE49-F238E27FC236}">
                  <a16:creationId xmlns:a16="http://schemas.microsoft.com/office/drawing/2014/main" id="{BC2938CF-4E36-4FEA-A7EE-051F1423C3C1}"/>
                </a:ext>
              </a:extLst>
            </p:cNvPr>
            <p:cNvSpPr>
              <a:spLocks noChangeArrowheads="1"/>
            </p:cNvSpPr>
            <p:nvPr/>
          </p:nvSpPr>
          <p:spPr bwMode="auto">
            <a:xfrm>
              <a:off x="2610" y="1316"/>
              <a:ext cx="128"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2</a:t>
              </a:r>
              <a:endParaRPr lang="en-US" altLang="zh-CN" sz="1800">
                <a:solidFill>
                  <a:schemeClr val="accent1"/>
                </a:solidFill>
                <a:latin typeface="Times New Roman" panose="02020603050405020304" pitchFamily="18" charset="0"/>
              </a:endParaRPr>
            </a:p>
          </p:txBody>
        </p:sp>
        <p:sp>
          <p:nvSpPr>
            <p:cNvPr id="54288" name="Rectangle 52">
              <a:extLst>
                <a:ext uri="{FF2B5EF4-FFF2-40B4-BE49-F238E27FC236}">
                  <a16:creationId xmlns:a16="http://schemas.microsoft.com/office/drawing/2014/main" id="{6F44298E-7482-42A2-8E55-EAC92C73CF8A}"/>
                </a:ext>
              </a:extLst>
            </p:cNvPr>
            <p:cNvSpPr>
              <a:spLocks noChangeArrowheads="1"/>
            </p:cNvSpPr>
            <p:nvPr/>
          </p:nvSpPr>
          <p:spPr bwMode="auto">
            <a:xfrm>
              <a:off x="2264" y="1316"/>
              <a:ext cx="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a:t>
              </a:r>
              <a:endParaRPr lang="en-US" altLang="zh-CN" sz="1800">
                <a:solidFill>
                  <a:schemeClr val="accent1"/>
                </a:solidFill>
                <a:latin typeface="Times New Roman" panose="02020603050405020304" pitchFamily="18" charset="0"/>
              </a:endParaRPr>
            </a:p>
          </p:txBody>
        </p:sp>
        <p:sp>
          <p:nvSpPr>
            <p:cNvPr id="54289" name="Rectangle 53">
              <a:extLst>
                <a:ext uri="{FF2B5EF4-FFF2-40B4-BE49-F238E27FC236}">
                  <a16:creationId xmlns:a16="http://schemas.microsoft.com/office/drawing/2014/main" id="{B6CD9C59-47A9-4B47-AF1D-F3837673D3DD}"/>
                </a:ext>
              </a:extLst>
            </p:cNvPr>
            <p:cNvSpPr>
              <a:spLocks noChangeArrowheads="1"/>
            </p:cNvSpPr>
            <p:nvPr/>
          </p:nvSpPr>
          <p:spPr bwMode="auto">
            <a:xfrm>
              <a:off x="2091" y="1316"/>
              <a:ext cx="85"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Times New Roman" panose="02020603050405020304" pitchFamily="18" charset="0"/>
                </a:rPr>
                <a:t>(</a:t>
              </a:r>
              <a:endParaRPr lang="en-US" altLang="zh-CN" sz="1800">
                <a:solidFill>
                  <a:schemeClr val="accent1"/>
                </a:solidFill>
                <a:latin typeface="Times New Roman" panose="02020603050405020304" pitchFamily="18" charset="0"/>
              </a:endParaRPr>
            </a:p>
          </p:txBody>
        </p:sp>
        <p:sp>
          <p:nvSpPr>
            <p:cNvPr id="54290" name="Rectangle 54">
              <a:extLst>
                <a:ext uri="{FF2B5EF4-FFF2-40B4-BE49-F238E27FC236}">
                  <a16:creationId xmlns:a16="http://schemas.microsoft.com/office/drawing/2014/main" id="{93B8D4E8-1A3E-4875-BD17-CA41571781F9}"/>
                </a:ext>
              </a:extLst>
            </p:cNvPr>
            <p:cNvSpPr>
              <a:spLocks noChangeArrowheads="1"/>
            </p:cNvSpPr>
            <p:nvPr/>
          </p:nvSpPr>
          <p:spPr bwMode="auto">
            <a:xfrm>
              <a:off x="3359" y="1294"/>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a:solidFill>
                    <a:schemeClr val="accent1"/>
                  </a:solidFill>
                  <a:latin typeface="Times New Roman" panose="02020603050405020304" pitchFamily="18" charset="0"/>
                </a:rPr>
                <a:t>2</a:t>
              </a:r>
              <a:endParaRPr lang="en-US" altLang="zh-CN" sz="1800">
                <a:solidFill>
                  <a:schemeClr val="accent1"/>
                </a:solidFill>
                <a:latin typeface="Times New Roman" panose="02020603050405020304" pitchFamily="18" charset="0"/>
              </a:endParaRPr>
            </a:p>
          </p:txBody>
        </p:sp>
        <p:sp>
          <p:nvSpPr>
            <p:cNvPr id="54291" name="Rectangle 55">
              <a:extLst>
                <a:ext uri="{FF2B5EF4-FFF2-40B4-BE49-F238E27FC236}">
                  <a16:creationId xmlns:a16="http://schemas.microsoft.com/office/drawing/2014/main" id="{2ED80E6F-E645-418B-BFFC-D174A70290CE}"/>
                </a:ext>
              </a:extLst>
            </p:cNvPr>
            <p:cNvSpPr>
              <a:spLocks noChangeArrowheads="1"/>
            </p:cNvSpPr>
            <p:nvPr/>
          </p:nvSpPr>
          <p:spPr bwMode="auto">
            <a:xfrm>
              <a:off x="2828" y="1294"/>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a:solidFill>
                    <a:schemeClr val="accent1"/>
                  </a:solidFill>
                  <a:latin typeface="Times New Roman" panose="02020603050405020304" pitchFamily="18" charset="0"/>
                </a:rPr>
                <a:t>3</a:t>
              </a:r>
              <a:endParaRPr lang="en-US" altLang="zh-CN" sz="1800">
                <a:solidFill>
                  <a:schemeClr val="accent1"/>
                </a:solidFill>
                <a:latin typeface="Times New Roman" panose="02020603050405020304" pitchFamily="18" charset="0"/>
              </a:endParaRPr>
            </a:p>
          </p:txBody>
        </p:sp>
        <p:sp>
          <p:nvSpPr>
            <p:cNvPr id="54292" name="Rectangle 56">
              <a:extLst>
                <a:ext uri="{FF2B5EF4-FFF2-40B4-BE49-F238E27FC236}">
                  <a16:creationId xmlns:a16="http://schemas.microsoft.com/office/drawing/2014/main" id="{10DBBAA4-E2B3-4E2D-A6E8-47DFD511A2C4}"/>
                </a:ext>
              </a:extLst>
            </p:cNvPr>
            <p:cNvSpPr>
              <a:spLocks noChangeArrowheads="1"/>
            </p:cNvSpPr>
            <p:nvPr/>
          </p:nvSpPr>
          <p:spPr bwMode="auto">
            <a:xfrm>
              <a:off x="1987" y="1474"/>
              <a:ext cx="76"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1900">
                  <a:solidFill>
                    <a:schemeClr val="accent1"/>
                  </a:solidFill>
                  <a:latin typeface="Times New Roman" panose="02020603050405020304" pitchFamily="18" charset="0"/>
                </a:rPr>
                <a:t>0</a:t>
              </a:r>
              <a:endParaRPr lang="en-US" altLang="zh-CN" sz="1800">
                <a:solidFill>
                  <a:schemeClr val="accent1"/>
                </a:solidFill>
                <a:latin typeface="Times New Roman" panose="02020603050405020304" pitchFamily="18" charset="0"/>
              </a:endParaRPr>
            </a:p>
          </p:txBody>
        </p:sp>
        <p:sp>
          <p:nvSpPr>
            <p:cNvPr id="54293" name="Rectangle 57">
              <a:extLst>
                <a:ext uri="{FF2B5EF4-FFF2-40B4-BE49-F238E27FC236}">
                  <a16:creationId xmlns:a16="http://schemas.microsoft.com/office/drawing/2014/main" id="{F13A6115-BBB0-4122-98B9-FA75B0EEE4CB}"/>
                </a:ext>
              </a:extLst>
            </p:cNvPr>
            <p:cNvSpPr>
              <a:spLocks noChangeArrowheads="1"/>
            </p:cNvSpPr>
            <p:nvPr/>
          </p:nvSpPr>
          <p:spPr bwMode="auto">
            <a:xfrm>
              <a:off x="3261" y="1316"/>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294" name="Rectangle 58">
              <a:extLst>
                <a:ext uri="{FF2B5EF4-FFF2-40B4-BE49-F238E27FC236}">
                  <a16:creationId xmlns:a16="http://schemas.microsoft.com/office/drawing/2014/main" id="{A485BBC5-B5EC-4D00-ACF8-218DD53A4A42}"/>
                </a:ext>
              </a:extLst>
            </p:cNvPr>
            <p:cNvSpPr>
              <a:spLocks noChangeArrowheads="1"/>
            </p:cNvSpPr>
            <p:nvPr/>
          </p:nvSpPr>
          <p:spPr bwMode="auto">
            <a:xfrm>
              <a:off x="2734" y="1316"/>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295" name="Rectangle 59">
              <a:extLst>
                <a:ext uri="{FF2B5EF4-FFF2-40B4-BE49-F238E27FC236}">
                  <a16:creationId xmlns:a16="http://schemas.microsoft.com/office/drawing/2014/main" id="{CF6425FC-9742-4C85-99CB-76E98C9BC5E5}"/>
                </a:ext>
              </a:extLst>
            </p:cNvPr>
            <p:cNvSpPr>
              <a:spLocks noChangeArrowheads="1"/>
            </p:cNvSpPr>
            <p:nvPr/>
          </p:nvSpPr>
          <p:spPr bwMode="auto">
            <a:xfrm>
              <a:off x="2175" y="1316"/>
              <a:ext cx="7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t</a:t>
              </a:r>
              <a:endParaRPr lang="en-US" altLang="zh-CN" sz="1800">
                <a:solidFill>
                  <a:schemeClr val="accent1"/>
                </a:solidFill>
                <a:latin typeface="Times New Roman" panose="02020603050405020304" pitchFamily="18" charset="0"/>
              </a:endParaRPr>
            </a:p>
          </p:txBody>
        </p:sp>
        <p:sp>
          <p:nvSpPr>
            <p:cNvPr id="54296" name="Rectangle 60">
              <a:extLst>
                <a:ext uri="{FF2B5EF4-FFF2-40B4-BE49-F238E27FC236}">
                  <a16:creationId xmlns:a16="http://schemas.microsoft.com/office/drawing/2014/main" id="{B3F079F9-F215-4926-9D69-A3151B30BF91}"/>
                </a:ext>
              </a:extLst>
            </p:cNvPr>
            <p:cNvSpPr>
              <a:spLocks noChangeArrowheads="1"/>
            </p:cNvSpPr>
            <p:nvPr/>
          </p:nvSpPr>
          <p:spPr bwMode="auto">
            <a:xfrm>
              <a:off x="1781" y="1316"/>
              <a:ext cx="199"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i="1">
                  <a:solidFill>
                    <a:schemeClr val="accent1"/>
                  </a:solidFill>
                  <a:latin typeface="Times New Roman" panose="02020603050405020304" pitchFamily="18" charset="0"/>
                </a:rPr>
                <a:t>H</a:t>
              </a:r>
              <a:endParaRPr lang="en-US" altLang="zh-CN" sz="1800">
                <a:solidFill>
                  <a:schemeClr val="accent1"/>
                </a:solidFill>
                <a:latin typeface="Times New Roman" panose="02020603050405020304" pitchFamily="18" charset="0"/>
              </a:endParaRPr>
            </a:p>
          </p:txBody>
        </p:sp>
        <p:sp>
          <p:nvSpPr>
            <p:cNvPr id="54297" name="Rectangle 61">
              <a:extLst>
                <a:ext uri="{FF2B5EF4-FFF2-40B4-BE49-F238E27FC236}">
                  <a16:creationId xmlns:a16="http://schemas.microsoft.com/office/drawing/2014/main" id="{E90C92BE-CC0B-46FF-8407-EF7712C1049C}"/>
                </a:ext>
              </a:extLst>
            </p:cNvPr>
            <p:cNvSpPr>
              <a:spLocks noChangeArrowheads="1"/>
            </p:cNvSpPr>
            <p:nvPr/>
          </p:nvSpPr>
          <p:spPr bwMode="auto">
            <a:xfrm>
              <a:off x="3503" y="1286"/>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Symbol" panose="05050102010706020507" pitchFamily="18" charset="2"/>
                </a:rPr>
                <a:t>+</a:t>
              </a:r>
              <a:endParaRPr lang="en-US" altLang="zh-CN" sz="1800">
                <a:solidFill>
                  <a:schemeClr val="accent1"/>
                </a:solidFill>
                <a:latin typeface="Times New Roman" panose="02020603050405020304" pitchFamily="18" charset="0"/>
              </a:endParaRPr>
            </a:p>
          </p:txBody>
        </p:sp>
        <p:sp>
          <p:nvSpPr>
            <p:cNvPr id="54298" name="Rectangle 62">
              <a:extLst>
                <a:ext uri="{FF2B5EF4-FFF2-40B4-BE49-F238E27FC236}">
                  <a16:creationId xmlns:a16="http://schemas.microsoft.com/office/drawing/2014/main" id="{3E68E103-AB6D-4EB1-A1F8-A83229E347B3}"/>
                </a:ext>
              </a:extLst>
            </p:cNvPr>
            <p:cNvSpPr>
              <a:spLocks noChangeArrowheads="1"/>
            </p:cNvSpPr>
            <p:nvPr/>
          </p:nvSpPr>
          <p:spPr bwMode="auto">
            <a:xfrm>
              <a:off x="2967" y="1286"/>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Symbol" panose="05050102010706020507" pitchFamily="18" charset="2"/>
                </a:rPr>
                <a:t>-</a:t>
              </a:r>
              <a:endParaRPr lang="en-US" altLang="zh-CN" sz="1800">
                <a:solidFill>
                  <a:schemeClr val="accent1"/>
                </a:solidFill>
                <a:latin typeface="Times New Roman" panose="02020603050405020304" pitchFamily="18" charset="0"/>
              </a:endParaRPr>
            </a:p>
          </p:txBody>
        </p:sp>
        <p:sp>
          <p:nvSpPr>
            <p:cNvPr id="54299" name="Rectangle 63">
              <a:extLst>
                <a:ext uri="{FF2B5EF4-FFF2-40B4-BE49-F238E27FC236}">
                  <a16:creationId xmlns:a16="http://schemas.microsoft.com/office/drawing/2014/main" id="{B373520A-8DDE-49EE-8BEF-AFF5DFC8C9EB}"/>
                </a:ext>
              </a:extLst>
            </p:cNvPr>
            <p:cNvSpPr>
              <a:spLocks noChangeArrowheads="1"/>
            </p:cNvSpPr>
            <p:nvPr/>
          </p:nvSpPr>
          <p:spPr bwMode="auto">
            <a:xfrm>
              <a:off x="2409" y="1286"/>
              <a:ext cx="14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Symbol" panose="05050102010706020507" pitchFamily="18" charset="2"/>
                </a:rPr>
                <a:t>=</a:t>
              </a:r>
              <a:endParaRPr lang="en-US" altLang="zh-CN" sz="1800">
                <a:solidFill>
                  <a:schemeClr val="accent1"/>
                </a:solidFill>
                <a:latin typeface="Times New Roman" panose="02020603050405020304" pitchFamily="18"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a:extLst>
              <a:ext uri="{FF2B5EF4-FFF2-40B4-BE49-F238E27FC236}">
                <a16:creationId xmlns:a16="http://schemas.microsoft.com/office/drawing/2014/main" id="{254C4DDF-C0F1-4A58-AE22-6811C89A2C5C}"/>
              </a:ext>
            </a:extLst>
          </p:cNvPr>
          <p:cNvSpPr>
            <a:spLocks noGrp="1"/>
          </p:cNvSpPr>
          <p:nvPr>
            <p:ph type="dt" sz="quarter" idx="10"/>
          </p:nvPr>
        </p:nvSpPr>
        <p:spPr/>
        <p:txBody>
          <a:bodyPr/>
          <a:lstStyle/>
          <a:p>
            <a:pPr>
              <a:defRPr/>
            </a:pPr>
            <a:r>
              <a:rPr lang="en-US" altLang="zh-CN"/>
              <a:t>2023-11-14</a:t>
            </a:r>
          </a:p>
        </p:txBody>
      </p:sp>
      <p:sp>
        <p:nvSpPr>
          <p:cNvPr id="16" name="页脚占位符 4">
            <a:extLst>
              <a:ext uri="{FF2B5EF4-FFF2-40B4-BE49-F238E27FC236}">
                <a16:creationId xmlns:a16="http://schemas.microsoft.com/office/drawing/2014/main" id="{BB3064D1-0C51-42DB-831A-7899315B0AF5}"/>
              </a:ext>
            </a:extLst>
          </p:cNvPr>
          <p:cNvSpPr>
            <a:spLocks noGrp="1"/>
          </p:cNvSpPr>
          <p:nvPr>
            <p:ph type="ftr" sz="quarter" idx="11"/>
          </p:nvPr>
        </p:nvSpPr>
        <p:spPr/>
        <p:txBody>
          <a:bodyPr/>
          <a:lstStyle/>
          <a:p>
            <a:pPr>
              <a:defRPr/>
            </a:pPr>
            <a:r>
              <a:rPr lang="en-US" altLang="zh-CN"/>
              <a:t>北京林业大学</a:t>
            </a:r>
          </a:p>
        </p:txBody>
      </p:sp>
      <p:sp>
        <p:nvSpPr>
          <p:cNvPr id="17" name="灯片编号占位符 5">
            <a:extLst>
              <a:ext uri="{FF2B5EF4-FFF2-40B4-BE49-F238E27FC236}">
                <a16:creationId xmlns:a16="http://schemas.microsoft.com/office/drawing/2014/main" id="{34E54062-2317-46F3-BA87-C540520E9BE0}"/>
              </a:ext>
            </a:extLst>
          </p:cNvPr>
          <p:cNvSpPr>
            <a:spLocks noGrp="1"/>
          </p:cNvSpPr>
          <p:nvPr>
            <p:ph type="sldNum" sz="quarter" idx="12"/>
          </p:nvPr>
        </p:nvSpPr>
        <p:spPr/>
        <p:txBody>
          <a:bodyPr/>
          <a:lstStyle/>
          <a:p>
            <a:pPr>
              <a:defRPr/>
            </a:pPr>
            <a:fld id="{C6066E5B-7969-470B-99FD-84B1F73F316B}" type="slidenum">
              <a:rPr lang="en-US" altLang="zh-CN"/>
              <a:pPr>
                <a:defRPr/>
              </a:pPr>
              <a:t>6</a:t>
            </a:fld>
            <a:endParaRPr lang="en-US" altLang="zh-CN"/>
          </a:p>
        </p:txBody>
      </p:sp>
      <p:sp>
        <p:nvSpPr>
          <p:cNvPr id="21509" name="Rectangle 2">
            <a:extLst>
              <a:ext uri="{FF2B5EF4-FFF2-40B4-BE49-F238E27FC236}">
                <a16:creationId xmlns:a16="http://schemas.microsoft.com/office/drawing/2014/main" id="{3F4EC86D-8ACD-461A-ABFF-25ADDEAD5AAF}"/>
              </a:ext>
            </a:extLst>
          </p:cNvPr>
          <p:cNvSpPr>
            <a:spLocks noGrp="1" noChangeArrowheads="1"/>
          </p:cNvSpPr>
          <p:nvPr>
            <p:ph type="title"/>
          </p:nvPr>
        </p:nvSpPr>
        <p:spPr>
          <a:xfrm>
            <a:off x="1350963" y="347663"/>
            <a:ext cx="7510462" cy="1462087"/>
          </a:xfrm>
        </p:spPr>
        <p:txBody>
          <a:bodyPr/>
          <a:lstStyle/>
          <a:p>
            <a:pPr eaLnBrk="1" hangingPunct="1"/>
            <a:r>
              <a:rPr lang="en-US" altLang="zh-CN" sz="3600" b="1">
                <a:solidFill>
                  <a:schemeClr val="bg1"/>
                </a:solidFill>
                <a:latin typeface="Times New Roman" panose="02020603050405020304" pitchFamily="18" charset="0"/>
              </a:rPr>
              <a:t>Fundaments of Curves and Surfaces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曲线曲面基础</a:t>
            </a:r>
            <a:r>
              <a:rPr lang="en-US" altLang="zh-CN" sz="3600" b="1">
                <a:solidFill>
                  <a:schemeClr val="bg1"/>
                </a:solidFill>
                <a:latin typeface="Times New Roman" panose="02020603050405020304" pitchFamily="18" charset="0"/>
              </a:rPr>
              <a:t>)</a:t>
            </a:r>
          </a:p>
        </p:txBody>
      </p:sp>
      <p:sp>
        <p:nvSpPr>
          <p:cNvPr id="21510" name="Oval 3">
            <a:extLst>
              <a:ext uri="{FF2B5EF4-FFF2-40B4-BE49-F238E27FC236}">
                <a16:creationId xmlns:a16="http://schemas.microsoft.com/office/drawing/2014/main" id="{F41B5F9F-E475-4C48-B23F-44C78EA69BA3}"/>
              </a:ext>
            </a:extLst>
          </p:cNvPr>
          <p:cNvSpPr>
            <a:spLocks noChangeArrowheads="1"/>
          </p:cNvSpPr>
          <p:nvPr/>
        </p:nvSpPr>
        <p:spPr bwMode="auto">
          <a:xfrm>
            <a:off x="642938" y="1849438"/>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11" name="Rectangle 4">
            <a:extLst>
              <a:ext uri="{FF2B5EF4-FFF2-40B4-BE49-F238E27FC236}">
                <a16:creationId xmlns:a16="http://schemas.microsoft.com/office/drawing/2014/main" id="{72C69D9B-D408-4B0F-907E-933BC275CCB8}"/>
              </a:ext>
            </a:extLst>
          </p:cNvPr>
          <p:cNvSpPr>
            <a:spLocks noChangeArrowheads="1"/>
          </p:cNvSpPr>
          <p:nvPr/>
        </p:nvSpPr>
        <p:spPr bwMode="auto">
          <a:xfrm>
            <a:off x="1282700" y="1781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Curves and surfaces in Engineering</a:t>
            </a:r>
          </a:p>
          <a:p>
            <a:pPr eaLnBrk="1" hangingPunct="1">
              <a:lnSpc>
                <a:spcPct val="90000"/>
              </a:lnSpc>
              <a:buFont typeface="Wingdings" panose="05000000000000000000" pitchFamily="2" charset="2"/>
              <a:buNone/>
            </a:pPr>
            <a:r>
              <a:rPr lang="en-US" altLang="zh-CN" sz="2400">
                <a:solidFill>
                  <a:schemeClr val="bg1"/>
                </a:solidFill>
                <a:latin typeface="Times New Roman" panose="02020603050405020304" pitchFamily="18" charset="0"/>
              </a:rPr>
              <a:t>(</a:t>
            </a:r>
            <a:r>
              <a:rPr lang="zh-CN" altLang="en-US" sz="2400">
                <a:solidFill>
                  <a:schemeClr val="bg1"/>
                </a:solidFill>
                <a:latin typeface="Times New Roman" panose="02020603050405020304" pitchFamily="18" charset="0"/>
              </a:rPr>
              <a:t>工程实践中的曲线曲面</a:t>
            </a:r>
            <a:r>
              <a:rPr lang="en-US" altLang="zh-CN" sz="2400">
                <a:solidFill>
                  <a:schemeClr val="bg1"/>
                </a:solidFill>
                <a:latin typeface="Times New Roman" panose="02020603050405020304" pitchFamily="18" charset="0"/>
              </a:rPr>
              <a:t>)</a:t>
            </a:r>
          </a:p>
        </p:txBody>
      </p:sp>
      <p:sp>
        <p:nvSpPr>
          <p:cNvPr id="21512" name="Oval 5">
            <a:extLst>
              <a:ext uri="{FF2B5EF4-FFF2-40B4-BE49-F238E27FC236}">
                <a16:creationId xmlns:a16="http://schemas.microsoft.com/office/drawing/2014/main" id="{D018F02A-49F1-4C32-A97A-323DD2B1C3AD}"/>
              </a:ext>
            </a:extLst>
          </p:cNvPr>
          <p:cNvSpPr>
            <a:spLocks noChangeArrowheads="1"/>
          </p:cNvSpPr>
          <p:nvPr/>
        </p:nvSpPr>
        <p:spPr bwMode="auto">
          <a:xfrm>
            <a:off x="642938" y="2662238"/>
            <a:ext cx="347662"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13" name="Rectangle 6">
            <a:extLst>
              <a:ext uri="{FF2B5EF4-FFF2-40B4-BE49-F238E27FC236}">
                <a16:creationId xmlns:a16="http://schemas.microsoft.com/office/drawing/2014/main" id="{A9DFE4C4-E4CC-46E6-897F-9F475AB72BA6}"/>
              </a:ext>
            </a:extLst>
          </p:cNvPr>
          <p:cNvSpPr>
            <a:spLocks noChangeArrowheads="1"/>
          </p:cNvSpPr>
          <p:nvPr/>
        </p:nvSpPr>
        <p:spPr bwMode="auto">
          <a:xfrm>
            <a:off x="1282700" y="2595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The development of the mathematics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 (</a:t>
            </a:r>
            <a:r>
              <a:rPr lang="zh-CN" altLang="en-US" sz="2400">
                <a:latin typeface="Times New Roman" panose="02020603050405020304" pitchFamily="18" charset="0"/>
              </a:rPr>
              <a:t>曲线曲面数学描述的发展</a:t>
            </a:r>
            <a:r>
              <a:rPr lang="en-US" altLang="zh-CN" sz="2400">
                <a:latin typeface="Times New Roman" panose="02020603050405020304" pitchFamily="18" charset="0"/>
              </a:rPr>
              <a:t>)</a:t>
            </a:r>
          </a:p>
        </p:txBody>
      </p:sp>
      <p:sp>
        <p:nvSpPr>
          <p:cNvPr id="21514" name="Oval 7">
            <a:extLst>
              <a:ext uri="{FF2B5EF4-FFF2-40B4-BE49-F238E27FC236}">
                <a16:creationId xmlns:a16="http://schemas.microsoft.com/office/drawing/2014/main" id="{50601E02-3115-4C10-AD24-CF71A9E4C5B7}"/>
              </a:ext>
            </a:extLst>
          </p:cNvPr>
          <p:cNvSpPr>
            <a:spLocks noChangeArrowheads="1"/>
          </p:cNvSpPr>
          <p:nvPr/>
        </p:nvSpPr>
        <p:spPr bwMode="auto">
          <a:xfrm>
            <a:off x="642938" y="3476625"/>
            <a:ext cx="347662"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15" name="Rectangle 8">
            <a:extLst>
              <a:ext uri="{FF2B5EF4-FFF2-40B4-BE49-F238E27FC236}">
                <a16:creationId xmlns:a16="http://schemas.microsoft.com/office/drawing/2014/main" id="{F5FE9506-D400-48CB-B01F-D9D02ABB5DF0}"/>
              </a:ext>
            </a:extLst>
          </p:cNvPr>
          <p:cNvSpPr>
            <a:spLocks noChangeArrowheads="1"/>
          </p:cNvSpPr>
          <p:nvPr/>
        </p:nvSpPr>
        <p:spPr bwMode="auto">
          <a:xfrm>
            <a:off x="1282700" y="3409950"/>
            <a:ext cx="6053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Requirements for its representation</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a:t>
            </a:r>
            <a:r>
              <a:rPr lang="zh-CN" altLang="en-US" sz="2400">
                <a:latin typeface="Times New Roman" panose="02020603050405020304" pitchFamily="18" charset="0"/>
              </a:rPr>
              <a:t>曲线曲面的表示要求</a:t>
            </a:r>
            <a:r>
              <a:rPr lang="en-US" altLang="zh-CN" sz="2400">
                <a:latin typeface="Times New Roman" panose="02020603050405020304" pitchFamily="18" charset="0"/>
              </a:rPr>
              <a:t>)</a:t>
            </a:r>
          </a:p>
        </p:txBody>
      </p:sp>
      <p:sp>
        <p:nvSpPr>
          <p:cNvPr id="21516" name="Oval 9">
            <a:extLst>
              <a:ext uri="{FF2B5EF4-FFF2-40B4-BE49-F238E27FC236}">
                <a16:creationId xmlns:a16="http://schemas.microsoft.com/office/drawing/2014/main" id="{F80ED278-45B9-4E38-9B83-4E84F06D2919}"/>
              </a:ext>
            </a:extLst>
          </p:cNvPr>
          <p:cNvSpPr>
            <a:spLocks noChangeArrowheads="1"/>
          </p:cNvSpPr>
          <p:nvPr/>
        </p:nvSpPr>
        <p:spPr bwMode="auto">
          <a:xfrm>
            <a:off x="665163" y="4262438"/>
            <a:ext cx="347662"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17" name="Rectangle 10">
            <a:extLst>
              <a:ext uri="{FF2B5EF4-FFF2-40B4-BE49-F238E27FC236}">
                <a16:creationId xmlns:a16="http://schemas.microsoft.com/office/drawing/2014/main" id="{24A45184-063E-4BC0-8983-A07606B8C044}"/>
              </a:ext>
            </a:extLst>
          </p:cNvPr>
          <p:cNvSpPr>
            <a:spLocks noChangeArrowheads="1"/>
          </p:cNvSpPr>
          <p:nvPr/>
        </p:nvSpPr>
        <p:spPr bwMode="auto">
          <a:xfrm>
            <a:off x="1304925" y="4194175"/>
            <a:ext cx="5884863"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Representation of curves and surfaces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a:t>
            </a:r>
            <a:r>
              <a:rPr lang="zh-CN" altLang="en-US" sz="2400">
                <a:latin typeface="Times New Roman" panose="02020603050405020304" pitchFamily="18" charset="0"/>
              </a:rPr>
              <a:t>曲线曲面的表示</a:t>
            </a:r>
            <a:r>
              <a:rPr lang="en-US" altLang="zh-CN" sz="2400">
                <a:latin typeface="Times New Roman" panose="02020603050405020304" pitchFamily="18" charset="0"/>
              </a:rPr>
              <a:t>)</a:t>
            </a:r>
          </a:p>
        </p:txBody>
      </p:sp>
      <p:sp>
        <p:nvSpPr>
          <p:cNvPr id="21518" name="Oval 11">
            <a:extLst>
              <a:ext uri="{FF2B5EF4-FFF2-40B4-BE49-F238E27FC236}">
                <a16:creationId xmlns:a16="http://schemas.microsoft.com/office/drawing/2014/main" id="{30A829A5-DA1D-4E07-96B3-04CC3EE2918B}"/>
              </a:ext>
            </a:extLst>
          </p:cNvPr>
          <p:cNvSpPr>
            <a:spLocks noChangeArrowheads="1"/>
          </p:cNvSpPr>
          <p:nvPr/>
        </p:nvSpPr>
        <p:spPr bwMode="auto">
          <a:xfrm>
            <a:off x="665163" y="5075238"/>
            <a:ext cx="347662"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19" name="Rectangle 12">
            <a:extLst>
              <a:ext uri="{FF2B5EF4-FFF2-40B4-BE49-F238E27FC236}">
                <a16:creationId xmlns:a16="http://schemas.microsoft.com/office/drawing/2014/main" id="{9D6B21B4-6504-4C53-A890-D01E489BBACD}"/>
              </a:ext>
            </a:extLst>
          </p:cNvPr>
          <p:cNvSpPr>
            <a:spLocks noChangeArrowheads="1"/>
          </p:cNvSpPr>
          <p:nvPr/>
        </p:nvSpPr>
        <p:spPr bwMode="auto">
          <a:xfrm>
            <a:off x="1304925" y="5008563"/>
            <a:ext cx="5675313"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Interpolation and Approximation splines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 (</a:t>
            </a:r>
            <a:r>
              <a:rPr lang="zh-CN" altLang="en-US" sz="2400">
                <a:latin typeface="Times New Roman" panose="02020603050405020304" pitchFamily="18" charset="0"/>
              </a:rPr>
              <a:t>插值和逼近样条</a:t>
            </a:r>
            <a:r>
              <a:rPr lang="en-US" altLang="zh-CN" sz="2400">
                <a:latin typeface="Times New Roman" panose="02020603050405020304" pitchFamily="18" charset="0"/>
              </a:rPr>
              <a:t>)</a:t>
            </a:r>
          </a:p>
        </p:txBody>
      </p:sp>
      <p:sp>
        <p:nvSpPr>
          <p:cNvPr id="21520" name="Oval 13">
            <a:extLst>
              <a:ext uri="{FF2B5EF4-FFF2-40B4-BE49-F238E27FC236}">
                <a16:creationId xmlns:a16="http://schemas.microsoft.com/office/drawing/2014/main" id="{64F7741E-CC14-44BB-A0FF-B98DF4D2F009}"/>
              </a:ext>
            </a:extLst>
          </p:cNvPr>
          <p:cNvSpPr>
            <a:spLocks noChangeArrowheads="1"/>
          </p:cNvSpPr>
          <p:nvPr/>
        </p:nvSpPr>
        <p:spPr bwMode="auto">
          <a:xfrm>
            <a:off x="665163" y="5889625"/>
            <a:ext cx="347662" cy="325438"/>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1521" name="Rectangle 14">
            <a:extLst>
              <a:ext uri="{FF2B5EF4-FFF2-40B4-BE49-F238E27FC236}">
                <a16:creationId xmlns:a16="http://schemas.microsoft.com/office/drawing/2014/main" id="{6E963D3E-65BF-4666-AD2B-BF3BE43D22DA}"/>
              </a:ext>
            </a:extLst>
          </p:cNvPr>
          <p:cNvSpPr>
            <a:spLocks noChangeArrowheads="1"/>
          </p:cNvSpPr>
          <p:nvPr/>
        </p:nvSpPr>
        <p:spPr bwMode="auto">
          <a:xfrm>
            <a:off x="1304925" y="5822950"/>
            <a:ext cx="6053138"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a:latin typeface="Times New Roman" panose="02020603050405020304" pitchFamily="18" charset="0"/>
              </a:rPr>
              <a:t>Parametric continuity conditions</a:t>
            </a:r>
          </a:p>
          <a:p>
            <a:pPr eaLnBrk="1" hangingPunct="1">
              <a:lnSpc>
                <a:spcPct val="90000"/>
              </a:lnSpc>
              <a:buFont typeface="Wingdings" panose="05000000000000000000" pitchFamily="2" charset="2"/>
              <a:buNone/>
            </a:pPr>
            <a:r>
              <a:rPr lang="en-US" altLang="zh-CN" sz="2400">
                <a:latin typeface="Times New Roman" panose="02020603050405020304" pitchFamily="18" charset="0"/>
              </a:rPr>
              <a:t>(</a:t>
            </a:r>
            <a:r>
              <a:rPr lang="zh-CN" altLang="en-US" sz="2400">
                <a:latin typeface="Times New Roman" panose="02020603050405020304" pitchFamily="18" charset="0"/>
              </a:rPr>
              <a:t>连续性条件</a:t>
            </a:r>
            <a:r>
              <a:rPr lang="en-US" altLang="zh-CN" sz="2400">
                <a:latin typeface="Times New Roman" panose="02020603050405020304" pitchFamily="18" charset="0"/>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日期占位符 3">
            <a:extLst>
              <a:ext uri="{FF2B5EF4-FFF2-40B4-BE49-F238E27FC236}">
                <a16:creationId xmlns:a16="http://schemas.microsoft.com/office/drawing/2014/main" id="{F51A6E23-4D23-43E2-8578-2E8A6A04DF6F}"/>
              </a:ext>
            </a:extLst>
          </p:cNvPr>
          <p:cNvSpPr>
            <a:spLocks noGrp="1"/>
          </p:cNvSpPr>
          <p:nvPr>
            <p:ph type="dt" sz="quarter" idx="10"/>
          </p:nvPr>
        </p:nvSpPr>
        <p:spPr/>
        <p:txBody>
          <a:bodyPr/>
          <a:lstStyle/>
          <a:p>
            <a:pPr>
              <a:defRPr/>
            </a:pPr>
            <a:r>
              <a:rPr lang="en-US" altLang="zh-CN"/>
              <a:t>2023-11-14</a:t>
            </a:r>
          </a:p>
        </p:txBody>
      </p:sp>
      <p:sp>
        <p:nvSpPr>
          <p:cNvPr id="91" name="页脚占位符 4">
            <a:extLst>
              <a:ext uri="{FF2B5EF4-FFF2-40B4-BE49-F238E27FC236}">
                <a16:creationId xmlns:a16="http://schemas.microsoft.com/office/drawing/2014/main" id="{1DC6DA5A-8741-4156-9C5B-F11425DE5C86}"/>
              </a:ext>
            </a:extLst>
          </p:cNvPr>
          <p:cNvSpPr>
            <a:spLocks noGrp="1"/>
          </p:cNvSpPr>
          <p:nvPr>
            <p:ph type="ftr" sz="quarter" idx="11"/>
          </p:nvPr>
        </p:nvSpPr>
        <p:spPr/>
        <p:txBody>
          <a:bodyPr/>
          <a:lstStyle/>
          <a:p>
            <a:pPr>
              <a:defRPr/>
            </a:pPr>
            <a:r>
              <a:rPr lang="en-US" altLang="zh-CN"/>
              <a:t>北京林业大学</a:t>
            </a:r>
          </a:p>
        </p:txBody>
      </p:sp>
      <p:sp>
        <p:nvSpPr>
          <p:cNvPr id="92" name="灯片编号占位符 5">
            <a:extLst>
              <a:ext uri="{FF2B5EF4-FFF2-40B4-BE49-F238E27FC236}">
                <a16:creationId xmlns:a16="http://schemas.microsoft.com/office/drawing/2014/main" id="{3D6F9E60-0204-42B2-94D9-D3E3A46FEFCD}"/>
              </a:ext>
            </a:extLst>
          </p:cNvPr>
          <p:cNvSpPr>
            <a:spLocks noGrp="1"/>
          </p:cNvSpPr>
          <p:nvPr>
            <p:ph type="sldNum" sz="quarter" idx="12"/>
          </p:nvPr>
        </p:nvSpPr>
        <p:spPr/>
        <p:txBody>
          <a:bodyPr/>
          <a:lstStyle/>
          <a:p>
            <a:pPr>
              <a:defRPr/>
            </a:pPr>
            <a:fld id="{8DB514BD-33F4-412D-8AED-F65F320404B7}" type="slidenum">
              <a:rPr lang="en-US" altLang="zh-CN"/>
              <a:pPr>
                <a:defRPr/>
              </a:pPr>
              <a:t>60</a:t>
            </a:fld>
            <a:endParaRPr lang="en-US" altLang="zh-CN"/>
          </a:p>
        </p:txBody>
      </p:sp>
      <p:sp>
        <p:nvSpPr>
          <p:cNvPr id="3011586" name="Freeform 2">
            <a:extLst>
              <a:ext uri="{FF2B5EF4-FFF2-40B4-BE49-F238E27FC236}">
                <a16:creationId xmlns:a16="http://schemas.microsoft.com/office/drawing/2014/main" id="{963FA1A0-8784-4B90-8E82-8133BFD99B58}"/>
              </a:ext>
            </a:extLst>
          </p:cNvPr>
          <p:cNvSpPr>
            <a:spLocks/>
          </p:cNvSpPr>
          <p:nvPr/>
        </p:nvSpPr>
        <p:spPr bwMode="auto">
          <a:xfrm>
            <a:off x="2387600" y="3109913"/>
            <a:ext cx="5249863" cy="2298700"/>
          </a:xfrm>
          <a:custGeom>
            <a:avLst/>
            <a:gdLst>
              <a:gd name="T0" fmla="*/ 2147483646 w 4533"/>
              <a:gd name="T1" fmla="*/ 2147483646 h 2266"/>
              <a:gd name="T2" fmla="*/ 2147483646 w 4533"/>
              <a:gd name="T3" fmla="*/ 2147483646 h 2266"/>
              <a:gd name="T4" fmla="*/ 2147483646 w 4533"/>
              <a:gd name="T5" fmla="*/ 2147483646 h 2266"/>
              <a:gd name="T6" fmla="*/ 2147483646 w 4533"/>
              <a:gd name="T7" fmla="*/ 2147483646 h 2266"/>
              <a:gd name="T8" fmla="*/ 2147483646 w 4533"/>
              <a:gd name="T9" fmla="*/ 2147483646 h 2266"/>
              <a:gd name="T10" fmla="*/ 2147483646 w 4533"/>
              <a:gd name="T11" fmla="*/ 2147483646 h 2266"/>
              <a:gd name="T12" fmla="*/ 2147483646 w 4533"/>
              <a:gd name="T13" fmla="*/ 2147483646 h 2266"/>
              <a:gd name="T14" fmla="*/ 2147483646 w 4533"/>
              <a:gd name="T15" fmla="*/ 2147483646 h 2266"/>
              <a:gd name="T16" fmla="*/ 2147483646 w 4533"/>
              <a:gd name="T17" fmla="*/ 2147483646 h 2266"/>
              <a:gd name="T18" fmla="*/ 2147483646 w 4533"/>
              <a:gd name="T19" fmla="*/ 2147483646 h 2266"/>
              <a:gd name="T20" fmla="*/ 2147483646 w 4533"/>
              <a:gd name="T21" fmla="*/ 2147483646 h 2266"/>
              <a:gd name="T22" fmla="*/ 2147483646 w 4533"/>
              <a:gd name="T23" fmla="*/ 2147483646 h 2266"/>
              <a:gd name="T24" fmla="*/ 2147483646 w 4533"/>
              <a:gd name="T25" fmla="*/ 2147483646 h 2266"/>
              <a:gd name="T26" fmla="*/ 2147483646 w 4533"/>
              <a:gd name="T27" fmla="*/ 2147483646 h 2266"/>
              <a:gd name="T28" fmla="*/ 2147483646 w 4533"/>
              <a:gd name="T29" fmla="*/ 2147483646 h 2266"/>
              <a:gd name="T30" fmla="*/ 2147483646 w 4533"/>
              <a:gd name="T31" fmla="*/ 2147483646 h 2266"/>
              <a:gd name="T32" fmla="*/ 2147483646 w 4533"/>
              <a:gd name="T33" fmla="*/ 2147483646 h 2266"/>
              <a:gd name="T34" fmla="*/ 2147483646 w 4533"/>
              <a:gd name="T35" fmla="*/ 2147483646 h 2266"/>
              <a:gd name="T36" fmla="*/ 2147483646 w 4533"/>
              <a:gd name="T37" fmla="*/ 2147483646 h 2266"/>
              <a:gd name="T38" fmla="*/ 2147483646 w 4533"/>
              <a:gd name="T39" fmla="*/ 2147483646 h 2266"/>
              <a:gd name="T40" fmla="*/ 2147483646 w 4533"/>
              <a:gd name="T41" fmla="*/ 2147483646 h 2266"/>
              <a:gd name="T42" fmla="*/ 2147483646 w 4533"/>
              <a:gd name="T43" fmla="*/ 2147483646 h 2266"/>
              <a:gd name="T44" fmla="*/ 2147483646 w 4533"/>
              <a:gd name="T45" fmla="*/ 2147483646 h 2266"/>
              <a:gd name="T46" fmla="*/ 2147483646 w 4533"/>
              <a:gd name="T47" fmla="*/ 2147483646 h 2266"/>
              <a:gd name="T48" fmla="*/ 2147483646 w 4533"/>
              <a:gd name="T49" fmla="*/ 2147483646 h 2266"/>
              <a:gd name="T50" fmla="*/ 2147483646 w 4533"/>
              <a:gd name="T51" fmla="*/ 2147483646 h 2266"/>
              <a:gd name="T52" fmla="*/ 2147483646 w 4533"/>
              <a:gd name="T53" fmla="*/ 2147483646 h 2266"/>
              <a:gd name="T54" fmla="*/ 2147483646 w 4533"/>
              <a:gd name="T55" fmla="*/ 2147483646 h 2266"/>
              <a:gd name="T56" fmla="*/ 2147483646 w 4533"/>
              <a:gd name="T57" fmla="*/ 2147483646 h 2266"/>
              <a:gd name="T58" fmla="*/ 2147483646 w 4533"/>
              <a:gd name="T59" fmla="*/ 2147483646 h 2266"/>
              <a:gd name="T60" fmla="*/ 2147483646 w 4533"/>
              <a:gd name="T61" fmla="*/ 2147483646 h 2266"/>
              <a:gd name="T62" fmla="*/ 2147483646 w 4533"/>
              <a:gd name="T63" fmla="*/ 2147483646 h 2266"/>
              <a:gd name="T64" fmla="*/ 2147483646 w 4533"/>
              <a:gd name="T65" fmla="*/ 2147483646 h 2266"/>
              <a:gd name="T66" fmla="*/ 2147483646 w 4533"/>
              <a:gd name="T67" fmla="*/ 2147483646 h 2266"/>
              <a:gd name="T68" fmla="*/ 2147483646 w 4533"/>
              <a:gd name="T69" fmla="*/ 2147483646 h 2266"/>
              <a:gd name="T70" fmla="*/ 2147483646 w 4533"/>
              <a:gd name="T71" fmla="*/ 2147483646 h 2266"/>
              <a:gd name="T72" fmla="*/ 2147483646 w 4533"/>
              <a:gd name="T73" fmla="*/ 2147483646 h 2266"/>
              <a:gd name="T74" fmla="*/ 2147483646 w 4533"/>
              <a:gd name="T75" fmla="*/ 2147483646 h 2266"/>
              <a:gd name="T76" fmla="*/ 2147483646 w 4533"/>
              <a:gd name="T77" fmla="*/ 2147483646 h 2266"/>
              <a:gd name="T78" fmla="*/ 0 w 4533"/>
              <a:gd name="T79" fmla="*/ 0 h 226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33" h="2266">
                <a:moveTo>
                  <a:pt x="4533" y="2266"/>
                </a:moveTo>
                <a:lnTo>
                  <a:pt x="4425" y="2265"/>
                </a:lnTo>
                <a:lnTo>
                  <a:pt x="4321" y="2257"/>
                </a:lnTo>
                <a:lnTo>
                  <a:pt x="4221" y="2246"/>
                </a:lnTo>
                <a:lnTo>
                  <a:pt x="4125" y="2232"/>
                </a:lnTo>
                <a:lnTo>
                  <a:pt x="4033" y="2214"/>
                </a:lnTo>
                <a:lnTo>
                  <a:pt x="3944" y="2194"/>
                </a:lnTo>
                <a:lnTo>
                  <a:pt x="3859" y="2170"/>
                </a:lnTo>
                <a:lnTo>
                  <a:pt x="3777" y="2143"/>
                </a:lnTo>
                <a:lnTo>
                  <a:pt x="3699" y="2116"/>
                </a:lnTo>
                <a:lnTo>
                  <a:pt x="3625" y="2085"/>
                </a:lnTo>
                <a:lnTo>
                  <a:pt x="3552" y="2054"/>
                </a:lnTo>
                <a:lnTo>
                  <a:pt x="3483" y="2022"/>
                </a:lnTo>
                <a:lnTo>
                  <a:pt x="3416" y="1989"/>
                </a:lnTo>
                <a:lnTo>
                  <a:pt x="3353" y="1955"/>
                </a:lnTo>
                <a:lnTo>
                  <a:pt x="3293" y="1920"/>
                </a:lnTo>
                <a:lnTo>
                  <a:pt x="3233" y="1886"/>
                </a:lnTo>
                <a:lnTo>
                  <a:pt x="3208" y="1871"/>
                </a:lnTo>
                <a:lnTo>
                  <a:pt x="3182" y="1857"/>
                </a:lnTo>
                <a:lnTo>
                  <a:pt x="3133" y="1826"/>
                </a:lnTo>
                <a:lnTo>
                  <a:pt x="3086" y="1797"/>
                </a:lnTo>
                <a:lnTo>
                  <a:pt x="3039" y="1768"/>
                </a:lnTo>
                <a:lnTo>
                  <a:pt x="2994" y="1737"/>
                </a:lnTo>
                <a:lnTo>
                  <a:pt x="2950" y="1708"/>
                </a:lnTo>
                <a:lnTo>
                  <a:pt x="2908" y="1679"/>
                </a:lnTo>
                <a:lnTo>
                  <a:pt x="2865" y="1650"/>
                </a:lnTo>
                <a:lnTo>
                  <a:pt x="2825" y="1619"/>
                </a:lnTo>
                <a:lnTo>
                  <a:pt x="2783" y="1590"/>
                </a:lnTo>
                <a:lnTo>
                  <a:pt x="2743" y="1559"/>
                </a:lnTo>
                <a:lnTo>
                  <a:pt x="2704" y="1530"/>
                </a:lnTo>
                <a:lnTo>
                  <a:pt x="2664" y="1499"/>
                </a:lnTo>
                <a:lnTo>
                  <a:pt x="2626" y="1467"/>
                </a:lnTo>
                <a:lnTo>
                  <a:pt x="2586" y="1436"/>
                </a:lnTo>
                <a:lnTo>
                  <a:pt x="2546" y="1403"/>
                </a:lnTo>
                <a:lnTo>
                  <a:pt x="2495" y="1362"/>
                </a:lnTo>
                <a:lnTo>
                  <a:pt x="2444" y="1320"/>
                </a:lnTo>
                <a:lnTo>
                  <a:pt x="2393" y="1276"/>
                </a:lnTo>
                <a:lnTo>
                  <a:pt x="2341" y="1233"/>
                </a:lnTo>
                <a:lnTo>
                  <a:pt x="2290" y="1188"/>
                </a:lnTo>
                <a:lnTo>
                  <a:pt x="2238" y="1144"/>
                </a:lnTo>
                <a:lnTo>
                  <a:pt x="2134" y="1053"/>
                </a:lnTo>
                <a:lnTo>
                  <a:pt x="2029" y="964"/>
                </a:lnTo>
                <a:lnTo>
                  <a:pt x="1976" y="919"/>
                </a:lnTo>
                <a:lnTo>
                  <a:pt x="1924" y="876"/>
                </a:lnTo>
                <a:lnTo>
                  <a:pt x="1871" y="834"/>
                </a:lnTo>
                <a:lnTo>
                  <a:pt x="1820" y="790"/>
                </a:lnTo>
                <a:lnTo>
                  <a:pt x="1768" y="749"/>
                </a:lnTo>
                <a:lnTo>
                  <a:pt x="1717" y="709"/>
                </a:lnTo>
                <a:lnTo>
                  <a:pt x="1657" y="663"/>
                </a:lnTo>
                <a:lnTo>
                  <a:pt x="1599" y="618"/>
                </a:lnTo>
                <a:lnTo>
                  <a:pt x="1539" y="576"/>
                </a:lnTo>
                <a:lnTo>
                  <a:pt x="1481" y="535"/>
                </a:lnTo>
                <a:lnTo>
                  <a:pt x="1425" y="497"/>
                </a:lnTo>
                <a:lnTo>
                  <a:pt x="1367" y="459"/>
                </a:lnTo>
                <a:lnTo>
                  <a:pt x="1311" y="422"/>
                </a:lnTo>
                <a:lnTo>
                  <a:pt x="1255" y="388"/>
                </a:lnTo>
                <a:lnTo>
                  <a:pt x="1200" y="355"/>
                </a:lnTo>
                <a:lnTo>
                  <a:pt x="1144" y="323"/>
                </a:lnTo>
                <a:lnTo>
                  <a:pt x="1090" y="294"/>
                </a:lnTo>
                <a:lnTo>
                  <a:pt x="1035" y="265"/>
                </a:lnTo>
                <a:lnTo>
                  <a:pt x="983" y="239"/>
                </a:lnTo>
                <a:lnTo>
                  <a:pt x="928" y="214"/>
                </a:lnTo>
                <a:lnTo>
                  <a:pt x="876" y="190"/>
                </a:lnTo>
                <a:lnTo>
                  <a:pt x="823" y="167"/>
                </a:lnTo>
                <a:lnTo>
                  <a:pt x="770" y="147"/>
                </a:lnTo>
                <a:lnTo>
                  <a:pt x="718" y="127"/>
                </a:lnTo>
                <a:lnTo>
                  <a:pt x="665" y="109"/>
                </a:lnTo>
                <a:lnTo>
                  <a:pt x="613" y="92"/>
                </a:lnTo>
                <a:lnTo>
                  <a:pt x="562" y="78"/>
                </a:lnTo>
                <a:lnTo>
                  <a:pt x="509" y="63"/>
                </a:lnTo>
                <a:lnTo>
                  <a:pt x="459" y="51"/>
                </a:lnTo>
                <a:lnTo>
                  <a:pt x="408" y="40"/>
                </a:lnTo>
                <a:lnTo>
                  <a:pt x="357" y="31"/>
                </a:lnTo>
                <a:lnTo>
                  <a:pt x="304" y="23"/>
                </a:lnTo>
                <a:lnTo>
                  <a:pt x="254" y="16"/>
                </a:lnTo>
                <a:lnTo>
                  <a:pt x="203" y="11"/>
                </a:lnTo>
                <a:lnTo>
                  <a:pt x="152" y="5"/>
                </a:lnTo>
                <a:lnTo>
                  <a:pt x="101" y="2"/>
                </a:lnTo>
                <a:lnTo>
                  <a:pt x="50" y="0"/>
                </a:lnTo>
                <a:lnTo>
                  <a:pt x="0" y="0"/>
                </a:lnTo>
              </a:path>
            </a:pathLst>
          </a:custGeom>
          <a:noFill/>
          <a:ln w="4445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11587" name="Freeform 3">
            <a:extLst>
              <a:ext uri="{FF2B5EF4-FFF2-40B4-BE49-F238E27FC236}">
                <a16:creationId xmlns:a16="http://schemas.microsoft.com/office/drawing/2014/main" id="{3FF40FCF-50D2-46A2-93B3-089B5A82F340}"/>
              </a:ext>
            </a:extLst>
          </p:cNvPr>
          <p:cNvSpPr>
            <a:spLocks/>
          </p:cNvSpPr>
          <p:nvPr/>
        </p:nvSpPr>
        <p:spPr bwMode="auto">
          <a:xfrm>
            <a:off x="2387600" y="5040313"/>
            <a:ext cx="5038725" cy="368300"/>
          </a:xfrm>
          <a:custGeom>
            <a:avLst/>
            <a:gdLst>
              <a:gd name="T0" fmla="*/ 0 w 4352"/>
              <a:gd name="T1" fmla="*/ 2147483646 h 362"/>
              <a:gd name="T2" fmla="*/ 2147483646 w 4352"/>
              <a:gd name="T3" fmla="*/ 2147483646 h 362"/>
              <a:gd name="T4" fmla="*/ 2147483646 w 4352"/>
              <a:gd name="T5" fmla="*/ 2147483646 h 362"/>
              <a:gd name="T6" fmla="*/ 2147483646 w 4352"/>
              <a:gd name="T7" fmla="*/ 2147483646 h 362"/>
              <a:gd name="T8" fmla="*/ 2147483646 w 4352"/>
              <a:gd name="T9" fmla="*/ 2147483646 h 362"/>
              <a:gd name="T10" fmla="*/ 2147483646 w 4352"/>
              <a:gd name="T11" fmla="*/ 2147483646 h 362"/>
              <a:gd name="T12" fmla="*/ 2147483646 w 4352"/>
              <a:gd name="T13" fmla="*/ 2147483646 h 362"/>
              <a:gd name="T14" fmla="*/ 2147483646 w 4352"/>
              <a:gd name="T15" fmla="*/ 2147483646 h 362"/>
              <a:gd name="T16" fmla="*/ 2147483646 w 4352"/>
              <a:gd name="T17" fmla="*/ 2147483646 h 362"/>
              <a:gd name="T18" fmla="*/ 2147483646 w 4352"/>
              <a:gd name="T19" fmla="*/ 2147483646 h 362"/>
              <a:gd name="T20" fmla="*/ 2147483646 w 4352"/>
              <a:gd name="T21" fmla="*/ 2147483646 h 362"/>
              <a:gd name="T22" fmla="*/ 2147483646 w 4352"/>
              <a:gd name="T23" fmla="*/ 2147483646 h 362"/>
              <a:gd name="T24" fmla="*/ 2147483646 w 4352"/>
              <a:gd name="T25" fmla="*/ 2147483646 h 362"/>
              <a:gd name="T26" fmla="*/ 2147483646 w 4352"/>
              <a:gd name="T27" fmla="*/ 2147483646 h 362"/>
              <a:gd name="T28" fmla="*/ 2147483646 w 4352"/>
              <a:gd name="T29" fmla="*/ 2147483646 h 362"/>
              <a:gd name="T30" fmla="*/ 2147483646 w 4352"/>
              <a:gd name="T31" fmla="*/ 2147483646 h 362"/>
              <a:gd name="T32" fmla="*/ 2147483646 w 4352"/>
              <a:gd name="T33" fmla="*/ 2147483646 h 362"/>
              <a:gd name="T34" fmla="*/ 2147483646 w 4352"/>
              <a:gd name="T35" fmla="*/ 2147483646 h 362"/>
              <a:gd name="T36" fmla="*/ 2147483646 w 4352"/>
              <a:gd name="T37" fmla="*/ 2147483646 h 362"/>
              <a:gd name="T38" fmla="*/ 2147483646 w 4352"/>
              <a:gd name="T39" fmla="*/ 2147483646 h 362"/>
              <a:gd name="T40" fmla="*/ 2147483646 w 4352"/>
              <a:gd name="T41" fmla="*/ 0 h 362"/>
              <a:gd name="T42" fmla="*/ 2147483646 w 4352"/>
              <a:gd name="T43" fmla="*/ 0 h 362"/>
              <a:gd name="T44" fmla="*/ 2147483646 w 4352"/>
              <a:gd name="T45" fmla="*/ 0 h 362"/>
              <a:gd name="T46" fmla="*/ 2147483646 w 4352"/>
              <a:gd name="T47" fmla="*/ 2147483646 h 362"/>
              <a:gd name="T48" fmla="*/ 2147483646 w 4352"/>
              <a:gd name="T49" fmla="*/ 2147483646 h 362"/>
              <a:gd name="T50" fmla="*/ 2147483646 w 4352"/>
              <a:gd name="T51" fmla="*/ 2147483646 h 362"/>
              <a:gd name="T52" fmla="*/ 2147483646 w 4352"/>
              <a:gd name="T53" fmla="*/ 2147483646 h 362"/>
              <a:gd name="T54" fmla="*/ 2147483646 w 4352"/>
              <a:gd name="T55" fmla="*/ 2147483646 h 362"/>
              <a:gd name="T56" fmla="*/ 2147483646 w 4352"/>
              <a:gd name="T57" fmla="*/ 2147483646 h 362"/>
              <a:gd name="T58" fmla="*/ 2147483646 w 4352"/>
              <a:gd name="T59" fmla="*/ 2147483646 h 362"/>
              <a:gd name="T60" fmla="*/ 2147483646 w 4352"/>
              <a:gd name="T61" fmla="*/ 2147483646 h 362"/>
              <a:gd name="T62" fmla="*/ 2147483646 w 4352"/>
              <a:gd name="T63" fmla="*/ 2147483646 h 362"/>
              <a:gd name="T64" fmla="*/ 2147483646 w 4352"/>
              <a:gd name="T65" fmla="*/ 2147483646 h 362"/>
              <a:gd name="T66" fmla="*/ 2147483646 w 4352"/>
              <a:gd name="T67" fmla="*/ 2147483646 h 362"/>
              <a:gd name="T68" fmla="*/ 2147483646 w 4352"/>
              <a:gd name="T69" fmla="*/ 2147483646 h 362"/>
              <a:gd name="T70" fmla="*/ 2147483646 w 4352"/>
              <a:gd name="T71" fmla="*/ 2147483646 h 362"/>
              <a:gd name="T72" fmla="*/ 2147483646 w 4352"/>
              <a:gd name="T73" fmla="*/ 2147483646 h 362"/>
              <a:gd name="T74" fmla="*/ 2147483646 w 4352"/>
              <a:gd name="T75" fmla="*/ 2147483646 h 362"/>
              <a:gd name="T76" fmla="*/ 2147483646 w 4352"/>
              <a:gd name="T77" fmla="*/ 2147483646 h 362"/>
              <a:gd name="T78" fmla="*/ 2147483646 w 4352"/>
              <a:gd name="T79" fmla="*/ 2147483646 h 362"/>
              <a:gd name="T80" fmla="*/ 2147483646 w 4352"/>
              <a:gd name="T81" fmla="*/ 2147483646 h 362"/>
              <a:gd name="T82" fmla="*/ 2147483646 w 4352"/>
              <a:gd name="T83" fmla="*/ 2147483646 h 362"/>
              <a:gd name="T84" fmla="*/ 2147483646 w 4352"/>
              <a:gd name="T85" fmla="*/ 2147483646 h 362"/>
              <a:gd name="T86" fmla="*/ 2147483646 w 4352"/>
              <a:gd name="T87" fmla="*/ 2147483646 h 362"/>
              <a:gd name="T88" fmla="*/ 2147483646 w 4352"/>
              <a:gd name="T89" fmla="*/ 2147483646 h 362"/>
              <a:gd name="T90" fmla="*/ 2147483646 w 4352"/>
              <a:gd name="T91" fmla="*/ 2147483646 h 362"/>
              <a:gd name="T92" fmla="*/ 2147483646 w 4352"/>
              <a:gd name="T93" fmla="*/ 2147483646 h 362"/>
              <a:gd name="T94" fmla="*/ 2147483646 w 4352"/>
              <a:gd name="T95" fmla="*/ 2147483646 h 362"/>
              <a:gd name="T96" fmla="*/ 2147483646 w 4352"/>
              <a:gd name="T97" fmla="*/ 2147483646 h 362"/>
              <a:gd name="T98" fmla="*/ 2147483646 w 4352"/>
              <a:gd name="T99" fmla="*/ 2147483646 h 362"/>
              <a:gd name="T100" fmla="*/ 2147483646 w 4352"/>
              <a:gd name="T101" fmla="*/ 2147483646 h 362"/>
              <a:gd name="T102" fmla="*/ 2147483646 w 4352"/>
              <a:gd name="T103" fmla="*/ 2147483646 h 362"/>
              <a:gd name="T104" fmla="*/ 2147483646 w 4352"/>
              <a:gd name="T105" fmla="*/ 2147483646 h 362"/>
              <a:gd name="T106" fmla="*/ 2147483646 w 4352"/>
              <a:gd name="T107" fmla="*/ 2147483646 h 362"/>
              <a:gd name="T108" fmla="*/ 2147483646 w 4352"/>
              <a:gd name="T109" fmla="*/ 2147483646 h 362"/>
              <a:gd name="T110" fmla="*/ 2147483646 w 4352"/>
              <a:gd name="T111" fmla="*/ 2147483646 h 362"/>
              <a:gd name="T112" fmla="*/ 2147483646 w 4352"/>
              <a:gd name="T113" fmla="*/ 2147483646 h 3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352" h="362">
                <a:moveTo>
                  <a:pt x="0" y="362"/>
                </a:moveTo>
                <a:lnTo>
                  <a:pt x="58" y="333"/>
                </a:lnTo>
                <a:lnTo>
                  <a:pt x="116" y="306"/>
                </a:lnTo>
                <a:lnTo>
                  <a:pt x="172" y="281"/>
                </a:lnTo>
                <a:lnTo>
                  <a:pt x="228" y="255"/>
                </a:lnTo>
                <a:lnTo>
                  <a:pt x="283" y="232"/>
                </a:lnTo>
                <a:lnTo>
                  <a:pt x="337" y="210"/>
                </a:lnTo>
                <a:lnTo>
                  <a:pt x="388" y="190"/>
                </a:lnTo>
                <a:lnTo>
                  <a:pt x="440" y="172"/>
                </a:lnTo>
                <a:lnTo>
                  <a:pt x="491" y="154"/>
                </a:lnTo>
                <a:lnTo>
                  <a:pt x="540" y="138"/>
                </a:lnTo>
                <a:lnTo>
                  <a:pt x="636" y="107"/>
                </a:lnTo>
                <a:lnTo>
                  <a:pt x="731" y="81"/>
                </a:lnTo>
                <a:lnTo>
                  <a:pt x="819" y="61"/>
                </a:lnTo>
                <a:lnTo>
                  <a:pt x="906" y="43"/>
                </a:lnTo>
                <a:lnTo>
                  <a:pt x="992" y="29"/>
                </a:lnTo>
                <a:lnTo>
                  <a:pt x="1073" y="18"/>
                </a:lnTo>
                <a:lnTo>
                  <a:pt x="1153" y="11"/>
                </a:lnTo>
                <a:lnTo>
                  <a:pt x="1231" y="5"/>
                </a:lnTo>
                <a:lnTo>
                  <a:pt x="1307" y="2"/>
                </a:lnTo>
                <a:lnTo>
                  <a:pt x="1382" y="0"/>
                </a:lnTo>
                <a:lnTo>
                  <a:pt x="1454" y="0"/>
                </a:lnTo>
                <a:lnTo>
                  <a:pt x="1509" y="0"/>
                </a:lnTo>
                <a:lnTo>
                  <a:pt x="1563" y="2"/>
                </a:lnTo>
                <a:lnTo>
                  <a:pt x="1617" y="5"/>
                </a:lnTo>
                <a:lnTo>
                  <a:pt x="1672" y="7"/>
                </a:lnTo>
                <a:lnTo>
                  <a:pt x="1724" y="11"/>
                </a:lnTo>
                <a:lnTo>
                  <a:pt x="1779" y="16"/>
                </a:lnTo>
                <a:lnTo>
                  <a:pt x="1835" y="22"/>
                </a:lnTo>
                <a:lnTo>
                  <a:pt x="1889" y="27"/>
                </a:lnTo>
                <a:lnTo>
                  <a:pt x="1946" y="32"/>
                </a:lnTo>
                <a:lnTo>
                  <a:pt x="2002" y="40"/>
                </a:lnTo>
                <a:lnTo>
                  <a:pt x="2060" y="49"/>
                </a:lnTo>
                <a:lnTo>
                  <a:pt x="2120" y="58"/>
                </a:lnTo>
                <a:lnTo>
                  <a:pt x="2181" y="67"/>
                </a:lnTo>
                <a:lnTo>
                  <a:pt x="2243" y="76"/>
                </a:lnTo>
                <a:lnTo>
                  <a:pt x="2276" y="81"/>
                </a:lnTo>
                <a:lnTo>
                  <a:pt x="2308" y="87"/>
                </a:lnTo>
                <a:lnTo>
                  <a:pt x="2341" y="92"/>
                </a:lnTo>
                <a:lnTo>
                  <a:pt x="2374" y="98"/>
                </a:lnTo>
                <a:lnTo>
                  <a:pt x="2428" y="109"/>
                </a:lnTo>
                <a:lnTo>
                  <a:pt x="2482" y="118"/>
                </a:lnTo>
                <a:lnTo>
                  <a:pt x="2593" y="138"/>
                </a:lnTo>
                <a:lnTo>
                  <a:pt x="2711" y="159"/>
                </a:lnTo>
                <a:lnTo>
                  <a:pt x="2831" y="181"/>
                </a:lnTo>
                <a:lnTo>
                  <a:pt x="2954" y="203"/>
                </a:lnTo>
                <a:lnTo>
                  <a:pt x="3079" y="225"/>
                </a:lnTo>
                <a:lnTo>
                  <a:pt x="3206" y="246"/>
                </a:lnTo>
                <a:lnTo>
                  <a:pt x="3335" y="266"/>
                </a:lnTo>
                <a:lnTo>
                  <a:pt x="3465" y="286"/>
                </a:lnTo>
                <a:lnTo>
                  <a:pt x="3594" y="304"/>
                </a:lnTo>
                <a:lnTo>
                  <a:pt x="3725" y="321"/>
                </a:lnTo>
                <a:lnTo>
                  <a:pt x="3853" y="335"/>
                </a:lnTo>
                <a:lnTo>
                  <a:pt x="3982" y="346"/>
                </a:lnTo>
                <a:lnTo>
                  <a:pt x="4107" y="355"/>
                </a:lnTo>
                <a:lnTo>
                  <a:pt x="4230" y="361"/>
                </a:lnTo>
                <a:lnTo>
                  <a:pt x="4352" y="362"/>
                </a:lnTo>
              </a:path>
            </a:pathLst>
          </a:custGeom>
          <a:noFill/>
          <a:ln w="4445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11588" name="Freeform 4">
            <a:extLst>
              <a:ext uri="{FF2B5EF4-FFF2-40B4-BE49-F238E27FC236}">
                <a16:creationId xmlns:a16="http://schemas.microsoft.com/office/drawing/2014/main" id="{6C4A3D8C-8F87-4928-8468-016D2A8B9EAF}"/>
              </a:ext>
            </a:extLst>
          </p:cNvPr>
          <p:cNvSpPr>
            <a:spLocks/>
          </p:cNvSpPr>
          <p:nvPr/>
        </p:nvSpPr>
        <p:spPr bwMode="auto">
          <a:xfrm>
            <a:off x="2387600" y="3109913"/>
            <a:ext cx="5249863" cy="2298700"/>
          </a:xfrm>
          <a:custGeom>
            <a:avLst/>
            <a:gdLst>
              <a:gd name="T0" fmla="*/ 0 w 4533"/>
              <a:gd name="T1" fmla="*/ 2147483646 h 2266"/>
              <a:gd name="T2" fmla="*/ 2147483646 w 4533"/>
              <a:gd name="T3" fmla="*/ 2147483646 h 2266"/>
              <a:gd name="T4" fmla="*/ 2147483646 w 4533"/>
              <a:gd name="T5" fmla="*/ 2147483646 h 2266"/>
              <a:gd name="T6" fmla="*/ 2147483646 w 4533"/>
              <a:gd name="T7" fmla="*/ 2147483646 h 2266"/>
              <a:gd name="T8" fmla="*/ 2147483646 w 4533"/>
              <a:gd name="T9" fmla="*/ 2147483646 h 2266"/>
              <a:gd name="T10" fmla="*/ 2147483646 w 4533"/>
              <a:gd name="T11" fmla="*/ 2147483646 h 2266"/>
              <a:gd name="T12" fmla="*/ 2147483646 w 4533"/>
              <a:gd name="T13" fmla="*/ 2147483646 h 2266"/>
              <a:gd name="T14" fmla="*/ 2147483646 w 4533"/>
              <a:gd name="T15" fmla="*/ 2147483646 h 2266"/>
              <a:gd name="T16" fmla="*/ 2147483646 w 4533"/>
              <a:gd name="T17" fmla="*/ 2147483646 h 2266"/>
              <a:gd name="T18" fmla="*/ 2147483646 w 4533"/>
              <a:gd name="T19" fmla="*/ 2147483646 h 2266"/>
              <a:gd name="T20" fmla="*/ 2147483646 w 4533"/>
              <a:gd name="T21" fmla="*/ 2147483646 h 2266"/>
              <a:gd name="T22" fmla="*/ 2147483646 w 4533"/>
              <a:gd name="T23" fmla="*/ 2147483646 h 2266"/>
              <a:gd name="T24" fmla="*/ 2147483646 w 4533"/>
              <a:gd name="T25" fmla="*/ 2147483646 h 2266"/>
              <a:gd name="T26" fmla="*/ 2147483646 w 4533"/>
              <a:gd name="T27" fmla="*/ 2147483646 h 2266"/>
              <a:gd name="T28" fmla="*/ 2147483646 w 4533"/>
              <a:gd name="T29" fmla="*/ 2147483646 h 2266"/>
              <a:gd name="T30" fmla="*/ 2147483646 w 4533"/>
              <a:gd name="T31" fmla="*/ 2147483646 h 2266"/>
              <a:gd name="T32" fmla="*/ 2147483646 w 4533"/>
              <a:gd name="T33" fmla="*/ 2147483646 h 2266"/>
              <a:gd name="T34" fmla="*/ 2147483646 w 4533"/>
              <a:gd name="T35" fmla="*/ 2147483646 h 2266"/>
              <a:gd name="T36" fmla="*/ 2147483646 w 4533"/>
              <a:gd name="T37" fmla="*/ 2147483646 h 2266"/>
              <a:gd name="T38" fmla="*/ 2147483646 w 4533"/>
              <a:gd name="T39" fmla="*/ 2147483646 h 2266"/>
              <a:gd name="T40" fmla="*/ 2147483646 w 4533"/>
              <a:gd name="T41" fmla="*/ 2147483646 h 2266"/>
              <a:gd name="T42" fmla="*/ 2147483646 w 4533"/>
              <a:gd name="T43" fmla="*/ 2147483646 h 2266"/>
              <a:gd name="T44" fmla="*/ 2147483646 w 4533"/>
              <a:gd name="T45" fmla="*/ 2147483646 h 2266"/>
              <a:gd name="T46" fmla="*/ 2147483646 w 4533"/>
              <a:gd name="T47" fmla="*/ 2147483646 h 2266"/>
              <a:gd name="T48" fmla="*/ 2147483646 w 4533"/>
              <a:gd name="T49" fmla="*/ 2147483646 h 2266"/>
              <a:gd name="T50" fmla="*/ 2147483646 w 4533"/>
              <a:gd name="T51" fmla="*/ 2147483646 h 2266"/>
              <a:gd name="T52" fmla="*/ 2147483646 w 4533"/>
              <a:gd name="T53" fmla="*/ 2147483646 h 2266"/>
              <a:gd name="T54" fmla="*/ 2147483646 w 4533"/>
              <a:gd name="T55" fmla="*/ 2147483646 h 2266"/>
              <a:gd name="T56" fmla="*/ 2147483646 w 4533"/>
              <a:gd name="T57" fmla="*/ 2147483646 h 2266"/>
              <a:gd name="T58" fmla="*/ 2147483646 w 4533"/>
              <a:gd name="T59" fmla="*/ 2147483646 h 2266"/>
              <a:gd name="T60" fmla="*/ 2147483646 w 4533"/>
              <a:gd name="T61" fmla="*/ 2147483646 h 2266"/>
              <a:gd name="T62" fmla="*/ 2147483646 w 4533"/>
              <a:gd name="T63" fmla="*/ 2147483646 h 2266"/>
              <a:gd name="T64" fmla="*/ 2147483646 w 4533"/>
              <a:gd name="T65" fmla="*/ 2147483646 h 2266"/>
              <a:gd name="T66" fmla="*/ 2147483646 w 4533"/>
              <a:gd name="T67" fmla="*/ 2147483646 h 2266"/>
              <a:gd name="T68" fmla="*/ 2147483646 w 4533"/>
              <a:gd name="T69" fmla="*/ 2147483646 h 2266"/>
              <a:gd name="T70" fmla="*/ 2147483646 w 4533"/>
              <a:gd name="T71" fmla="*/ 2147483646 h 2266"/>
              <a:gd name="T72" fmla="*/ 2147483646 w 4533"/>
              <a:gd name="T73" fmla="*/ 2147483646 h 2266"/>
              <a:gd name="T74" fmla="*/ 2147483646 w 4533"/>
              <a:gd name="T75" fmla="*/ 2147483646 h 2266"/>
              <a:gd name="T76" fmla="*/ 2147483646 w 4533"/>
              <a:gd name="T77" fmla="*/ 2147483646 h 2266"/>
              <a:gd name="T78" fmla="*/ 2147483646 w 4533"/>
              <a:gd name="T79" fmla="*/ 2147483646 h 2266"/>
              <a:gd name="T80" fmla="*/ 2147483646 w 4533"/>
              <a:gd name="T81" fmla="*/ 0 h 22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533" h="2266">
                <a:moveTo>
                  <a:pt x="0" y="2266"/>
                </a:moveTo>
                <a:lnTo>
                  <a:pt x="235" y="2188"/>
                </a:lnTo>
                <a:lnTo>
                  <a:pt x="471" y="2107"/>
                </a:lnTo>
                <a:lnTo>
                  <a:pt x="587" y="2065"/>
                </a:lnTo>
                <a:lnTo>
                  <a:pt x="705" y="2022"/>
                </a:lnTo>
                <a:lnTo>
                  <a:pt x="823" y="1978"/>
                </a:lnTo>
                <a:lnTo>
                  <a:pt x="941" y="1933"/>
                </a:lnTo>
                <a:lnTo>
                  <a:pt x="1057" y="1884"/>
                </a:lnTo>
                <a:lnTo>
                  <a:pt x="1173" y="1835"/>
                </a:lnTo>
                <a:lnTo>
                  <a:pt x="1287" y="1784"/>
                </a:lnTo>
                <a:lnTo>
                  <a:pt x="1402" y="1732"/>
                </a:lnTo>
                <a:lnTo>
                  <a:pt x="1516" y="1675"/>
                </a:lnTo>
                <a:lnTo>
                  <a:pt x="1628" y="1619"/>
                </a:lnTo>
                <a:lnTo>
                  <a:pt x="1739" y="1559"/>
                </a:lnTo>
                <a:lnTo>
                  <a:pt x="1849" y="1496"/>
                </a:lnTo>
                <a:lnTo>
                  <a:pt x="1933" y="1445"/>
                </a:lnTo>
                <a:lnTo>
                  <a:pt x="2018" y="1394"/>
                </a:lnTo>
                <a:lnTo>
                  <a:pt x="2100" y="1340"/>
                </a:lnTo>
                <a:lnTo>
                  <a:pt x="2183" y="1285"/>
                </a:lnTo>
                <a:lnTo>
                  <a:pt x="2346" y="1175"/>
                </a:lnTo>
                <a:lnTo>
                  <a:pt x="2508" y="1061"/>
                </a:lnTo>
                <a:lnTo>
                  <a:pt x="2669" y="946"/>
                </a:lnTo>
                <a:lnTo>
                  <a:pt x="2829" y="830"/>
                </a:lnTo>
                <a:lnTo>
                  <a:pt x="2990" y="718"/>
                </a:lnTo>
                <a:lnTo>
                  <a:pt x="3150" y="607"/>
                </a:lnTo>
                <a:lnTo>
                  <a:pt x="3231" y="555"/>
                </a:lnTo>
                <a:lnTo>
                  <a:pt x="3313" y="502"/>
                </a:lnTo>
                <a:lnTo>
                  <a:pt x="3394" y="451"/>
                </a:lnTo>
                <a:lnTo>
                  <a:pt x="3478" y="402"/>
                </a:lnTo>
                <a:lnTo>
                  <a:pt x="3560" y="355"/>
                </a:lnTo>
                <a:lnTo>
                  <a:pt x="3643" y="310"/>
                </a:lnTo>
                <a:lnTo>
                  <a:pt x="3728" y="266"/>
                </a:lnTo>
                <a:lnTo>
                  <a:pt x="3813" y="225"/>
                </a:lnTo>
                <a:lnTo>
                  <a:pt x="3899" y="187"/>
                </a:lnTo>
                <a:lnTo>
                  <a:pt x="3986" y="150"/>
                </a:lnTo>
                <a:lnTo>
                  <a:pt x="4075" y="118"/>
                </a:lnTo>
                <a:lnTo>
                  <a:pt x="4163" y="87"/>
                </a:lnTo>
                <a:lnTo>
                  <a:pt x="4254" y="60"/>
                </a:lnTo>
                <a:lnTo>
                  <a:pt x="4347" y="36"/>
                </a:lnTo>
                <a:lnTo>
                  <a:pt x="4439" y="16"/>
                </a:lnTo>
                <a:lnTo>
                  <a:pt x="4533" y="0"/>
                </a:lnTo>
              </a:path>
            </a:pathLst>
          </a:custGeom>
          <a:noFill/>
          <a:ln w="4445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28" name="Rectangle 5">
            <a:extLst>
              <a:ext uri="{FF2B5EF4-FFF2-40B4-BE49-F238E27FC236}">
                <a16:creationId xmlns:a16="http://schemas.microsoft.com/office/drawing/2014/main" id="{501AC1DD-EF7A-4085-98AD-562FCA111F36}"/>
              </a:ext>
            </a:extLst>
          </p:cNvPr>
          <p:cNvSpPr>
            <a:spLocks noGrp="1" noChangeArrowheads="1"/>
          </p:cNvSpPr>
          <p:nvPr>
            <p:ph type="title"/>
          </p:nvPr>
        </p:nvSpPr>
        <p:spPr>
          <a:xfrm>
            <a:off x="1390650" y="368300"/>
            <a:ext cx="6859588" cy="1462088"/>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p:sp>
        <p:nvSpPr>
          <p:cNvPr id="56329" name="Line 6">
            <a:extLst>
              <a:ext uri="{FF2B5EF4-FFF2-40B4-BE49-F238E27FC236}">
                <a16:creationId xmlns:a16="http://schemas.microsoft.com/office/drawing/2014/main" id="{64B62961-64CD-4AC3-8FBD-E899249CD537}"/>
              </a:ext>
            </a:extLst>
          </p:cNvPr>
          <p:cNvSpPr>
            <a:spLocks noChangeShapeType="1"/>
          </p:cNvSpPr>
          <p:nvPr/>
        </p:nvSpPr>
        <p:spPr bwMode="auto">
          <a:xfrm>
            <a:off x="2387600" y="5408613"/>
            <a:ext cx="5564188" cy="1587"/>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0" name="Freeform 7">
            <a:extLst>
              <a:ext uri="{FF2B5EF4-FFF2-40B4-BE49-F238E27FC236}">
                <a16:creationId xmlns:a16="http://schemas.microsoft.com/office/drawing/2014/main" id="{6E0EFFDA-2DE3-41F8-8842-6D69CB028A11}"/>
              </a:ext>
            </a:extLst>
          </p:cNvPr>
          <p:cNvSpPr>
            <a:spLocks/>
          </p:cNvSpPr>
          <p:nvPr/>
        </p:nvSpPr>
        <p:spPr bwMode="auto">
          <a:xfrm>
            <a:off x="7935913" y="5353050"/>
            <a:ext cx="120650" cy="107950"/>
          </a:xfrm>
          <a:custGeom>
            <a:avLst/>
            <a:gdLst>
              <a:gd name="T0" fmla="*/ 0 w 103"/>
              <a:gd name="T1" fmla="*/ 0 h 105"/>
              <a:gd name="T2" fmla="*/ 2147483646 w 103"/>
              <a:gd name="T3" fmla="*/ 2147483646 h 105"/>
              <a:gd name="T4" fmla="*/ 0 w 103"/>
              <a:gd name="T5" fmla="*/ 2147483646 h 105"/>
              <a:gd name="T6" fmla="*/ 0 w 103"/>
              <a:gd name="T7" fmla="*/ 0 h 10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 h="105">
                <a:moveTo>
                  <a:pt x="0" y="0"/>
                </a:moveTo>
                <a:lnTo>
                  <a:pt x="103" y="52"/>
                </a:lnTo>
                <a:lnTo>
                  <a:pt x="0" y="105"/>
                </a:lnTo>
                <a:lnTo>
                  <a:pt x="0" y="0"/>
                </a:lnTo>
                <a:close/>
              </a:path>
            </a:pathLst>
          </a:custGeom>
          <a:solidFill>
            <a:srgbClr val="000000"/>
          </a:solidFill>
          <a:ln w="44450">
            <a:solidFill>
              <a:schemeClr val="bg1"/>
            </a:solidFill>
            <a:round/>
            <a:headEnd/>
            <a:tailEnd/>
          </a:ln>
        </p:spPr>
        <p:txBody>
          <a:bodyPr/>
          <a:lstStyle/>
          <a:p>
            <a:endParaRPr lang="zh-CN" altLang="en-US"/>
          </a:p>
        </p:txBody>
      </p:sp>
      <p:sp>
        <p:nvSpPr>
          <p:cNvPr id="56331" name="Line 8">
            <a:extLst>
              <a:ext uri="{FF2B5EF4-FFF2-40B4-BE49-F238E27FC236}">
                <a16:creationId xmlns:a16="http://schemas.microsoft.com/office/drawing/2014/main" id="{ACA0B4D4-2943-4981-B6DC-01EB2EC2BFA0}"/>
              </a:ext>
            </a:extLst>
          </p:cNvPr>
          <p:cNvSpPr>
            <a:spLocks noChangeShapeType="1"/>
          </p:cNvSpPr>
          <p:nvPr/>
        </p:nvSpPr>
        <p:spPr bwMode="auto">
          <a:xfrm flipV="1">
            <a:off x="2387600" y="2006600"/>
            <a:ext cx="3175" cy="3402013"/>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2" name="Freeform 9">
            <a:extLst>
              <a:ext uri="{FF2B5EF4-FFF2-40B4-BE49-F238E27FC236}">
                <a16:creationId xmlns:a16="http://schemas.microsoft.com/office/drawing/2014/main" id="{A9899FC3-111E-47E4-BE2A-E5DEFCC2C20C}"/>
              </a:ext>
            </a:extLst>
          </p:cNvPr>
          <p:cNvSpPr>
            <a:spLocks/>
          </p:cNvSpPr>
          <p:nvPr/>
        </p:nvSpPr>
        <p:spPr bwMode="auto">
          <a:xfrm>
            <a:off x="2327275" y="1914525"/>
            <a:ext cx="119063" cy="106363"/>
          </a:xfrm>
          <a:custGeom>
            <a:avLst/>
            <a:gdLst>
              <a:gd name="T0" fmla="*/ 0 w 103"/>
              <a:gd name="T1" fmla="*/ 2147483646 h 103"/>
              <a:gd name="T2" fmla="*/ 2147483646 w 103"/>
              <a:gd name="T3" fmla="*/ 0 h 103"/>
              <a:gd name="T4" fmla="*/ 2147483646 w 103"/>
              <a:gd name="T5" fmla="*/ 2147483646 h 103"/>
              <a:gd name="T6" fmla="*/ 0 w 103"/>
              <a:gd name="T7" fmla="*/ 2147483646 h 10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 h="103">
                <a:moveTo>
                  <a:pt x="0" y="103"/>
                </a:moveTo>
                <a:lnTo>
                  <a:pt x="53" y="0"/>
                </a:lnTo>
                <a:lnTo>
                  <a:pt x="103" y="103"/>
                </a:lnTo>
                <a:lnTo>
                  <a:pt x="0" y="103"/>
                </a:lnTo>
                <a:close/>
              </a:path>
            </a:pathLst>
          </a:custGeom>
          <a:solidFill>
            <a:srgbClr val="000000"/>
          </a:solidFill>
          <a:ln w="44450">
            <a:solidFill>
              <a:schemeClr val="bg1"/>
            </a:solidFill>
            <a:round/>
            <a:headEnd/>
            <a:tailEnd/>
          </a:ln>
        </p:spPr>
        <p:txBody>
          <a:bodyPr/>
          <a:lstStyle/>
          <a:p>
            <a:endParaRPr lang="zh-CN" altLang="en-US"/>
          </a:p>
        </p:txBody>
      </p:sp>
      <p:sp>
        <p:nvSpPr>
          <p:cNvPr id="56333" name="Line 10">
            <a:extLst>
              <a:ext uri="{FF2B5EF4-FFF2-40B4-BE49-F238E27FC236}">
                <a16:creationId xmlns:a16="http://schemas.microsoft.com/office/drawing/2014/main" id="{C845DB75-95E8-4FD2-91F4-02A093E6245F}"/>
              </a:ext>
            </a:extLst>
          </p:cNvPr>
          <p:cNvSpPr>
            <a:spLocks noChangeShapeType="1"/>
          </p:cNvSpPr>
          <p:nvPr/>
        </p:nvSpPr>
        <p:spPr bwMode="auto">
          <a:xfrm>
            <a:off x="3228975" y="5233988"/>
            <a:ext cx="1588"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4" name="Line 11">
            <a:extLst>
              <a:ext uri="{FF2B5EF4-FFF2-40B4-BE49-F238E27FC236}">
                <a16:creationId xmlns:a16="http://schemas.microsoft.com/office/drawing/2014/main" id="{A55387FB-26F6-4265-8C53-8B01828BE83A}"/>
              </a:ext>
            </a:extLst>
          </p:cNvPr>
          <p:cNvSpPr>
            <a:spLocks noChangeShapeType="1"/>
          </p:cNvSpPr>
          <p:nvPr/>
        </p:nvSpPr>
        <p:spPr bwMode="auto">
          <a:xfrm>
            <a:off x="3017838" y="5233988"/>
            <a:ext cx="1587"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5" name="Line 12">
            <a:extLst>
              <a:ext uri="{FF2B5EF4-FFF2-40B4-BE49-F238E27FC236}">
                <a16:creationId xmlns:a16="http://schemas.microsoft.com/office/drawing/2014/main" id="{8296A8C0-6F9D-4BFE-9DC9-3F5B890D957E}"/>
              </a:ext>
            </a:extLst>
          </p:cNvPr>
          <p:cNvSpPr>
            <a:spLocks noChangeShapeType="1"/>
          </p:cNvSpPr>
          <p:nvPr/>
        </p:nvSpPr>
        <p:spPr bwMode="auto">
          <a:xfrm>
            <a:off x="2806700" y="5233988"/>
            <a:ext cx="3175"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6" name="Freeform 13">
            <a:extLst>
              <a:ext uri="{FF2B5EF4-FFF2-40B4-BE49-F238E27FC236}">
                <a16:creationId xmlns:a16="http://schemas.microsoft.com/office/drawing/2014/main" id="{E79739AE-0417-495F-A284-B1C8A89EC155}"/>
              </a:ext>
            </a:extLst>
          </p:cNvPr>
          <p:cNvSpPr>
            <a:spLocks/>
          </p:cNvSpPr>
          <p:nvPr/>
        </p:nvSpPr>
        <p:spPr bwMode="auto">
          <a:xfrm>
            <a:off x="2387600" y="5176838"/>
            <a:ext cx="1049338" cy="231775"/>
          </a:xfrm>
          <a:custGeom>
            <a:avLst/>
            <a:gdLst>
              <a:gd name="T0" fmla="*/ 2147483646 w 906"/>
              <a:gd name="T1" fmla="*/ 0 h 226"/>
              <a:gd name="T2" fmla="*/ 2147483646 w 906"/>
              <a:gd name="T3" fmla="*/ 2147483646 h 226"/>
              <a:gd name="T4" fmla="*/ 0 w 906"/>
              <a:gd name="T5" fmla="*/ 2147483646 h 226"/>
              <a:gd name="T6" fmla="*/ 0 60000 65536"/>
              <a:gd name="T7" fmla="*/ 0 60000 65536"/>
              <a:gd name="T8" fmla="*/ 0 60000 65536"/>
            </a:gdLst>
            <a:ahLst/>
            <a:cxnLst>
              <a:cxn ang="T6">
                <a:pos x="T0" y="T1"/>
              </a:cxn>
              <a:cxn ang="T7">
                <a:pos x="T2" y="T3"/>
              </a:cxn>
              <a:cxn ang="T8">
                <a:pos x="T4" y="T5"/>
              </a:cxn>
            </a:cxnLst>
            <a:rect l="0" t="0" r="r" b="b"/>
            <a:pathLst>
              <a:path w="906" h="226">
                <a:moveTo>
                  <a:pt x="906" y="0"/>
                </a:moveTo>
                <a:lnTo>
                  <a:pt x="906" y="226"/>
                </a:lnTo>
                <a:lnTo>
                  <a:pt x="0" y="226"/>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37" name="Line 14">
            <a:extLst>
              <a:ext uri="{FF2B5EF4-FFF2-40B4-BE49-F238E27FC236}">
                <a16:creationId xmlns:a16="http://schemas.microsoft.com/office/drawing/2014/main" id="{30FEBC23-199B-462A-AEEA-27E8434F8B23}"/>
              </a:ext>
            </a:extLst>
          </p:cNvPr>
          <p:cNvSpPr>
            <a:spLocks noChangeShapeType="1"/>
          </p:cNvSpPr>
          <p:nvPr/>
        </p:nvSpPr>
        <p:spPr bwMode="auto">
          <a:xfrm>
            <a:off x="2598738" y="5233988"/>
            <a:ext cx="1587"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8" name="Line 15">
            <a:extLst>
              <a:ext uri="{FF2B5EF4-FFF2-40B4-BE49-F238E27FC236}">
                <a16:creationId xmlns:a16="http://schemas.microsoft.com/office/drawing/2014/main" id="{B9FC7F3B-5802-4CA3-9DAC-0399357519D6}"/>
              </a:ext>
            </a:extLst>
          </p:cNvPr>
          <p:cNvSpPr>
            <a:spLocks noChangeShapeType="1"/>
          </p:cNvSpPr>
          <p:nvPr/>
        </p:nvSpPr>
        <p:spPr bwMode="auto">
          <a:xfrm>
            <a:off x="7426325" y="5233988"/>
            <a:ext cx="3175"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9" name="Line 16">
            <a:extLst>
              <a:ext uri="{FF2B5EF4-FFF2-40B4-BE49-F238E27FC236}">
                <a16:creationId xmlns:a16="http://schemas.microsoft.com/office/drawing/2014/main" id="{F867D345-85E0-4CDA-A004-C51373662C58}"/>
              </a:ext>
            </a:extLst>
          </p:cNvPr>
          <p:cNvSpPr>
            <a:spLocks noChangeShapeType="1"/>
          </p:cNvSpPr>
          <p:nvPr/>
        </p:nvSpPr>
        <p:spPr bwMode="auto">
          <a:xfrm>
            <a:off x="7215188" y="5233988"/>
            <a:ext cx="3175"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0" name="Line 17">
            <a:extLst>
              <a:ext uri="{FF2B5EF4-FFF2-40B4-BE49-F238E27FC236}">
                <a16:creationId xmlns:a16="http://schemas.microsoft.com/office/drawing/2014/main" id="{B9065415-E1AF-46C9-88D1-F3C48781498D}"/>
              </a:ext>
            </a:extLst>
          </p:cNvPr>
          <p:cNvSpPr>
            <a:spLocks noChangeShapeType="1"/>
          </p:cNvSpPr>
          <p:nvPr/>
        </p:nvSpPr>
        <p:spPr bwMode="auto">
          <a:xfrm>
            <a:off x="7007225" y="5233988"/>
            <a:ext cx="3175"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1" name="Freeform 18">
            <a:extLst>
              <a:ext uri="{FF2B5EF4-FFF2-40B4-BE49-F238E27FC236}">
                <a16:creationId xmlns:a16="http://schemas.microsoft.com/office/drawing/2014/main" id="{E20DAE94-8525-48C4-BBA7-51843C73B701}"/>
              </a:ext>
            </a:extLst>
          </p:cNvPr>
          <p:cNvSpPr>
            <a:spLocks/>
          </p:cNvSpPr>
          <p:nvPr/>
        </p:nvSpPr>
        <p:spPr bwMode="auto">
          <a:xfrm>
            <a:off x="6586538" y="5176838"/>
            <a:ext cx="1050925" cy="231775"/>
          </a:xfrm>
          <a:custGeom>
            <a:avLst/>
            <a:gdLst>
              <a:gd name="T0" fmla="*/ 2147483646 w 906"/>
              <a:gd name="T1" fmla="*/ 0 h 226"/>
              <a:gd name="T2" fmla="*/ 2147483646 w 906"/>
              <a:gd name="T3" fmla="*/ 2147483646 h 226"/>
              <a:gd name="T4" fmla="*/ 0 w 906"/>
              <a:gd name="T5" fmla="*/ 2147483646 h 226"/>
              <a:gd name="T6" fmla="*/ 0 60000 65536"/>
              <a:gd name="T7" fmla="*/ 0 60000 65536"/>
              <a:gd name="T8" fmla="*/ 0 60000 65536"/>
            </a:gdLst>
            <a:ahLst/>
            <a:cxnLst>
              <a:cxn ang="T6">
                <a:pos x="T0" y="T1"/>
              </a:cxn>
              <a:cxn ang="T7">
                <a:pos x="T2" y="T3"/>
              </a:cxn>
              <a:cxn ang="T8">
                <a:pos x="T4" y="T5"/>
              </a:cxn>
            </a:cxnLst>
            <a:rect l="0" t="0" r="r" b="b"/>
            <a:pathLst>
              <a:path w="906" h="226">
                <a:moveTo>
                  <a:pt x="906" y="0"/>
                </a:moveTo>
                <a:lnTo>
                  <a:pt x="906" y="226"/>
                </a:lnTo>
                <a:lnTo>
                  <a:pt x="0" y="226"/>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2" name="Line 19">
            <a:extLst>
              <a:ext uri="{FF2B5EF4-FFF2-40B4-BE49-F238E27FC236}">
                <a16:creationId xmlns:a16="http://schemas.microsoft.com/office/drawing/2014/main" id="{78E90339-3CCC-4293-9AF9-65CB01D5D855}"/>
              </a:ext>
            </a:extLst>
          </p:cNvPr>
          <p:cNvSpPr>
            <a:spLocks noChangeShapeType="1"/>
          </p:cNvSpPr>
          <p:nvPr/>
        </p:nvSpPr>
        <p:spPr bwMode="auto">
          <a:xfrm>
            <a:off x="6796088" y="5233988"/>
            <a:ext cx="3175"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3" name="Line 20">
            <a:extLst>
              <a:ext uri="{FF2B5EF4-FFF2-40B4-BE49-F238E27FC236}">
                <a16:creationId xmlns:a16="http://schemas.microsoft.com/office/drawing/2014/main" id="{DA4B805B-7CF9-4B49-9220-8F9214A7C992}"/>
              </a:ext>
            </a:extLst>
          </p:cNvPr>
          <p:cNvSpPr>
            <a:spLocks noChangeShapeType="1"/>
          </p:cNvSpPr>
          <p:nvPr/>
        </p:nvSpPr>
        <p:spPr bwMode="auto">
          <a:xfrm>
            <a:off x="4276725" y="5233988"/>
            <a:ext cx="3175"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4" name="Line 21">
            <a:extLst>
              <a:ext uri="{FF2B5EF4-FFF2-40B4-BE49-F238E27FC236}">
                <a16:creationId xmlns:a16="http://schemas.microsoft.com/office/drawing/2014/main" id="{D3C8F3B5-A7AB-4AFF-8C98-1CF4438E4253}"/>
              </a:ext>
            </a:extLst>
          </p:cNvPr>
          <p:cNvSpPr>
            <a:spLocks noChangeShapeType="1"/>
          </p:cNvSpPr>
          <p:nvPr/>
        </p:nvSpPr>
        <p:spPr bwMode="auto">
          <a:xfrm>
            <a:off x="4067175" y="5233988"/>
            <a:ext cx="1588"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5" name="Line 22">
            <a:extLst>
              <a:ext uri="{FF2B5EF4-FFF2-40B4-BE49-F238E27FC236}">
                <a16:creationId xmlns:a16="http://schemas.microsoft.com/office/drawing/2014/main" id="{919BC6AC-D320-4864-AC17-D434553043AE}"/>
              </a:ext>
            </a:extLst>
          </p:cNvPr>
          <p:cNvSpPr>
            <a:spLocks noChangeShapeType="1"/>
          </p:cNvSpPr>
          <p:nvPr/>
        </p:nvSpPr>
        <p:spPr bwMode="auto">
          <a:xfrm>
            <a:off x="3857625" y="5233988"/>
            <a:ext cx="3175"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6" name="Freeform 23">
            <a:extLst>
              <a:ext uri="{FF2B5EF4-FFF2-40B4-BE49-F238E27FC236}">
                <a16:creationId xmlns:a16="http://schemas.microsoft.com/office/drawing/2014/main" id="{04B791FF-14B4-4594-B98B-DB60B892757F}"/>
              </a:ext>
            </a:extLst>
          </p:cNvPr>
          <p:cNvSpPr>
            <a:spLocks/>
          </p:cNvSpPr>
          <p:nvPr/>
        </p:nvSpPr>
        <p:spPr bwMode="auto">
          <a:xfrm>
            <a:off x="3436938" y="5176838"/>
            <a:ext cx="1050925" cy="231775"/>
          </a:xfrm>
          <a:custGeom>
            <a:avLst/>
            <a:gdLst>
              <a:gd name="T0" fmla="*/ 2147483646 w 907"/>
              <a:gd name="T1" fmla="*/ 0 h 226"/>
              <a:gd name="T2" fmla="*/ 2147483646 w 907"/>
              <a:gd name="T3" fmla="*/ 2147483646 h 226"/>
              <a:gd name="T4" fmla="*/ 0 w 907"/>
              <a:gd name="T5" fmla="*/ 2147483646 h 226"/>
              <a:gd name="T6" fmla="*/ 0 60000 65536"/>
              <a:gd name="T7" fmla="*/ 0 60000 65536"/>
              <a:gd name="T8" fmla="*/ 0 60000 65536"/>
            </a:gdLst>
            <a:ahLst/>
            <a:cxnLst>
              <a:cxn ang="T6">
                <a:pos x="T0" y="T1"/>
              </a:cxn>
              <a:cxn ang="T7">
                <a:pos x="T2" y="T3"/>
              </a:cxn>
              <a:cxn ang="T8">
                <a:pos x="T4" y="T5"/>
              </a:cxn>
            </a:cxnLst>
            <a:rect l="0" t="0" r="r" b="b"/>
            <a:pathLst>
              <a:path w="907" h="226">
                <a:moveTo>
                  <a:pt x="907" y="0"/>
                </a:moveTo>
                <a:lnTo>
                  <a:pt x="907" y="226"/>
                </a:lnTo>
                <a:lnTo>
                  <a:pt x="0" y="226"/>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47" name="Line 24">
            <a:extLst>
              <a:ext uri="{FF2B5EF4-FFF2-40B4-BE49-F238E27FC236}">
                <a16:creationId xmlns:a16="http://schemas.microsoft.com/office/drawing/2014/main" id="{7BA47FED-84C8-4E4C-90EF-2388F59C7EBA}"/>
              </a:ext>
            </a:extLst>
          </p:cNvPr>
          <p:cNvSpPr>
            <a:spLocks noChangeShapeType="1"/>
          </p:cNvSpPr>
          <p:nvPr/>
        </p:nvSpPr>
        <p:spPr bwMode="auto">
          <a:xfrm>
            <a:off x="3648075" y="5233988"/>
            <a:ext cx="1588"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8" name="Line 25">
            <a:extLst>
              <a:ext uri="{FF2B5EF4-FFF2-40B4-BE49-F238E27FC236}">
                <a16:creationId xmlns:a16="http://schemas.microsoft.com/office/drawing/2014/main" id="{B34B5E54-20C3-4CD9-95AC-671C0EC1F7C9}"/>
              </a:ext>
            </a:extLst>
          </p:cNvPr>
          <p:cNvSpPr>
            <a:spLocks noChangeShapeType="1"/>
          </p:cNvSpPr>
          <p:nvPr/>
        </p:nvSpPr>
        <p:spPr bwMode="auto">
          <a:xfrm>
            <a:off x="5326063" y="5233988"/>
            <a:ext cx="3175"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49" name="Line 26">
            <a:extLst>
              <a:ext uri="{FF2B5EF4-FFF2-40B4-BE49-F238E27FC236}">
                <a16:creationId xmlns:a16="http://schemas.microsoft.com/office/drawing/2014/main" id="{02591815-87A4-4D8E-988B-F0DC730F742E}"/>
              </a:ext>
            </a:extLst>
          </p:cNvPr>
          <p:cNvSpPr>
            <a:spLocks noChangeShapeType="1"/>
          </p:cNvSpPr>
          <p:nvPr/>
        </p:nvSpPr>
        <p:spPr bwMode="auto">
          <a:xfrm>
            <a:off x="5118100" y="5233988"/>
            <a:ext cx="1588"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0" name="Line 27">
            <a:extLst>
              <a:ext uri="{FF2B5EF4-FFF2-40B4-BE49-F238E27FC236}">
                <a16:creationId xmlns:a16="http://schemas.microsoft.com/office/drawing/2014/main" id="{D0FB89CE-8DC7-4B75-A827-F834D6ED2CDB}"/>
              </a:ext>
            </a:extLst>
          </p:cNvPr>
          <p:cNvSpPr>
            <a:spLocks noChangeShapeType="1"/>
          </p:cNvSpPr>
          <p:nvPr/>
        </p:nvSpPr>
        <p:spPr bwMode="auto">
          <a:xfrm>
            <a:off x="4906963" y="5233988"/>
            <a:ext cx="3175"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1" name="Freeform 28">
            <a:extLst>
              <a:ext uri="{FF2B5EF4-FFF2-40B4-BE49-F238E27FC236}">
                <a16:creationId xmlns:a16="http://schemas.microsoft.com/office/drawing/2014/main" id="{BDD85521-678E-414D-8D7C-A2FE329EB39B}"/>
              </a:ext>
            </a:extLst>
          </p:cNvPr>
          <p:cNvSpPr>
            <a:spLocks/>
          </p:cNvSpPr>
          <p:nvPr/>
        </p:nvSpPr>
        <p:spPr bwMode="auto">
          <a:xfrm>
            <a:off x="4487863" y="5176838"/>
            <a:ext cx="1049337" cy="231775"/>
          </a:xfrm>
          <a:custGeom>
            <a:avLst/>
            <a:gdLst>
              <a:gd name="T0" fmla="*/ 2147483646 w 907"/>
              <a:gd name="T1" fmla="*/ 0 h 226"/>
              <a:gd name="T2" fmla="*/ 2147483646 w 907"/>
              <a:gd name="T3" fmla="*/ 2147483646 h 226"/>
              <a:gd name="T4" fmla="*/ 0 w 907"/>
              <a:gd name="T5" fmla="*/ 2147483646 h 226"/>
              <a:gd name="T6" fmla="*/ 0 60000 65536"/>
              <a:gd name="T7" fmla="*/ 0 60000 65536"/>
              <a:gd name="T8" fmla="*/ 0 60000 65536"/>
            </a:gdLst>
            <a:ahLst/>
            <a:cxnLst>
              <a:cxn ang="T6">
                <a:pos x="T0" y="T1"/>
              </a:cxn>
              <a:cxn ang="T7">
                <a:pos x="T2" y="T3"/>
              </a:cxn>
              <a:cxn ang="T8">
                <a:pos x="T4" y="T5"/>
              </a:cxn>
            </a:cxnLst>
            <a:rect l="0" t="0" r="r" b="b"/>
            <a:pathLst>
              <a:path w="907" h="226">
                <a:moveTo>
                  <a:pt x="907" y="0"/>
                </a:moveTo>
                <a:lnTo>
                  <a:pt x="907" y="226"/>
                </a:lnTo>
                <a:lnTo>
                  <a:pt x="0" y="226"/>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52" name="Line 29">
            <a:extLst>
              <a:ext uri="{FF2B5EF4-FFF2-40B4-BE49-F238E27FC236}">
                <a16:creationId xmlns:a16="http://schemas.microsoft.com/office/drawing/2014/main" id="{188469EB-D858-4CF6-91DF-C8D375C0B135}"/>
              </a:ext>
            </a:extLst>
          </p:cNvPr>
          <p:cNvSpPr>
            <a:spLocks noChangeShapeType="1"/>
          </p:cNvSpPr>
          <p:nvPr/>
        </p:nvSpPr>
        <p:spPr bwMode="auto">
          <a:xfrm>
            <a:off x="4695825" y="5233988"/>
            <a:ext cx="3175"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3" name="Rectangle 30">
            <a:extLst>
              <a:ext uri="{FF2B5EF4-FFF2-40B4-BE49-F238E27FC236}">
                <a16:creationId xmlns:a16="http://schemas.microsoft.com/office/drawing/2014/main" id="{8C9F3780-E511-4D4C-9DAA-3826A3CC6E49}"/>
              </a:ext>
            </a:extLst>
          </p:cNvPr>
          <p:cNvSpPr>
            <a:spLocks noChangeArrowheads="1"/>
          </p:cNvSpPr>
          <p:nvPr/>
        </p:nvSpPr>
        <p:spPr bwMode="auto">
          <a:xfrm>
            <a:off x="1498600" y="2095500"/>
            <a:ext cx="3032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accent1"/>
                </a:solidFill>
                <a:latin typeface="宋体" panose="02010600030101010101" pitchFamily="2" charset="-122"/>
              </a:rPr>
              <a:t>H</a:t>
            </a:r>
            <a:endParaRPr lang="en-US" altLang="zh-CN" sz="2800">
              <a:solidFill>
                <a:schemeClr val="accent1"/>
              </a:solidFill>
              <a:latin typeface="Times New Roman" panose="02020603050405020304" pitchFamily="18" charset="0"/>
            </a:endParaRPr>
          </a:p>
        </p:txBody>
      </p:sp>
      <p:sp>
        <p:nvSpPr>
          <p:cNvPr id="56354" name="Rectangle 31">
            <a:extLst>
              <a:ext uri="{FF2B5EF4-FFF2-40B4-BE49-F238E27FC236}">
                <a16:creationId xmlns:a16="http://schemas.microsoft.com/office/drawing/2014/main" id="{B01BEEF4-BA15-4B3E-82BF-5E0B39C67403}"/>
              </a:ext>
            </a:extLst>
          </p:cNvPr>
          <p:cNvSpPr>
            <a:spLocks noChangeArrowheads="1"/>
          </p:cNvSpPr>
          <p:nvPr/>
        </p:nvSpPr>
        <p:spPr bwMode="auto">
          <a:xfrm>
            <a:off x="1644650" y="2097088"/>
            <a:ext cx="684213"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accent1"/>
                </a:solidFill>
                <a:latin typeface="宋体" panose="02010600030101010101" pitchFamily="2" charset="-122"/>
              </a:rPr>
              <a:t>(t)</a:t>
            </a:r>
            <a:endParaRPr lang="en-US" altLang="zh-CN" sz="2800">
              <a:solidFill>
                <a:schemeClr val="accent1"/>
              </a:solidFill>
              <a:latin typeface="Times New Roman" panose="02020603050405020304" pitchFamily="18" charset="0"/>
            </a:endParaRPr>
          </a:p>
        </p:txBody>
      </p:sp>
      <p:sp>
        <p:nvSpPr>
          <p:cNvPr id="56355" name="Rectangle 32">
            <a:extLst>
              <a:ext uri="{FF2B5EF4-FFF2-40B4-BE49-F238E27FC236}">
                <a16:creationId xmlns:a16="http://schemas.microsoft.com/office/drawing/2014/main" id="{A1BEDC39-3C06-4596-AAC2-AE64491BE75C}"/>
              </a:ext>
            </a:extLst>
          </p:cNvPr>
          <p:cNvSpPr>
            <a:spLocks noChangeArrowheads="1"/>
          </p:cNvSpPr>
          <p:nvPr/>
        </p:nvSpPr>
        <p:spPr bwMode="auto">
          <a:xfrm>
            <a:off x="8172450" y="5411788"/>
            <a:ext cx="2047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宋体" panose="02010600030101010101" pitchFamily="2" charset="-122"/>
              </a:rPr>
              <a:t>t</a:t>
            </a:r>
            <a:endParaRPr lang="en-US" altLang="zh-CN">
              <a:solidFill>
                <a:schemeClr val="accent1"/>
              </a:solidFill>
              <a:latin typeface="Times New Roman" panose="02020603050405020304" pitchFamily="18" charset="0"/>
            </a:endParaRPr>
          </a:p>
        </p:txBody>
      </p:sp>
      <p:sp>
        <p:nvSpPr>
          <p:cNvPr id="56356" name="Line 33">
            <a:extLst>
              <a:ext uri="{FF2B5EF4-FFF2-40B4-BE49-F238E27FC236}">
                <a16:creationId xmlns:a16="http://schemas.microsoft.com/office/drawing/2014/main" id="{DBE4B64E-517A-4D40-B100-54C8D5CECA14}"/>
              </a:ext>
            </a:extLst>
          </p:cNvPr>
          <p:cNvSpPr>
            <a:spLocks noChangeShapeType="1"/>
          </p:cNvSpPr>
          <p:nvPr/>
        </p:nvSpPr>
        <p:spPr bwMode="auto">
          <a:xfrm flipH="1">
            <a:off x="2387600" y="5314950"/>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7" name="Line 34">
            <a:extLst>
              <a:ext uri="{FF2B5EF4-FFF2-40B4-BE49-F238E27FC236}">
                <a16:creationId xmlns:a16="http://schemas.microsoft.com/office/drawing/2014/main" id="{08F39175-8140-40BE-8183-E9E3B7518B0F}"/>
              </a:ext>
            </a:extLst>
          </p:cNvPr>
          <p:cNvSpPr>
            <a:spLocks noChangeShapeType="1"/>
          </p:cNvSpPr>
          <p:nvPr/>
        </p:nvSpPr>
        <p:spPr bwMode="auto">
          <a:xfrm flipH="1">
            <a:off x="2387600" y="5224463"/>
            <a:ext cx="196850" cy="1587"/>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8" name="Line 35">
            <a:extLst>
              <a:ext uri="{FF2B5EF4-FFF2-40B4-BE49-F238E27FC236}">
                <a16:creationId xmlns:a16="http://schemas.microsoft.com/office/drawing/2014/main" id="{61D04258-A60E-4E69-AE50-9F8D258BAD33}"/>
              </a:ext>
            </a:extLst>
          </p:cNvPr>
          <p:cNvSpPr>
            <a:spLocks noChangeShapeType="1"/>
          </p:cNvSpPr>
          <p:nvPr/>
        </p:nvSpPr>
        <p:spPr bwMode="auto">
          <a:xfrm flipH="1">
            <a:off x="2387600" y="5132388"/>
            <a:ext cx="196850" cy="317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59" name="Freeform 36">
            <a:extLst>
              <a:ext uri="{FF2B5EF4-FFF2-40B4-BE49-F238E27FC236}">
                <a16:creationId xmlns:a16="http://schemas.microsoft.com/office/drawing/2014/main" id="{1D0F0B30-0EF1-4216-976B-86A3C1E42DA8}"/>
              </a:ext>
            </a:extLst>
          </p:cNvPr>
          <p:cNvSpPr>
            <a:spLocks/>
          </p:cNvSpPr>
          <p:nvPr/>
        </p:nvSpPr>
        <p:spPr bwMode="auto">
          <a:xfrm>
            <a:off x="2387600" y="4948238"/>
            <a:ext cx="261938" cy="460375"/>
          </a:xfrm>
          <a:custGeom>
            <a:avLst/>
            <a:gdLst>
              <a:gd name="T0" fmla="*/ 2147483646 w 226"/>
              <a:gd name="T1" fmla="*/ 2147483646 h 453"/>
              <a:gd name="T2" fmla="*/ 0 w 226"/>
              <a:gd name="T3" fmla="*/ 2147483646 h 453"/>
              <a:gd name="T4" fmla="*/ 0 w 226"/>
              <a:gd name="T5" fmla="*/ 0 h 453"/>
              <a:gd name="T6" fmla="*/ 0 60000 65536"/>
              <a:gd name="T7" fmla="*/ 0 60000 65536"/>
              <a:gd name="T8" fmla="*/ 0 60000 65536"/>
            </a:gdLst>
            <a:ahLst/>
            <a:cxnLst>
              <a:cxn ang="T6">
                <a:pos x="T0" y="T1"/>
              </a:cxn>
              <a:cxn ang="T7">
                <a:pos x="T2" y="T3"/>
              </a:cxn>
              <a:cxn ang="T8">
                <a:pos x="T4" y="T5"/>
              </a:cxn>
            </a:cxnLst>
            <a:rect l="0" t="0" r="r" b="b"/>
            <a:pathLst>
              <a:path w="226" h="453">
                <a:moveTo>
                  <a:pt x="226" y="453"/>
                </a:moveTo>
                <a:lnTo>
                  <a:pt x="0" y="453"/>
                </a:lnTo>
                <a:lnTo>
                  <a:pt x="0" y="0"/>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0" name="Line 37">
            <a:extLst>
              <a:ext uri="{FF2B5EF4-FFF2-40B4-BE49-F238E27FC236}">
                <a16:creationId xmlns:a16="http://schemas.microsoft.com/office/drawing/2014/main" id="{F72F61F5-D65A-4B8C-B528-D090C058B688}"/>
              </a:ext>
            </a:extLst>
          </p:cNvPr>
          <p:cNvSpPr>
            <a:spLocks noChangeShapeType="1"/>
          </p:cNvSpPr>
          <p:nvPr/>
        </p:nvSpPr>
        <p:spPr bwMode="auto">
          <a:xfrm flipH="1">
            <a:off x="2387600" y="5040313"/>
            <a:ext cx="196850" cy="1587"/>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1" name="Line 38">
            <a:extLst>
              <a:ext uri="{FF2B5EF4-FFF2-40B4-BE49-F238E27FC236}">
                <a16:creationId xmlns:a16="http://schemas.microsoft.com/office/drawing/2014/main" id="{F3CF20CC-4A2F-44CD-986C-81E648178D97}"/>
              </a:ext>
            </a:extLst>
          </p:cNvPr>
          <p:cNvSpPr>
            <a:spLocks noChangeShapeType="1"/>
          </p:cNvSpPr>
          <p:nvPr/>
        </p:nvSpPr>
        <p:spPr bwMode="auto">
          <a:xfrm flipH="1">
            <a:off x="2387600" y="4857750"/>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2" name="Line 39">
            <a:extLst>
              <a:ext uri="{FF2B5EF4-FFF2-40B4-BE49-F238E27FC236}">
                <a16:creationId xmlns:a16="http://schemas.microsoft.com/office/drawing/2014/main" id="{E1D9809D-7FE2-4B64-8575-726D9885D213}"/>
              </a:ext>
            </a:extLst>
          </p:cNvPr>
          <p:cNvSpPr>
            <a:spLocks noChangeShapeType="1"/>
          </p:cNvSpPr>
          <p:nvPr/>
        </p:nvSpPr>
        <p:spPr bwMode="auto">
          <a:xfrm flipH="1">
            <a:off x="2387600" y="4764088"/>
            <a:ext cx="196850" cy="1587"/>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3" name="Line 40">
            <a:extLst>
              <a:ext uri="{FF2B5EF4-FFF2-40B4-BE49-F238E27FC236}">
                <a16:creationId xmlns:a16="http://schemas.microsoft.com/office/drawing/2014/main" id="{BF9B06C1-A217-405D-A10F-6506842DE4C8}"/>
              </a:ext>
            </a:extLst>
          </p:cNvPr>
          <p:cNvSpPr>
            <a:spLocks noChangeShapeType="1"/>
          </p:cNvSpPr>
          <p:nvPr/>
        </p:nvSpPr>
        <p:spPr bwMode="auto">
          <a:xfrm flipH="1">
            <a:off x="2387600" y="4672013"/>
            <a:ext cx="196850" cy="317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4" name="Freeform 41">
            <a:extLst>
              <a:ext uri="{FF2B5EF4-FFF2-40B4-BE49-F238E27FC236}">
                <a16:creationId xmlns:a16="http://schemas.microsoft.com/office/drawing/2014/main" id="{02BF8D07-3730-4AEC-88B8-7AB1F77B4290}"/>
              </a:ext>
            </a:extLst>
          </p:cNvPr>
          <p:cNvSpPr>
            <a:spLocks/>
          </p:cNvSpPr>
          <p:nvPr/>
        </p:nvSpPr>
        <p:spPr bwMode="auto">
          <a:xfrm>
            <a:off x="2387600" y="4487863"/>
            <a:ext cx="261938" cy="460375"/>
          </a:xfrm>
          <a:custGeom>
            <a:avLst/>
            <a:gdLst>
              <a:gd name="T0" fmla="*/ 2147483646 w 226"/>
              <a:gd name="T1" fmla="*/ 2147483646 h 453"/>
              <a:gd name="T2" fmla="*/ 0 w 226"/>
              <a:gd name="T3" fmla="*/ 2147483646 h 453"/>
              <a:gd name="T4" fmla="*/ 0 w 226"/>
              <a:gd name="T5" fmla="*/ 0 h 453"/>
              <a:gd name="T6" fmla="*/ 0 60000 65536"/>
              <a:gd name="T7" fmla="*/ 0 60000 65536"/>
              <a:gd name="T8" fmla="*/ 0 60000 65536"/>
            </a:gdLst>
            <a:ahLst/>
            <a:cxnLst>
              <a:cxn ang="T6">
                <a:pos x="T0" y="T1"/>
              </a:cxn>
              <a:cxn ang="T7">
                <a:pos x="T2" y="T3"/>
              </a:cxn>
              <a:cxn ang="T8">
                <a:pos x="T4" y="T5"/>
              </a:cxn>
            </a:cxnLst>
            <a:rect l="0" t="0" r="r" b="b"/>
            <a:pathLst>
              <a:path w="226" h="453">
                <a:moveTo>
                  <a:pt x="226" y="453"/>
                </a:moveTo>
                <a:lnTo>
                  <a:pt x="0" y="453"/>
                </a:lnTo>
                <a:lnTo>
                  <a:pt x="0" y="0"/>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65" name="Line 42">
            <a:extLst>
              <a:ext uri="{FF2B5EF4-FFF2-40B4-BE49-F238E27FC236}">
                <a16:creationId xmlns:a16="http://schemas.microsoft.com/office/drawing/2014/main" id="{409B2B80-6668-4179-A0F6-0E88FF2C4D85}"/>
              </a:ext>
            </a:extLst>
          </p:cNvPr>
          <p:cNvSpPr>
            <a:spLocks noChangeShapeType="1"/>
          </p:cNvSpPr>
          <p:nvPr/>
        </p:nvSpPr>
        <p:spPr bwMode="auto">
          <a:xfrm flipH="1">
            <a:off x="2387600" y="4581525"/>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6" name="Line 43">
            <a:extLst>
              <a:ext uri="{FF2B5EF4-FFF2-40B4-BE49-F238E27FC236}">
                <a16:creationId xmlns:a16="http://schemas.microsoft.com/office/drawing/2014/main" id="{6992C50F-214C-4E9F-A8B8-E2065FAAD9AD}"/>
              </a:ext>
            </a:extLst>
          </p:cNvPr>
          <p:cNvSpPr>
            <a:spLocks noChangeShapeType="1"/>
          </p:cNvSpPr>
          <p:nvPr/>
        </p:nvSpPr>
        <p:spPr bwMode="auto">
          <a:xfrm flipH="1">
            <a:off x="2387600" y="4397375"/>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7" name="Line 44">
            <a:extLst>
              <a:ext uri="{FF2B5EF4-FFF2-40B4-BE49-F238E27FC236}">
                <a16:creationId xmlns:a16="http://schemas.microsoft.com/office/drawing/2014/main" id="{FCA935AA-C372-4B98-8DB1-4BD7EA1AFD28}"/>
              </a:ext>
            </a:extLst>
          </p:cNvPr>
          <p:cNvSpPr>
            <a:spLocks noChangeShapeType="1"/>
          </p:cNvSpPr>
          <p:nvPr/>
        </p:nvSpPr>
        <p:spPr bwMode="auto">
          <a:xfrm flipH="1">
            <a:off x="2387600" y="4305300"/>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8" name="Line 45">
            <a:extLst>
              <a:ext uri="{FF2B5EF4-FFF2-40B4-BE49-F238E27FC236}">
                <a16:creationId xmlns:a16="http://schemas.microsoft.com/office/drawing/2014/main" id="{F1A4EFD8-1CA0-4425-99F8-5F5139FC62D7}"/>
              </a:ext>
            </a:extLst>
          </p:cNvPr>
          <p:cNvSpPr>
            <a:spLocks noChangeShapeType="1"/>
          </p:cNvSpPr>
          <p:nvPr/>
        </p:nvSpPr>
        <p:spPr bwMode="auto">
          <a:xfrm flipH="1">
            <a:off x="2387600" y="4211638"/>
            <a:ext cx="196850" cy="317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69" name="Freeform 46">
            <a:extLst>
              <a:ext uri="{FF2B5EF4-FFF2-40B4-BE49-F238E27FC236}">
                <a16:creationId xmlns:a16="http://schemas.microsoft.com/office/drawing/2014/main" id="{10C21A10-BE9D-41A3-87AF-EB4F89957D48}"/>
              </a:ext>
            </a:extLst>
          </p:cNvPr>
          <p:cNvSpPr>
            <a:spLocks/>
          </p:cNvSpPr>
          <p:nvPr/>
        </p:nvSpPr>
        <p:spPr bwMode="auto">
          <a:xfrm>
            <a:off x="2387600" y="4030663"/>
            <a:ext cx="261938" cy="457200"/>
          </a:xfrm>
          <a:custGeom>
            <a:avLst/>
            <a:gdLst>
              <a:gd name="T0" fmla="*/ 2147483646 w 226"/>
              <a:gd name="T1" fmla="*/ 2147483646 h 454"/>
              <a:gd name="T2" fmla="*/ 0 w 226"/>
              <a:gd name="T3" fmla="*/ 2147483646 h 454"/>
              <a:gd name="T4" fmla="*/ 0 w 226"/>
              <a:gd name="T5" fmla="*/ 0 h 454"/>
              <a:gd name="T6" fmla="*/ 0 60000 65536"/>
              <a:gd name="T7" fmla="*/ 0 60000 65536"/>
              <a:gd name="T8" fmla="*/ 0 60000 65536"/>
            </a:gdLst>
            <a:ahLst/>
            <a:cxnLst>
              <a:cxn ang="T6">
                <a:pos x="T0" y="T1"/>
              </a:cxn>
              <a:cxn ang="T7">
                <a:pos x="T2" y="T3"/>
              </a:cxn>
              <a:cxn ang="T8">
                <a:pos x="T4" y="T5"/>
              </a:cxn>
            </a:cxnLst>
            <a:rect l="0" t="0" r="r" b="b"/>
            <a:pathLst>
              <a:path w="226" h="454">
                <a:moveTo>
                  <a:pt x="226" y="454"/>
                </a:moveTo>
                <a:lnTo>
                  <a:pt x="0" y="454"/>
                </a:lnTo>
                <a:lnTo>
                  <a:pt x="0" y="0"/>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70" name="Line 47">
            <a:extLst>
              <a:ext uri="{FF2B5EF4-FFF2-40B4-BE49-F238E27FC236}">
                <a16:creationId xmlns:a16="http://schemas.microsoft.com/office/drawing/2014/main" id="{2AB4AD44-6B28-4584-B88C-22D98A0F6A90}"/>
              </a:ext>
            </a:extLst>
          </p:cNvPr>
          <p:cNvSpPr>
            <a:spLocks noChangeShapeType="1"/>
          </p:cNvSpPr>
          <p:nvPr/>
        </p:nvSpPr>
        <p:spPr bwMode="auto">
          <a:xfrm flipH="1">
            <a:off x="2387600" y="4121150"/>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1" name="Line 48">
            <a:extLst>
              <a:ext uri="{FF2B5EF4-FFF2-40B4-BE49-F238E27FC236}">
                <a16:creationId xmlns:a16="http://schemas.microsoft.com/office/drawing/2014/main" id="{69F6A7E6-7DF1-4E61-BE78-A97AD4430D8B}"/>
              </a:ext>
            </a:extLst>
          </p:cNvPr>
          <p:cNvSpPr>
            <a:spLocks noChangeShapeType="1"/>
          </p:cNvSpPr>
          <p:nvPr/>
        </p:nvSpPr>
        <p:spPr bwMode="auto">
          <a:xfrm flipH="1">
            <a:off x="2387600" y="3937000"/>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2" name="Line 49">
            <a:extLst>
              <a:ext uri="{FF2B5EF4-FFF2-40B4-BE49-F238E27FC236}">
                <a16:creationId xmlns:a16="http://schemas.microsoft.com/office/drawing/2014/main" id="{78DF1562-A046-4944-9828-B3582C860F71}"/>
              </a:ext>
            </a:extLst>
          </p:cNvPr>
          <p:cNvSpPr>
            <a:spLocks noChangeShapeType="1"/>
          </p:cNvSpPr>
          <p:nvPr/>
        </p:nvSpPr>
        <p:spPr bwMode="auto">
          <a:xfrm flipH="1">
            <a:off x="2387600" y="3844925"/>
            <a:ext cx="196850" cy="317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3" name="Line 50">
            <a:extLst>
              <a:ext uri="{FF2B5EF4-FFF2-40B4-BE49-F238E27FC236}">
                <a16:creationId xmlns:a16="http://schemas.microsoft.com/office/drawing/2014/main" id="{08FE80E4-1E2D-4B96-BFFF-AB939E10D1F6}"/>
              </a:ext>
            </a:extLst>
          </p:cNvPr>
          <p:cNvSpPr>
            <a:spLocks noChangeShapeType="1"/>
          </p:cNvSpPr>
          <p:nvPr/>
        </p:nvSpPr>
        <p:spPr bwMode="auto">
          <a:xfrm flipH="1">
            <a:off x="2387600" y="3754438"/>
            <a:ext cx="196850" cy="1587"/>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4" name="Freeform 51">
            <a:extLst>
              <a:ext uri="{FF2B5EF4-FFF2-40B4-BE49-F238E27FC236}">
                <a16:creationId xmlns:a16="http://schemas.microsoft.com/office/drawing/2014/main" id="{A09120E3-B874-4A09-957C-0893700880F1}"/>
              </a:ext>
            </a:extLst>
          </p:cNvPr>
          <p:cNvSpPr>
            <a:spLocks/>
          </p:cNvSpPr>
          <p:nvPr/>
        </p:nvSpPr>
        <p:spPr bwMode="auto">
          <a:xfrm>
            <a:off x="2387600" y="3570288"/>
            <a:ext cx="261938" cy="460375"/>
          </a:xfrm>
          <a:custGeom>
            <a:avLst/>
            <a:gdLst>
              <a:gd name="T0" fmla="*/ 2147483646 w 226"/>
              <a:gd name="T1" fmla="*/ 2147483646 h 453"/>
              <a:gd name="T2" fmla="*/ 0 w 226"/>
              <a:gd name="T3" fmla="*/ 2147483646 h 453"/>
              <a:gd name="T4" fmla="*/ 0 w 226"/>
              <a:gd name="T5" fmla="*/ 0 h 453"/>
              <a:gd name="T6" fmla="*/ 0 60000 65536"/>
              <a:gd name="T7" fmla="*/ 0 60000 65536"/>
              <a:gd name="T8" fmla="*/ 0 60000 65536"/>
            </a:gdLst>
            <a:ahLst/>
            <a:cxnLst>
              <a:cxn ang="T6">
                <a:pos x="T0" y="T1"/>
              </a:cxn>
              <a:cxn ang="T7">
                <a:pos x="T2" y="T3"/>
              </a:cxn>
              <a:cxn ang="T8">
                <a:pos x="T4" y="T5"/>
              </a:cxn>
            </a:cxnLst>
            <a:rect l="0" t="0" r="r" b="b"/>
            <a:pathLst>
              <a:path w="226" h="453">
                <a:moveTo>
                  <a:pt x="226" y="453"/>
                </a:moveTo>
                <a:lnTo>
                  <a:pt x="0" y="453"/>
                </a:lnTo>
                <a:lnTo>
                  <a:pt x="0" y="0"/>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75" name="Line 52">
            <a:extLst>
              <a:ext uri="{FF2B5EF4-FFF2-40B4-BE49-F238E27FC236}">
                <a16:creationId xmlns:a16="http://schemas.microsoft.com/office/drawing/2014/main" id="{1C0AA18E-7C26-4412-903C-CA932434BD9D}"/>
              </a:ext>
            </a:extLst>
          </p:cNvPr>
          <p:cNvSpPr>
            <a:spLocks noChangeShapeType="1"/>
          </p:cNvSpPr>
          <p:nvPr/>
        </p:nvSpPr>
        <p:spPr bwMode="auto">
          <a:xfrm flipH="1">
            <a:off x="2387600" y="3660775"/>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6" name="Line 53">
            <a:extLst>
              <a:ext uri="{FF2B5EF4-FFF2-40B4-BE49-F238E27FC236}">
                <a16:creationId xmlns:a16="http://schemas.microsoft.com/office/drawing/2014/main" id="{D4D3DEF4-89DF-4B74-A0CE-43F365C8E28D}"/>
              </a:ext>
            </a:extLst>
          </p:cNvPr>
          <p:cNvSpPr>
            <a:spLocks noChangeShapeType="1"/>
          </p:cNvSpPr>
          <p:nvPr/>
        </p:nvSpPr>
        <p:spPr bwMode="auto">
          <a:xfrm flipH="1">
            <a:off x="2387600" y="3478213"/>
            <a:ext cx="196850" cy="1587"/>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7" name="Line 54">
            <a:extLst>
              <a:ext uri="{FF2B5EF4-FFF2-40B4-BE49-F238E27FC236}">
                <a16:creationId xmlns:a16="http://schemas.microsoft.com/office/drawing/2014/main" id="{F1425B9B-0CA3-420C-9C8C-E1DE3B45F704}"/>
              </a:ext>
            </a:extLst>
          </p:cNvPr>
          <p:cNvSpPr>
            <a:spLocks noChangeShapeType="1"/>
          </p:cNvSpPr>
          <p:nvPr/>
        </p:nvSpPr>
        <p:spPr bwMode="auto">
          <a:xfrm flipH="1">
            <a:off x="2387600" y="3384550"/>
            <a:ext cx="196850" cy="317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8" name="Line 55">
            <a:extLst>
              <a:ext uri="{FF2B5EF4-FFF2-40B4-BE49-F238E27FC236}">
                <a16:creationId xmlns:a16="http://schemas.microsoft.com/office/drawing/2014/main" id="{243D4C18-A710-40FB-8AD6-2AE04AE66431}"/>
              </a:ext>
            </a:extLst>
          </p:cNvPr>
          <p:cNvSpPr>
            <a:spLocks noChangeShapeType="1"/>
          </p:cNvSpPr>
          <p:nvPr/>
        </p:nvSpPr>
        <p:spPr bwMode="auto">
          <a:xfrm flipH="1">
            <a:off x="2387600" y="3294063"/>
            <a:ext cx="196850" cy="1587"/>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79" name="Freeform 56">
            <a:extLst>
              <a:ext uri="{FF2B5EF4-FFF2-40B4-BE49-F238E27FC236}">
                <a16:creationId xmlns:a16="http://schemas.microsoft.com/office/drawing/2014/main" id="{AAD877E6-1BD7-4E2F-81E8-C3156087F4A0}"/>
              </a:ext>
            </a:extLst>
          </p:cNvPr>
          <p:cNvSpPr>
            <a:spLocks/>
          </p:cNvSpPr>
          <p:nvPr/>
        </p:nvSpPr>
        <p:spPr bwMode="auto">
          <a:xfrm>
            <a:off x="2387600" y="3109913"/>
            <a:ext cx="261938" cy="460375"/>
          </a:xfrm>
          <a:custGeom>
            <a:avLst/>
            <a:gdLst>
              <a:gd name="T0" fmla="*/ 2147483646 w 226"/>
              <a:gd name="T1" fmla="*/ 2147483646 h 453"/>
              <a:gd name="T2" fmla="*/ 0 w 226"/>
              <a:gd name="T3" fmla="*/ 2147483646 h 453"/>
              <a:gd name="T4" fmla="*/ 0 w 226"/>
              <a:gd name="T5" fmla="*/ 0 h 453"/>
              <a:gd name="T6" fmla="*/ 0 60000 65536"/>
              <a:gd name="T7" fmla="*/ 0 60000 65536"/>
              <a:gd name="T8" fmla="*/ 0 60000 65536"/>
            </a:gdLst>
            <a:ahLst/>
            <a:cxnLst>
              <a:cxn ang="T6">
                <a:pos x="T0" y="T1"/>
              </a:cxn>
              <a:cxn ang="T7">
                <a:pos x="T2" y="T3"/>
              </a:cxn>
              <a:cxn ang="T8">
                <a:pos x="T4" y="T5"/>
              </a:cxn>
            </a:cxnLst>
            <a:rect l="0" t="0" r="r" b="b"/>
            <a:pathLst>
              <a:path w="226" h="453">
                <a:moveTo>
                  <a:pt x="226" y="453"/>
                </a:moveTo>
                <a:lnTo>
                  <a:pt x="0" y="453"/>
                </a:lnTo>
                <a:lnTo>
                  <a:pt x="0" y="0"/>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80" name="Line 57">
            <a:extLst>
              <a:ext uri="{FF2B5EF4-FFF2-40B4-BE49-F238E27FC236}">
                <a16:creationId xmlns:a16="http://schemas.microsoft.com/office/drawing/2014/main" id="{6B574195-C9A0-437E-851F-434C89337E16}"/>
              </a:ext>
            </a:extLst>
          </p:cNvPr>
          <p:cNvSpPr>
            <a:spLocks noChangeShapeType="1"/>
          </p:cNvSpPr>
          <p:nvPr/>
        </p:nvSpPr>
        <p:spPr bwMode="auto">
          <a:xfrm flipH="1">
            <a:off x="2387600" y="3201988"/>
            <a:ext cx="196850" cy="317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1" name="Line 58">
            <a:extLst>
              <a:ext uri="{FF2B5EF4-FFF2-40B4-BE49-F238E27FC236}">
                <a16:creationId xmlns:a16="http://schemas.microsoft.com/office/drawing/2014/main" id="{528AA852-88AA-4275-8EB1-92D7D6081B58}"/>
              </a:ext>
            </a:extLst>
          </p:cNvPr>
          <p:cNvSpPr>
            <a:spLocks noChangeShapeType="1"/>
          </p:cNvSpPr>
          <p:nvPr/>
        </p:nvSpPr>
        <p:spPr bwMode="auto">
          <a:xfrm flipH="1">
            <a:off x="2387600" y="3017838"/>
            <a:ext cx="196850" cy="317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2" name="Line 59">
            <a:extLst>
              <a:ext uri="{FF2B5EF4-FFF2-40B4-BE49-F238E27FC236}">
                <a16:creationId xmlns:a16="http://schemas.microsoft.com/office/drawing/2014/main" id="{AC974FA6-0AE2-4195-9DE1-AB835CA2ED28}"/>
              </a:ext>
            </a:extLst>
          </p:cNvPr>
          <p:cNvSpPr>
            <a:spLocks noChangeShapeType="1"/>
          </p:cNvSpPr>
          <p:nvPr/>
        </p:nvSpPr>
        <p:spPr bwMode="auto">
          <a:xfrm flipH="1">
            <a:off x="2387600" y="2927350"/>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3" name="Line 60">
            <a:extLst>
              <a:ext uri="{FF2B5EF4-FFF2-40B4-BE49-F238E27FC236}">
                <a16:creationId xmlns:a16="http://schemas.microsoft.com/office/drawing/2014/main" id="{7AA17B74-7785-4D74-BA16-B63EBE06C5CB}"/>
              </a:ext>
            </a:extLst>
          </p:cNvPr>
          <p:cNvSpPr>
            <a:spLocks noChangeShapeType="1"/>
          </p:cNvSpPr>
          <p:nvPr/>
        </p:nvSpPr>
        <p:spPr bwMode="auto">
          <a:xfrm flipH="1">
            <a:off x="2387600" y="2833688"/>
            <a:ext cx="196850" cy="1587"/>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4" name="Freeform 61">
            <a:extLst>
              <a:ext uri="{FF2B5EF4-FFF2-40B4-BE49-F238E27FC236}">
                <a16:creationId xmlns:a16="http://schemas.microsoft.com/office/drawing/2014/main" id="{B61E57FC-4C7B-48DF-8CE5-4E7F393DC343}"/>
              </a:ext>
            </a:extLst>
          </p:cNvPr>
          <p:cNvSpPr>
            <a:spLocks/>
          </p:cNvSpPr>
          <p:nvPr/>
        </p:nvSpPr>
        <p:spPr bwMode="auto">
          <a:xfrm>
            <a:off x="2387600" y="2651125"/>
            <a:ext cx="261938" cy="458788"/>
          </a:xfrm>
          <a:custGeom>
            <a:avLst/>
            <a:gdLst>
              <a:gd name="T0" fmla="*/ 2147483646 w 226"/>
              <a:gd name="T1" fmla="*/ 2147483646 h 454"/>
              <a:gd name="T2" fmla="*/ 0 w 226"/>
              <a:gd name="T3" fmla="*/ 2147483646 h 454"/>
              <a:gd name="T4" fmla="*/ 0 w 226"/>
              <a:gd name="T5" fmla="*/ 0 h 454"/>
              <a:gd name="T6" fmla="*/ 0 60000 65536"/>
              <a:gd name="T7" fmla="*/ 0 60000 65536"/>
              <a:gd name="T8" fmla="*/ 0 60000 65536"/>
            </a:gdLst>
            <a:ahLst/>
            <a:cxnLst>
              <a:cxn ang="T6">
                <a:pos x="T0" y="T1"/>
              </a:cxn>
              <a:cxn ang="T7">
                <a:pos x="T2" y="T3"/>
              </a:cxn>
              <a:cxn ang="T8">
                <a:pos x="T4" y="T5"/>
              </a:cxn>
            </a:cxnLst>
            <a:rect l="0" t="0" r="r" b="b"/>
            <a:pathLst>
              <a:path w="226" h="454">
                <a:moveTo>
                  <a:pt x="226" y="454"/>
                </a:moveTo>
                <a:lnTo>
                  <a:pt x="0" y="454"/>
                </a:lnTo>
                <a:lnTo>
                  <a:pt x="0" y="0"/>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85" name="Line 62">
            <a:extLst>
              <a:ext uri="{FF2B5EF4-FFF2-40B4-BE49-F238E27FC236}">
                <a16:creationId xmlns:a16="http://schemas.microsoft.com/office/drawing/2014/main" id="{76C8DC13-7FE1-4790-BAFF-C5AB5FBF9215}"/>
              </a:ext>
            </a:extLst>
          </p:cNvPr>
          <p:cNvSpPr>
            <a:spLocks noChangeShapeType="1"/>
          </p:cNvSpPr>
          <p:nvPr/>
        </p:nvSpPr>
        <p:spPr bwMode="auto">
          <a:xfrm flipH="1">
            <a:off x="2387600" y="2743200"/>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6" name="Line 63">
            <a:extLst>
              <a:ext uri="{FF2B5EF4-FFF2-40B4-BE49-F238E27FC236}">
                <a16:creationId xmlns:a16="http://schemas.microsoft.com/office/drawing/2014/main" id="{D35FEC0A-52C7-4DD0-A345-FD9AB34145DB}"/>
              </a:ext>
            </a:extLst>
          </p:cNvPr>
          <p:cNvSpPr>
            <a:spLocks noChangeShapeType="1"/>
          </p:cNvSpPr>
          <p:nvPr/>
        </p:nvSpPr>
        <p:spPr bwMode="auto">
          <a:xfrm>
            <a:off x="6376988" y="5233988"/>
            <a:ext cx="3175"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7" name="Line 64">
            <a:extLst>
              <a:ext uri="{FF2B5EF4-FFF2-40B4-BE49-F238E27FC236}">
                <a16:creationId xmlns:a16="http://schemas.microsoft.com/office/drawing/2014/main" id="{0F398FE0-88C7-4E8B-B10A-3F4F18F9E945}"/>
              </a:ext>
            </a:extLst>
          </p:cNvPr>
          <p:cNvSpPr>
            <a:spLocks noChangeShapeType="1"/>
          </p:cNvSpPr>
          <p:nvPr/>
        </p:nvSpPr>
        <p:spPr bwMode="auto">
          <a:xfrm>
            <a:off x="6167438" y="5233988"/>
            <a:ext cx="1587"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8" name="Line 65">
            <a:extLst>
              <a:ext uri="{FF2B5EF4-FFF2-40B4-BE49-F238E27FC236}">
                <a16:creationId xmlns:a16="http://schemas.microsoft.com/office/drawing/2014/main" id="{01F4551D-C0B8-4BDB-ACF8-1FDECA175949}"/>
              </a:ext>
            </a:extLst>
          </p:cNvPr>
          <p:cNvSpPr>
            <a:spLocks noChangeShapeType="1"/>
          </p:cNvSpPr>
          <p:nvPr/>
        </p:nvSpPr>
        <p:spPr bwMode="auto">
          <a:xfrm>
            <a:off x="5956300" y="5233988"/>
            <a:ext cx="1588"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89" name="Freeform 66">
            <a:extLst>
              <a:ext uri="{FF2B5EF4-FFF2-40B4-BE49-F238E27FC236}">
                <a16:creationId xmlns:a16="http://schemas.microsoft.com/office/drawing/2014/main" id="{FCF86D98-B192-44EB-ACCE-63D28DBF776A}"/>
              </a:ext>
            </a:extLst>
          </p:cNvPr>
          <p:cNvSpPr>
            <a:spLocks/>
          </p:cNvSpPr>
          <p:nvPr/>
        </p:nvSpPr>
        <p:spPr bwMode="auto">
          <a:xfrm>
            <a:off x="5537200" y="5176838"/>
            <a:ext cx="1049338" cy="231775"/>
          </a:xfrm>
          <a:custGeom>
            <a:avLst/>
            <a:gdLst>
              <a:gd name="T0" fmla="*/ 2147483646 w 907"/>
              <a:gd name="T1" fmla="*/ 0 h 226"/>
              <a:gd name="T2" fmla="*/ 2147483646 w 907"/>
              <a:gd name="T3" fmla="*/ 2147483646 h 226"/>
              <a:gd name="T4" fmla="*/ 0 w 907"/>
              <a:gd name="T5" fmla="*/ 2147483646 h 226"/>
              <a:gd name="T6" fmla="*/ 0 60000 65536"/>
              <a:gd name="T7" fmla="*/ 0 60000 65536"/>
              <a:gd name="T8" fmla="*/ 0 60000 65536"/>
            </a:gdLst>
            <a:ahLst/>
            <a:cxnLst>
              <a:cxn ang="T6">
                <a:pos x="T0" y="T1"/>
              </a:cxn>
              <a:cxn ang="T7">
                <a:pos x="T2" y="T3"/>
              </a:cxn>
              <a:cxn ang="T8">
                <a:pos x="T4" y="T5"/>
              </a:cxn>
            </a:cxnLst>
            <a:rect l="0" t="0" r="r" b="b"/>
            <a:pathLst>
              <a:path w="907" h="226">
                <a:moveTo>
                  <a:pt x="907" y="0"/>
                </a:moveTo>
                <a:lnTo>
                  <a:pt x="907" y="226"/>
                </a:lnTo>
                <a:lnTo>
                  <a:pt x="0" y="226"/>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90" name="Line 67">
            <a:extLst>
              <a:ext uri="{FF2B5EF4-FFF2-40B4-BE49-F238E27FC236}">
                <a16:creationId xmlns:a16="http://schemas.microsoft.com/office/drawing/2014/main" id="{5D756507-F20A-466D-9CB9-FD4C86648285}"/>
              </a:ext>
            </a:extLst>
          </p:cNvPr>
          <p:cNvSpPr>
            <a:spLocks noChangeShapeType="1"/>
          </p:cNvSpPr>
          <p:nvPr/>
        </p:nvSpPr>
        <p:spPr bwMode="auto">
          <a:xfrm>
            <a:off x="5748338" y="5233988"/>
            <a:ext cx="1587" cy="17462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91" name="Rectangle 68">
            <a:extLst>
              <a:ext uri="{FF2B5EF4-FFF2-40B4-BE49-F238E27FC236}">
                <a16:creationId xmlns:a16="http://schemas.microsoft.com/office/drawing/2014/main" id="{6459700C-9DD5-4AAA-B0A8-7B09CDCAF667}"/>
              </a:ext>
            </a:extLst>
          </p:cNvPr>
          <p:cNvSpPr>
            <a:spLocks noChangeArrowheads="1"/>
          </p:cNvSpPr>
          <p:nvPr/>
        </p:nvSpPr>
        <p:spPr bwMode="auto">
          <a:xfrm>
            <a:off x="7578725" y="5411788"/>
            <a:ext cx="2047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宋体" panose="02010600030101010101" pitchFamily="2" charset="-122"/>
              </a:rPr>
              <a:t>1</a:t>
            </a:r>
            <a:endParaRPr lang="en-US" altLang="zh-CN">
              <a:solidFill>
                <a:schemeClr val="accent1"/>
              </a:solidFill>
              <a:latin typeface="Times New Roman" panose="02020603050405020304" pitchFamily="18" charset="0"/>
            </a:endParaRPr>
          </a:p>
        </p:txBody>
      </p:sp>
      <p:sp>
        <p:nvSpPr>
          <p:cNvPr id="56392" name="Rectangle 69">
            <a:extLst>
              <a:ext uri="{FF2B5EF4-FFF2-40B4-BE49-F238E27FC236}">
                <a16:creationId xmlns:a16="http://schemas.microsoft.com/office/drawing/2014/main" id="{D2CF2914-60B5-4946-A46C-72C1F8E9D0D5}"/>
              </a:ext>
            </a:extLst>
          </p:cNvPr>
          <p:cNvSpPr>
            <a:spLocks noChangeArrowheads="1"/>
          </p:cNvSpPr>
          <p:nvPr/>
        </p:nvSpPr>
        <p:spPr bwMode="auto">
          <a:xfrm>
            <a:off x="3168650" y="5411788"/>
            <a:ext cx="61436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宋体" panose="02010600030101010101" pitchFamily="2" charset="-122"/>
              </a:rPr>
              <a:t>0.2</a:t>
            </a:r>
            <a:endParaRPr lang="en-US" altLang="zh-CN">
              <a:solidFill>
                <a:schemeClr val="accent1"/>
              </a:solidFill>
              <a:latin typeface="Times New Roman" panose="02020603050405020304" pitchFamily="18" charset="0"/>
            </a:endParaRPr>
          </a:p>
        </p:txBody>
      </p:sp>
      <p:sp>
        <p:nvSpPr>
          <p:cNvPr id="56393" name="Rectangle 70">
            <a:extLst>
              <a:ext uri="{FF2B5EF4-FFF2-40B4-BE49-F238E27FC236}">
                <a16:creationId xmlns:a16="http://schemas.microsoft.com/office/drawing/2014/main" id="{11D7DFE1-B572-40B2-A583-5BD133F23B4D}"/>
              </a:ext>
            </a:extLst>
          </p:cNvPr>
          <p:cNvSpPr>
            <a:spLocks noChangeArrowheads="1"/>
          </p:cNvSpPr>
          <p:nvPr/>
        </p:nvSpPr>
        <p:spPr bwMode="auto">
          <a:xfrm>
            <a:off x="4176713" y="5411788"/>
            <a:ext cx="614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宋体" panose="02010600030101010101" pitchFamily="2" charset="-122"/>
              </a:rPr>
              <a:t>0.4</a:t>
            </a:r>
            <a:endParaRPr lang="en-US" altLang="zh-CN">
              <a:solidFill>
                <a:schemeClr val="accent1"/>
              </a:solidFill>
              <a:latin typeface="Times New Roman" panose="02020603050405020304" pitchFamily="18" charset="0"/>
            </a:endParaRPr>
          </a:p>
        </p:txBody>
      </p:sp>
      <p:sp>
        <p:nvSpPr>
          <p:cNvPr id="56394" name="Rectangle 71">
            <a:extLst>
              <a:ext uri="{FF2B5EF4-FFF2-40B4-BE49-F238E27FC236}">
                <a16:creationId xmlns:a16="http://schemas.microsoft.com/office/drawing/2014/main" id="{B1AB910B-37B8-4FC6-B86C-46E34C3BEA31}"/>
              </a:ext>
            </a:extLst>
          </p:cNvPr>
          <p:cNvSpPr>
            <a:spLocks noChangeArrowheads="1"/>
          </p:cNvSpPr>
          <p:nvPr/>
        </p:nvSpPr>
        <p:spPr bwMode="auto">
          <a:xfrm>
            <a:off x="5286375" y="5391150"/>
            <a:ext cx="61436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宋体" panose="02010600030101010101" pitchFamily="2" charset="-122"/>
              </a:rPr>
              <a:t>0.6</a:t>
            </a:r>
            <a:endParaRPr lang="en-US" altLang="zh-CN">
              <a:solidFill>
                <a:schemeClr val="accent1"/>
              </a:solidFill>
              <a:latin typeface="Times New Roman" panose="02020603050405020304" pitchFamily="18" charset="0"/>
            </a:endParaRPr>
          </a:p>
        </p:txBody>
      </p:sp>
      <p:sp>
        <p:nvSpPr>
          <p:cNvPr id="56395" name="Rectangle 72">
            <a:extLst>
              <a:ext uri="{FF2B5EF4-FFF2-40B4-BE49-F238E27FC236}">
                <a16:creationId xmlns:a16="http://schemas.microsoft.com/office/drawing/2014/main" id="{2E6DD115-E929-4B54-85FC-8A8DB665780E}"/>
              </a:ext>
            </a:extLst>
          </p:cNvPr>
          <p:cNvSpPr>
            <a:spLocks noChangeArrowheads="1"/>
          </p:cNvSpPr>
          <p:nvPr/>
        </p:nvSpPr>
        <p:spPr bwMode="auto">
          <a:xfrm>
            <a:off x="6196013" y="5372100"/>
            <a:ext cx="614362"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宋体" panose="02010600030101010101" pitchFamily="2" charset="-122"/>
              </a:rPr>
              <a:t>0.8</a:t>
            </a:r>
            <a:endParaRPr lang="en-US" altLang="zh-CN">
              <a:solidFill>
                <a:schemeClr val="accent1"/>
              </a:solidFill>
              <a:latin typeface="Times New Roman" panose="02020603050405020304" pitchFamily="18" charset="0"/>
            </a:endParaRPr>
          </a:p>
        </p:txBody>
      </p:sp>
      <p:sp>
        <p:nvSpPr>
          <p:cNvPr id="56396" name="Rectangle 73">
            <a:extLst>
              <a:ext uri="{FF2B5EF4-FFF2-40B4-BE49-F238E27FC236}">
                <a16:creationId xmlns:a16="http://schemas.microsoft.com/office/drawing/2014/main" id="{C4918114-A148-42A2-838E-C9246470CED0}"/>
              </a:ext>
            </a:extLst>
          </p:cNvPr>
          <p:cNvSpPr>
            <a:spLocks noChangeArrowheads="1"/>
          </p:cNvSpPr>
          <p:nvPr/>
        </p:nvSpPr>
        <p:spPr bwMode="auto">
          <a:xfrm>
            <a:off x="1546225" y="4695825"/>
            <a:ext cx="6842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accent1"/>
                </a:solidFill>
                <a:latin typeface="宋体" panose="02010600030101010101" pitchFamily="2" charset="-122"/>
              </a:rPr>
              <a:t>0.2</a:t>
            </a:r>
            <a:endParaRPr lang="en-US" altLang="zh-CN" sz="2800">
              <a:solidFill>
                <a:schemeClr val="accent1"/>
              </a:solidFill>
              <a:latin typeface="Times New Roman" panose="02020603050405020304" pitchFamily="18" charset="0"/>
            </a:endParaRPr>
          </a:p>
        </p:txBody>
      </p:sp>
      <p:sp>
        <p:nvSpPr>
          <p:cNvPr id="56397" name="Rectangle 74">
            <a:extLst>
              <a:ext uri="{FF2B5EF4-FFF2-40B4-BE49-F238E27FC236}">
                <a16:creationId xmlns:a16="http://schemas.microsoft.com/office/drawing/2014/main" id="{87751A2C-8D3E-466C-9436-33C626DA6852}"/>
              </a:ext>
            </a:extLst>
          </p:cNvPr>
          <p:cNvSpPr>
            <a:spLocks noChangeArrowheads="1"/>
          </p:cNvSpPr>
          <p:nvPr/>
        </p:nvSpPr>
        <p:spPr bwMode="auto">
          <a:xfrm>
            <a:off x="1546225" y="4235450"/>
            <a:ext cx="6842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accent1"/>
                </a:solidFill>
                <a:latin typeface="宋体" panose="02010600030101010101" pitchFamily="2" charset="-122"/>
              </a:rPr>
              <a:t>0.4</a:t>
            </a:r>
            <a:endParaRPr lang="en-US" altLang="zh-CN" sz="2800">
              <a:solidFill>
                <a:schemeClr val="accent1"/>
              </a:solidFill>
              <a:latin typeface="Times New Roman" panose="02020603050405020304" pitchFamily="18" charset="0"/>
            </a:endParaRPr>
          </a:p>
        </p:txBody>
      </p:sp>
      <p:sp>
        <p:nvSpPr>
          <p:cNvPr id="56398" name="Rectangle 75">
            <a:extLst>
              <a:ext uri="{FF2B5EF4-FFF2-40B4-BE49-F238E27FC236}">
                <a16:creationId xmlns:a16="http://schemas.microsoft.com/office/drawing/2014/main" id="{89EB3442-1D61-4975-96DE-49516C517364}"/>
              </a:ext>
            </a:extLst>
          </p:cNvPr>
          <p:cNvSpPr>
            <a:spLocks noChangeArrowheads="1"/>
          </p:cNvSpPr>
          <p:nvPr/>
        </p:nvSpPr>
        <p:spPr bwMode="auto">
          <a:xfrm>
            <a:off x="1546225" y="3778250"/>
            <a:ext cx="6842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accent1"/>
                </a:solidFill>
                <a:latin typeface="宋体" panose="02010600030101010101" pitchFamily="2" charset="-122"/>
              </a:rPr>
              <a:t>0.6</a:t>
            </a:r>
            <a:endParaRPr lang="en-US" altLang="zh-CN" sz="2800">
              <a:solidFill>
                <a:schemeClr val="accent1"/>
              </a:solidFill>
              <a:latin typeface="Times New Roman" panose="02020603050405020304" pitchFamily="18" charset="0"/>
            </a:endParaRPr>
          </a:p>
        </p:txBody>
      </p:sp>
      <p:sp>
        <p:nvSpPr>
          <p:cNvPr id="56399" name="Rectangle 76">
            <a:extLst>
              <a:ext uri="{FF2B5EF4-FFF2-40B4-BE49-F238E27FC236}">
                <a16:creationId xmlns:a16="http://schemas.microsoft.com/office/drawing/2014/main" id="{72F6645E-CE55-419B-A42D-933457DB7C94}"/>
              </a:ext>
            </a:extLst>
          </p:cNvPr>
          <p:cNvSpPr>
            <a:spLocks noChangeArrowheads="1"/>
          </p:cNvSpPr>
          <p:nvPr/>
        </p:nvSpPr>
        <p:spPr bwMode="auto">
          <a:xfrm>
            <a:off x="1546225" y="3317875"/>
            <a:ext cx="6842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accent1"/>
                </a:solidFill>
                <a:latin typeface="宋体" panose="02010600030101010101" pitchFamily="2" charset="-122"/>
              </a:rPr>
              <a:t>0.8</a:t>
            </a:r>
            <a:endParaRPr lang="en-US" altLang="zh-CN" sz="2800">
              <a:solidFill>
                <a:schemeClr val="accent1"/>
              </a:solidFill>
              <a:latin typeface="Times New Roman" panose="02020603050405020304" pitchFamily="18" charset="0"/>
            </a:endParaRPr>
          </a:p>
        </p:txBody>
      </p:sp>
      <p:sp>
        <p:nvSpPr>
          <p:cNvPr id="56400" name="Rectangle 77">
            <a:extLst>
              <a:ext uri="{FF2B5EF4-FFF2-40B4-BE49-F238E27FC236}">
                <a16:creationId xmlns:a16="http://schemas.microsoft.com/office/drawing/2014/main" id="{33FFCFD0-DD6E-4D5D-B499-557988B19AD5}"/>
              </a:ext>
            </a:extLst>
          </p:cNvPr>
          <p:cNvSpPr>
            <a:spLocks noChangeArrowheads="1"/>
          </p:cNvSpPr>
          <p:nvPr/>
        </p:nvSpPr>
        <p:spPr bwMode="auto">
          <a:xfrm>
            <a:off x="1885950" y="2857500"/>
            <a:ext cx="3032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accent1"/>
                </a:solidFill>
                <a:latin typeface="宋体" panose="02010600030101010101" pitchFamily="2" charset="-122"/>
              </a:rPr>
              <a:t>1</a:t>
            </a:r>
            <a:endParaRPr lang="en-US" altLang="zh-CN" sz="2800">
              <a:solidFill>
                <a:schemeClr val="accent1"/>
              </a:solidFill>
              <a:latin typeface="Times New Roman" panose="02020603050405020304" pitchFamily="18" charset="0"/>
            </a:endParaRPr>
          </a:p>
        </p:txBody>
      </p:sp>
      <p:sp>
        <p:nvSpPr>
          <p:cNvPr id="56401" name="Line 78">
            <a:extLst>
              <a:ext uri="{FF2B5EF4-FFF2-40B4-BE49-F238E27FC236}">
                <a16:creationId xmlns:a16="http://schemas.microsoft.com/office/drawing/2014/main" id="{EF05D49D-3DBA-41CB-ADE4-EFE06EDB81AF}"/>
              </a:ext>
            </a:extLst>
          </p:cNvPr>
          <p:cNvSpPr>
            <a:spLocks noChangeShapeType="1"/>
          </p:cNvSpPr>
          <p:nvPr/>
        </p:nvSpPr>
        <p:spPr bwMode="auto">
          <a:xfrm flipH="1">
            <a:off x="2387600" y="5775325"/>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02" name="Line 79">
            <a:extLst>
              <a:ext uri="{FF2B5EF4-FFF2-40B4-BE49-F238E27FC236}">
                <a16:creationId xmlns:a16="http://schemas.microsoft.com/office/drawing/2014/main" id="{DF43385F-6BF8-4A0F-9696-94EAB0DB413E}"/>
              </a:ext>
            </a:extLst>
          </p:cNvPr>
          <p:cNvSpPr>
            <a:spLocks noChangeShapeType="1"/>
          </p:cNvSpPr>
          <p:nvPr/>
        </p:nvSpPr>
        <p:spPr bwMode="auto">
          <a:xfrm flipH="1">
            <a:off x="2387600" y="5684838"/>
            <a:ext cx="196850" cy="1587"/>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03" name="Line 80">
            <a:extLst>
              <a:ext uri="{FF2B5EF4-FFF2-40B4-BE49-F238E27FC236}">
                <a16:creationId xmlns:a16="http://schemas.microsoft.com/office/drawing/2014/main" id="{53FBD4ED-B2D9-4519-AB8F-553FA96C7BC6}"/>
              </a:ext>
            </a:extLst>
          </p:cNvPr>
          <p:cNvSpPr>
            <a:spLocks noChangeShapeType="1"/>
          </p:cNvSpPr>
          <p:nvPr/>
        </p:nvSpPr>
        <p:spPr bwMode="auto">
          <a:xfrm flipH="1">
            <a:off x="2387600" y="5591175"/>
            <a:ext cx="196850" cy="1588"/>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04" name="Freeform 81">
            <a:extLst>
              <a:ext uri="{FF2B5EF4-FFF2-40B4-BE49-F238E27FC236}">
                <a16:creationId xmlns:a16="http://schemas.microsoft.com/office/drawing/2014/main" id="{BFC3C9D8-10ED-4B7E-BCF6-9048CA7E9795}"/>
              </a:ext>
            </a:extLst>
          </p:cNvPr>
          <p:cNvSpPr>
            <a:spLocks/>
          </p:cNvSpPr>
          <p:nvPr/>
        </p:nvSpPr>
        <p:spPr bwMode="auto">
          <a:xfrm>
            <a:off x="2387600" y="5408613"/>
            <a:ext cx="261938" cy="458787"/>
          </a:xfrm>
          <a:custGeom>
            <a:avLst/>
            <a:gdLst>
              <a:gd name="T0" fmla="*/ 2147483646 w 226"/>
              <a:gd name="T1" fmla="*/ 2147483646 h 454"/>
              <a:gd name="T2" fmla="*/ 0 w 226"/>
              <a:gd name="T3" fmla="*/ 2147483646 h 454"/>
              <a:gd name="T4" fmla="*/ 0 w 226"/>
              <a:gd name="T5" fmla="*/ 0 h 454"/>
              <a:gd name="T6" fmla="*/ 0 60000 65536"/>
              <a:gd name="T7" fmla="*/ 0 60000 65536"/>
              <a:gd name="T8" fmla="*/ 0 60000 65536"/>
            </a:gdLst>
            <a:ahLst/>
            <a:cxnLst>
              <a:cxn ang="T6">
                <a:pos x="T0" y="T1"/>
              </a:cxn>
              <a:cxn ang="T7">
                <a:pos x="T2" y="T3"/>
              </a:cxn>
              <a:cxn ang="T8">
                <a:pos x="T4" y="T5"/>
              </a:cxn>
            </a:cxnLst>
            <a:rect l="0" t="0" r="r" b="b"/>
            <a:pathLst>
              <a:path w="226" h="454">
                <a:moveTo>
                  <a:pt x="226" y="454"/>
                </a:moveTo>
                <a:lnTo>
                  <a:pt x="0" y="454"/>
                </a:lnTo>
                <a:lnTo>
                  <a:pt x="0" y="0"/>
                </a:lnTo>
              </a:path>
            </a:pathLst>
          </a:custGeom>
          <a:noFill/>
          <a:ln w="4445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405" name="Line 82">
            <a:extLst>
              <a:ext uri="{FF2B5EF4-FFF2-40B4-BE49-F238E27FC236}">
                <a16:creationId xmlns:a16="http://schemas.microsoft.com/office/drawing/2014/main" id="{37979BCE-FFC2-42E9-95EC-8871C8B2D058}"/>
              </a:ext>
            </a:extLst>
          </p:cNvPr>
          <p:cNvSpPr>
            <a:spLocks noChangeShapeType="1"/>
          </p:cNvSpPr>
          <p:nvPr/>
        </p:nvSpPr>
        <p:spPr bwMode="auto">
          <a:xfrm flipH="1">
            <a:off x="2387600" y="5499100"/>
            <a:ext cx="196850" cy="3175"/>
          </a:xfrm>
          <a:prstGeom prst="line">
            <a:avLst/>
          </a:prstGeom>
          <a:noFill/>
          <a:ln w="444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406" name="Rectangle 83">
            <a:extLst>
              <a:ext uri="{FF2B5EF4-FFF2-40B4-BE49-F238E27FC236}">
                <a16:creationId xmlns:a16="http://schemas.microsoft.com/office/drawing/2014/main" id="{2FADA4FF-B3CD-4856-976B-72B754E64B5F}"/>
              </a:ext>
            </a:extLst>
          </p:cNvPr>
          <p:cNvSpPr>
            <a:spLocks noChangeArrowheads="1"/>
          </p:cNvSpPr>
          <p:nvPr/>
        </p:nvSpPr>
        <p:spPr bwMode="auto">
          <a:xfrm>
            <a:off x="1293813" y="5757863"/>
            <a:ext cx="8794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accent1"/>
                </a:solidFill>
                <a:latin typeface="宋体" panose="02010600030101010101" pitchFamily="2" charset="-122"/>
              </a:rPr>
              <a:t>-0.2</a:t>
            </a:r>
            <a:endParaRPr lang="en-US" altLang="zh-CN" sz="2800">
              <a:solidFill>
                <a:schemeClr val="accent1"/>
              </a:solidFill>
              <a:latin typeface="Times New Roman" panose="02020603050405020304" pitchFamily="18" charset="0"/>
            </a:endParaRPr>
          </a:p>
        </p:txBody>
      </p:sp>
      <p:sp>
        <p:nvSpPr>
          <p:cNvPr id="3011668" name="Freeform 84">
            <a:extLst>
              <a:ext uri="{FF2B5EF4-FFF2-40B4-BE49-F238E27FC236}">
                <a16:creationId xmlns:a16="http://schemas.microsoft.com/office/drawing/2014/main" id="{8E2E8EBB-D2A2-425E-8C21-D2BD72DF2708}"/>
              </a:ext>
            </a:extLst>
          </p:cNvPr>
          <p:cNvSpPr>
            <a:spLocks/>
          </p:cNvSpPr>
          <p:nvPr/>
        </p:nvSpPr>
        <p:spPr bwMode="auto">
          <a:xfrm>
            <a:off x="2387600" y="5408613"/>
            <a:ext cx="5249863" cy="387350"/>
          </a:xfrm>
          <a:custGeom>
            <a:avLst/>
            <a:gdLst>
              <a:gd name="T0" fmla="*/ 2147483646 w 4533"/>
              <a:gd name="T1" fmla="*/ 0 h 383"/>
              <a:gd name="T2" fmla="*/ 2147483646 w 4533"/>
              <a:gd name="T3" fmla="*/ 2147483646 h 383"/>
              <a:gd name="T4" fmla="*/ 2147483646 w 4533"/>
              <a:gd name="T5" fmla="*/ 2147483646 h 383"/>
              <a:gd name="T6" fmla="*/ 2147483646 w 4533"/>
              <a:gd name="T7" fmla="*/ 2147483646 h 383"/>
              <a:gd name="T8" fmla="*/ 2147483646 w 4533"/>
              <a:gd name="T9" fmla="*/ 2147483646 h 383"/>
              <a:gd name="T10" fmla="*/ 2147483646 w 4533"/>
              <a:gd name="T11" fmla="*/ 2147483646 h 383"/>
              <a:gd name="T12" fmla="*/ 2147483646 w 4533"/>
              <a:gd name="T13" fmla="*/ 2147483646 h 383"/>
              <a:gd name="T14" fmla="*/ 2147483646 w 4533"/>
              <a:gd name="T15" fmla="*/ 2147483646 h 383"/>
              <a:gd name="T16" fmla="*/ 2147483646 w 4533"/>
              <a:gd name="T17" fmla="*/ 2147483646 h 383"/>
              <a:gd name="T18" fmla="*/ 2147483646 w 4533"/>
              <a:gd name="T19" fmla="*/ 2147483646 h 383"/>
              <a:gd name="T20" fmla="*/ 2147483646 w 4533"/>
              <a:gd name="T21" fmla="*/ 2147483646 h 383"/>
              <a:gd name="T22" fmla="*/ 2147483646 w 4533"/>
              <a:gd name="T23" fmla="*/ 2147483646 h 383"/>
              <a:gd name="T24" fmla="*/ 2147483646 w 4533"/>
              <a:gd name="T25" fmla="*/ 2147483646 h 383"/>
              <a:gd name="T26" fmla="*/ 2147483646 w 4533"/>
              <a:gd name="T27" fmla="*/ 2147483646 h 383"/>
              <a:gd name="T28" fmla="*/ 2147483646 w 4533"/>
              <a:gd name="T29" fmla="*/ 2147483646 h 383"/>
              <a:gd name="T30" fmla="*/ 2147483646 w 4533"/>
              <a:gd name="T31" fmla="*/ 2147483646 h 383"/>
              <a:gd name="T32" fmla="*/ 2147483646 w 4533"/>
              <a:gd name="T33" fmla="*/ 2147483646 h 383"/>
              <a:gd name="T34" fmla="*/ 2147483646 w 4533"/>
              <a:gd name="T35" fmla="*/ 2147483646 h 383"/>
              <a:gd name="T36" fmla="*/ 2147483646 w 4533"/>
              <a:gd name="T37" fmla="*/ 2147483646 h 383"/>
              <a:gd name="T38" fmla="*/ 2147483646 w 4533"/>
              <a:gd name="T39" fmla="*/ 2147483646 h 383"/>
              <a:gd name="T40" fmla="*/ 2147483646 w 4533"/>
              <a:gd name="T41" fmla="*/ 2147483646 h 383"/>
              <a:gd name="T42" fmla="*/ 2147483646 w 4533"/>
              <a:gd name="T43" fmla="*/ 2147483646 h 383"/>
              <a:gd name="T44" fmla="*/ 2147483646 w 4533"/>
              <a:gd name="T45" fmla="*/ 2147483646 h 383"/>
              <a:gd name="T46" fmla="*/ 2147483646 w 4533"/>
              <a:gd name="T47" fmla="*/ 2147483646 h 383"/>
              <a:gd name="T48" fmla="*/ 2147483646 w 4533"/>
              <a:gd name="T49" fmla="*/ 2147483646 h 383"/>
              <a:gd name="T50" fmla="*/ 2147483646 w 4533"/>
              <a:gd name="T51" fmla="*/ 2147483646 h 383"/>
              <a:gd name="T52" fmla="*/ 2147483646 w 4533"/>
              <a:gd name="T53" fmla="*/ 2147483646 h 383"/>
              <a:gd name="T54" fmla="*/ 2147483646 w 4533"/>
              <a:gd name="T55" fmla="*/ 2147483646 h 383"/>
              <a:gd name="T56" fmla="*/ 2147483646 w 4533"/>
              <a:gd name="T57" fmla="*/ 2147483646 h 383"/>
              <a:gd name="T58" fmla="*/ 2147483646 w 4533"/>
              <a:gd name="T59" fmla="*/ 2147483646 h 383"/>
              <a:gd name="T60" fmla="*/ 2147483646 w 4533"/>
              <a:gd name="T61" fmla="*/ 2147483646 h 383"/>
              <a:gd name="T62" fmla="*/ 2147483646 w 4533"/>
              <a:gd name="T63" fmla="*/ 2147483646 h 383"/>
              <a:gd name="T64" fmla="*/ 2147483646 w 4533"/>
              <a:gd name="T65" fmla="*/ 2147483646 h 383"/>
              <a:gd name="T66" fmla="*/ 2147483646 w 4533"/>
              <a:gd name="T67" fmla="*/ 2147483646 h 383"/>
              <a:gd name="T68" fmla="*/ 2147483646 w 4533"/>
              <a:gd name="T69" fmla="*/ 2147483646 h 383"/>
              <a:gd name="T70" fmla="*/ 2147483646 w 4533"/>
              <a:gd name="T71" fmla="*/ 2147483646 h 383"/>
              <a:gd name="T72" fmla="*/ 2147483646 w 4533"/>
              <a:gd name="T73" fmla="*/ 2147483646 h 383"/>
              <a:gd name="T74" fmla="*/ 2147483646 w 4533"/>
              <a:gd name="T75" fmla="*/ 2147483646 h 383"/>
              <a:gd name="T76" fmla="*/ 2147483646 w 4533"/>
              <a:gd name="T77" fmla="*/ 2147483646 h 383"/>
              <a:gd name="T78" fmla="*/ 2147483646 w 4533"/>
              <a:gd name="T79" fmla="*/ 2147483646 h 383"/>
              <a:gd name="T80" fmla="*/ 2147483646 w 4533"/>
              <a:gd name="T81" fmla="*/ 2147483646 h 383"/>
              <a:gd name="T82" fmla="*/ 2147483646 w 4533"/>
              <a:gd name="T83" fmla="*/ 2147483646 h 383"/>
              <a:gd name="T84" fmla="*/ 2147483646 w 4533"/>
              <a:gd name="T85" fmla="*/ 2147483646 h 383"/>
              <a:gd name="T86" fmla="*/ 2147483646 w 4533"/>
              <a:gd name="T87" fmla="*/ 2147483646 h 383"/>
              <a:gd name="T88" fmla="*/ 2147483646 w 4533"/>
              <a:gd name="T89" fmla="*/ 2147483646 h 383"/>
              <a:gd name="T90" fmla="*/ 2147483646 w 4533"/>
              <a:gd name="T91" fmla="*/ 2147483646 h 383"/>
              <a:gd name="T92" fmla="*/ 2147483646 w 4533"/>
              <a:gd name="T93" fmla="*/ 2147483646 h 383"/>
              <a:gd name="T94" fmla="*/ 2147483646 w 4533"/>
              <a:gd name="T95" fmla="*/ 2147483646 h 383"/>
              <a:gd name="T96" fmla="*/ 2147483646 w 4533"/>
              <a:gd name="T97" fmla="*/ 2147483646 h 383"/>
              <a:gd name="T98" fmla="*/ 2147483646 w 4533"/>
              <a:gd name="T99" fmla="*/ 2147483646 h 383"/>
              <a:gd name="T100" fmla="*/ 2147483646 w 4533"/>
              <a:gd name="T101" fmla="*/ 2147483646 h 383"/>
              <a:gd name="T102" fmla="*/ 2147483646 w 4533"/>
              <a:gd name="T103" fmla="*/ 2147483646 h 383"/>
              <a:gd name="T104" fmla="*/ 2147483646 w 4533"/>
              <a:gd name="T105" fmla="*/ 2147483646 h 383"/>
              <a:gd name="T106" fmla="*/ 2147483646 w 4533"/>
              <a:gd name="T107" fmla="*/ 2147483646 h 383"/>
              <a:gd name="T108" fmla="*/ 2147483646 w 4533"/>
              <a:gd name="T109" fmla="*/ 2147483646 h 383"/>
              <a:gd name="T110" fmla="*/ 0 w 4533"/>
              <a:gd name="T111" fmla="*/ 0 h 38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533" h="383">
                <a:moveTo>
                  <a:pt x="4533" y="0"/>
                </a:moveTo>
                <a:lnTo>
                  <a:pt x="4459" y="33"/>
                </a:lnTo>
                <a:lnTo>
                  <a:pt x="4383" y="66"/>
                </a:lnTo>
                <a:lnTo>
                  <a:pt x="4305" y="97"/>
                </a:lnTo>
                <a:lnTo>
                  <a:pt x="4223" y="129"/>
                </a:lnTo>
                <a:lnTo>
                  <a:pt x="4142" y="160"/>
                </a:lnTo>
                <a:lnTo>
                  <a:pt x="4058" y="191"/>
                </a:lnTo>
                <a:lnTo>
                  <a:pt x="3973" y="220"/>
                </a:lnTo>
                <a:lnTo>
                  <a:pt x="3888" y="247"/>
                </a:lnTo>
                <a:lnTo>
                  <a:pt x="3803" y="272"/>
                </a:lnTo>
                <a:lnTo>
                  <a:pt x="3717" y="296"/>
                </a:lnTo>
                <a:lnTo>
                  <a:pt x="3632" y="318"/>
                </a:lnTo>
                <a:lnTo>
                  <a:pt x="3547" y="336"/>
                </a:lnTo>
                <a:lnTo>
                  <a:pt x="3463" y="352"/>
                </a:lnTo>
                <a:lnTo>
                  <a:pt x="3382" y="365"/>
                </a:lnTo>
                <a:lnTo>
                  <a:pt x="3300" y="376"/>
                </a:lnTo>
                <a:lnTo>
                  <a:pt x="3220" y="381"/>
                </a:lnTo>
                <a:lnTo>
                  <a:pt x="3175" y="383"/>
                </a:lnTo>
                <a:lnTo>
                  <a:pt x="3132" y="383"/>
                </a:lnTo>
                <a:lnTo>
                  <a:pt x="3086" y="383"/>
                </a:lnTo>
                <a:lnTo>
                  <a:pt x="3043" y="381"/>
                </a:lnTo>
                <a:lnTo>
                  <a:pt x="2999" y="378"/>
                </a:lnTo>
                <a:lnTo>
                  <a:pt x="2956" y="374"/>
                </a:lnTo>
                <a:lnTo>
                  <a:pt x="2912" y="370"/>
                </a:lnTo>
                <a:lnTo>
                  <a:pt x="2869" y="365"/>
                </a:lnTo>
                <a:lnTo>
                  <a:pt x="2825" y="358"/>
                </a:lnTo>
                <a:lnTo>
                  <a:pt x="2782" y="352"/>
                </a:lnTo>
                <a:lnTo>
                  <a:pt x="2736" y="345"/>
                </a:lnTo>
                <a:lnTo>
                  <a:pt x="2691" y="336"/>
                </a:lnTo>
                <a:lnTo>
                  <a:pt x="2644" y="329"/>
                </a:lnTo>
                <a:lnTo>
                  <a:pt x="2597" y="320"/>
                </a:lnTo>
                <a:lnTo>
                  <a:pt x="2548" y="311"/>
                </a:lnTo>
                <a:lnTo>
                  <a:pt x="2499" y="303"/>
                </a:lnTo>
                <a:lnTo>
                  <a:pt x="2433" y="291"/>
                </a:lnTo>
                <a:lnTo>
                  <a:pt x="2364" y="280"/>
                </a:lnTo>
                <a:lnTo>
                  <a:pt x="2296" y="269"/>
                </a:lnTo>
                <a:lnTo>
                  <a:pt x="2225" y="256"/>
                </a:lnTo>
                <a:lnTo>
                  <a:pt x="2152" y="245"/>
                </a:lnTo>
                <a:lnTo>
                  <a:pt x="2078" y="233"/>
                </a:lnTo>
                <a:lnTo>
                  <a:pt x="2002" y="222"/>
                </a:lnTo>
                <a:lnTo>
                  <a:pt x="1924" y="209"/>
                </a:lnTo>
                <a:lnTo>
                  <a:pt x="1766" y="187"/>
                </a:lnTo>
                <a:lnTo>
                  <a:pt x="1605" y="164"/>
                </a:lnTo>
                <a:lnTo>
                  <a:pt x="1440" y="142"/>
                </a:lnTo>
                <a:lnTo>
                  <a:pt x="1273" y="120"/>
                </a:lnTo>
                <a:lnTo>
                  <a:pt x="1106" y="100"/>
                </a:lnTo>
                <a:lnTo>
                  <a:pt x="939" y="82"/>
                </a:lnTo>
                <a:lnTo>
                  <a:pt x="774" y="64"/>
                </a:lnTo>
                <a:lnTo>
                  <a:pt x="611" y="48"/>
                </a:lnTo>
                <a:lnTo>
                  <a:pt x="451" y="33"/>
                </a:lnTo>
                <a:lnTo>
                  <a:pt x="371" y="26"/>
                </a:lnTo>
                <a:lnTo>
                  <a:pt x="295" y="20"/>
                </a:lnTo>
                <a:lnTo>
                  <a:pt x="219" y="15"/>
                </a:lnTo>
                <a:lnTo>
                  <a:pt x="145" y="10"/>
                </a:lnTo>
                <a:lnTo>
                  <a:pt x="70" y="4"/>
                </a:lnTo>
                <a:lnTo>
                  <a:pt x="0" y="0"/>
                </a:lnTo>
              </a:path>
            </a:pathLst>
          </a:custGeom>
          <a:noFill/>
          <a:ln w="4445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011669" name="Rectangle 85">
            <a:extLst>
              <a:ext uri="{FF2B5EF4-FFF2-40B4-BE49-F238E27FC236}">
                <a16:creationId xmlns:a16="http://schemas.microsoft.com/office/drawing/2014/main" id="{2EDBBA7F-3E72-4B27-9B1D-87AA28CCE612}"/>
              </a:ext>
            </a:extLst>
          </p:cNvPr>
          <p:cNvSpPr>
            <a:spLocks noChangeArrowheads="1"/>
          </p:cNvSpPr>
          <p:nvPr/>
        </p:nvSpPr>
        <p:spPr bwMode="auto">
          <a:xfrm>
            <a:off x="4587875" y="4513263"/>
            <a:ext cx="9540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宋体" panose="02010600030101010101" pitchFamily="2" charset="-122"/>
              </a:rPr>
              <a:t>H</a:t>
            </a:r>
            <a:r>
              <a:rPr lang="en-US" altLang="zh-CN" baseline="-25000">
                <a:solidFill>
                  <a:schemeClr val="accent1"/>
                </a:solidFill>
                <a:latin typeface="宋体" panose="02010600030101010101" pitchFamily="2" charset="-122"/>
              </a:rPr>
              <a:t>2</a:t>
            </a:r>
            <a:r>
              <a:rPr lang="en-US" altLang="zh-CN">
                <a:solidFill>
                  <a:schemeClr val="accent1"/>
                </a:solidFill>
                <a:latin typeface="宋体" panose="02010600030101010101" pitchFamily="2" charset="-122"/>
              </a:rPr>
              <a:t>(t)</a:t>
            </a:r>
            <a:endParaRPr lang="en-US" altLang="zh-CN">
              <a:solidFill>
                <a:schemeClr val="accent1"/>
              </a:solidFill>
              <a:latin typeface="Times New Roman" panose="02020603050405020304" pitchFamily="18" charset="0"/>
            </a:endParaRPr>
          </a:p>
        </p:txBody>
      </p:sp>
      <p:sp>
        <p:nvSpPr>
          <p:cNvPr id="3011670" name="Rectangle 86">
            <a:extLst>
              <a:ext uri="{FF2B5EF4-FFF2-40B4-BE49-F238E27FC236}">
                <a16:creationId xmlns:a16="http://schemas.microsoft.com/office/drawing/2014/main" id="{07BAA9A5-9E3A-4574-B43A-D922CF8A0F13}"/>
              </a:ext>
            </a:extLst>
          </p:cNvPr>
          <p:cNvSpPr>
            <a:spLocks noChangeArrowheads="1"/>
          </p:cNvSpPr>
          <p:nvPr/>
        </p:nvSpPr>
        <p:spPr bwMode="auto">
          <a:xfrm>
            <a:off x="4605338" y="5870575"/>
            <a:ext cx="95408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宋体" panose="02010600030101010101" pitchFamily="2" charset="-122"/>
              </a:rPr>
              <a:t>H</a:t>
            </a:r>
            <a:r>
              <a:rPr lang="en-US" altLang="zh-CN" baseline="-25000">
                <a:solidFill>
                  <a:schemeClr val="accent1"/>
                </a:solidFill>
                <a:latin typeface="宋体" panose="02010600030101010101" pitchFamily="2" charset="-122"/>
              </a:rPr>
              <a:t>3</a:t>
            </a:r>
            <a:r>
              <a:rPr lang="en-US" altLang="zh-CN">
                <a:solidFill>
                  <a:schemeClr val="accent1"/>
                </a:solidFill>
                <a:latin typeface="宋体" panose="02010600030101010101" pitchFamily="2" charset="-122"/>
              </a:rPr>
              <a:t>(t)</a:t>
            </a:r>
            <a:endParaRPr lang="en-US" altLang="zh-CN">
              <a:solidFill>
                <a:schemeClr val="accent1"/>
              </a:solidFill>
              <a:latin typeface="Times New Roman" panose="02020603050405020304" pitchFamily="18" charset="0"/>
            </a:endParaRPr>
          </a:p>
        </p:txBody>
      </p:sp>
      <p:sp>
        <p:nvSpPr>
          <p:cNvPr id="3011671" name="Rectangle 87">
            <a:extLst>
              <a:ext uri="{FF2B5EF4-FFF2-40B4-BE49-F238E27FC236}">
                <a16:creationId xmlns:a16="http://schemas.microsoft.com/office/drawing/2014/main" id="{4D65E83B-3D30-40B1-9D27-7590546D0D09}"/>
              </a:ext>
            </a:extLst>
          </p:cNvPr>
          <p:cNvSpPr>
            <a:spLocks noChangeArrowheads="1"/>
          </p:cNvSpPr>
          <p:nvPr/>
        </p:nvSpPr>
        <p:spPr bwMode="auto">
          <a:xfrm>
            <a:off x="6921500" y="2397125"/>
            <a:ext cx="95408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宋体" panose="02010600030101010101" pitchFamily="2" charset="-122"/>
              </a:rPr>
              <a:t>H</a:t>
            </a:r>
            <a:r>
              <a:rPr lang="en-US" altLang="zh-CN" baseline="-25000">
                <a:solidFill>
                  <a:schemeClr val="accent1"/>
                </a:solidFill>
                <a:latin typeface="宋体" panose="02010600030101010101" pitchFamily="2" charset="-122"/>
              </a:rPr>
              <a:t>1</a:t>
            </a:r>
            <a:r>
              <a:rPr lang="en-US" altLang="zh-CN">
                <a:solidFill>
                  <a:schemeClr val="accent1"/>
                </a:solidFill>
                <a:latin typeface="宋体" panose="02010600030101010101" pitchFamily="2" charset="-122"/>
              </a:rPr>
              <a:t>(t)</a:t>
            </a:r>
            <a:endParaRPr lang="en-US" altLang="zh-CN">
              <a:solidFill>
                <a:schemeClr val="accent1"/>
              </a:solidFill>
              <a:latin typeface="Times New Roman" panose="02020603050405020304" pitchFamily="18" charset="0"/>
            </a:endParaRPr>
          </a:p>
        </p:txBody>
      </p:sp>
      <p:sp>
        <p:nvSpPr>
          <p:cNvPr id="3011672" name="Rectangle 88">
            <a:extLst>
              <a:ext uri="{FF2B5EF4-FFF2-40B4-BE49-F238E27FC236}">
                <a16:creationId xmlns:a16="http://schemas.microsoft.com/office/drawing/2014/main" id="{AFD48E39-3432-4456-B15D-C25235FD1204}"/>
              </a:ext>
            </a:extLst>
          </p:cNvPr>
          <p:cNvSpPr>
            <a:spLocks noChangeArrowheads="1"/>
          </p:cNvSpPr>
          <p:nvPr/>
        </p:nvSpPr>
        <p:spPr bwMode="auto">
          <a:xfrm>
            <a:off x="2897188" y="2478088"/>
            <a:ext cx="954087"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chemeClr val="bg1"/>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solidFill>
                  <a:schemeClr val="accent1"/>
                </a:solidFill>
                <a:latin typeface="宋体" panose="02010600030101010101" pitchFamily="2" charset="-122"/>
              </a:rPr>
              <a:t>H</a:t>
            </a:r>
            <a:r>
              <a:rPr lang="en-US" altLang="zh-CN" baseline="-25000">
                <a:solidFill>
                  <a:schemeClr val="accent1"/>
                </a:solidFill>
                <a:latin typeface="宋体" panose="02010600030101010101" pitchFamily="2" charset="-122"/>
              </a:rPr>
              <a:t>0</a:t>
            </a:r>
            <a:r>
              <a:rPr lang="en-US" altLang="zh-CN">
                <a:solidFill>
                  <a:schemeClr val="accent1"/>
                </a:solidFill>
                <a:latin typeface="宋体" panose="02010600030101010101" pitchFamily="2" charset="-122"/>
              </a:rPr>
              <a:t>(t)</a:t>
            </a:r>
            <a:endParaRPr lang="en-US" altLang="zh-CN">
              <a:solidFill>
                <a:schemeClr val="accent1"/>
              </a:solidFill>
              <a:latin typeface="Times New Roman" panose="02020603050405020304" pitchFamily="18" charset="0"/>
            </a:endParaRPr>
          </a:p>
        </p:txBody>
      </p:sp>
      <p:sp>
        <p:nvSpPr>
          <p:cNvPr id="56412" name="Text Box 89">
            <a:extLst>
              <a:ext uri="{FF2B5EF4-FFF2-40B4-BE49-F238E27FC236}">
                <a16:creationId xmlns:a16="http://schemas.microsoft.com/office/drawing/2014/main" id="{28FDE107-1B4D-4901-B0C1-A2AD1A822694}"/>
              </a:ext>
            </a:extLst>
          </p:cNvPr>
          <p:cNvSpPr txBox="1">
            <a:spLocks noChangeArrowheads="1"/>
          </p:cNvSpPr>
          <p:nvPr/>
        </p:nvSpPr>
        <p:spPr bwMode="auto">
          <a:xfrm>
            <a:off x="3505200" y="1958975"/>
            <a:ext cx="4786313" cy="57943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a:latin typeface="Times New Roman" panose="02020603050405020304" pitchFamily="18" charset="0"/>
              </a:rPr>
              <a:t>Hermite blending function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115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1167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0115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1167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116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1158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30116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11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1669" grpId="0"/>
      <p:bldP spid="3011670" grpId="0"/>
      <p:bldP spid="3011671" grpId="0"/>
      <p:bldP spid="301167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6035A7F8-91C1-4312-A257-1F3498171C14}"/>
              </a:ext>
            </a:extLst>
          </p:cNvPr>
          <p:cNvSpPr>
            <a:spLocks noGrp="1"/>
          </p:cNvSpPr>
          <p:nvPr>
            <p:ph type="dt" sz="quarter" idx="10"/>
          </p:nvPr>
        </p:nvSpPr>
        <p:spPr/>
        <p:txBody>
          <a:bodyPr/>
          <a:lstStyle/>
          <a:p>
            <a:pPr>
              <a:defRPr/>
            </a:pPr>
            <a:r>
              <a:rPr lang="en-US" altLang="zh-CN"/>
              <a:t>2023-11-14</a:t>
            </a:r>
          </a:p>
        </p:txBody>
      </p:sp>
      <p:sp>
        <p:nvSpPr>
          <p:cNvPr id="8" name="页脚占位符 4">
            <a:extLst>
              <a:ext uri="{FF2B5EF4-FFF2-40B4-BE49-F238E27FC236}">
                <a16:creationId xmlns:a16="http://schemas.microsoft.com/office/drawing/2014/main" id="{71D22DFC-DD64-4A76-9299-F0DA6EBE1E5A}"/>
              </a:ext>
            </a:extLst>
          </p:cNvPr>
          <p:cNvSpPr>
            <a:spLocks noGrp="1"/>
          </p:cNvSpPr>
          <p:nvPr>
            <p:ph type="ftr" sz="quarter" idx="11"/>
          </p:nvPr>
        </p:nvSpPr>
        <p:spPr/>
        <p:txBody>
          <a:bodyPr/>
          <a:lstStyle/>
          <a:p>
            <a:pPr>
              <a:defRPr/>
            </a:pPr>
            <a:r>
              <a:rPr lang="en-US" altLang="zh-CN"/>
              <a:t>北京林业大学</a:t>
            </a:r>
          </a:p>
        </p:txBody>
      </p:sp>
      <p:sp>
        <p:nvSpPr>
          <p:cNvPr id="9" name="灯片编号占位符 5">
            <a:extLst>
              <a:ext uri="{FF2B5EF4-FFF2-40B4-BE49-F238E27FC236}">
                <a16:creationId xmlns:a16="http://schemas.microsoft.com/office/drawing/2014/main" id="{6A4E0750-3E22-4874-8760-73E4626F4949}"/>
              </a:ext>
            </a:extLst>
          </p:cNvPr>
          <p:cNvSpPr>
            <a:spLocks noGrp="1"/>
          </p:cNvSpPr>
          <p:nvPr>
            <p:ph type="sldNum" sz="quarter" idx="12"/>
          </p:nvPr>
        </p:nvSpPr>
        <p:spPr/>
        <p:txBody>
          <a:bodyPr/>
          <a:lstStyle/>
          <a:p>
            <a:pPr>
              <a:defRPr/>
            </a:pPr>
            <a:fld id="{ADB36D70-8F57-4B55-A2F1-5EAD5FE017D5}" type="slidenum">
              <a:rPr lang="en-US" altLang="zh-CN"/>
              <a:pPr>
                <a:defRPr/>
              </a:pPr>
              <a:t>61</a:t>
            </a:fld>
            <a:endParaRPr lang="en-US" altLang="zh-CN"/>
          </a:p>
        </p:txBody>
      </p:sp>
      <p:sp>
        <p:nvSpPr>
          <p:cNvPr id="58373" name="Rectangle 2">
            <a:extLst>
              <a:ext uri="{FF2B5EF4-FFF2-40B4-BE49-F238E27FC236}">
                <a16:creationId xmlns:a16="http://schemas.microsoft.com/office/drawing/2014/main" id="{87B44CFF-C6B7-470D-AAA8-9C0B457C90E0}"/>
              </a:ext>
            </a:extLst>
          </p:cNvPr>
          <p:cNvSpPr>
            <a:spLocks noGrp="1" noChangeArrowheads="1"/>
          </p:cNvSpPr>
          <p:nvPr>
            <p:ph type="title"/>
          </p:nvPr>
        </p:nvSpPr>
        <p:spPr>
          <a:xfrm>
            <a:off x="1390650" y="368300"/>
            <a:ext cx="6859588" cy="1462088"/>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p:sp>
        <p:nvSpPr>
          <p:cNvPr id="58374" name="Text Box 3">
            <a:hlinkClick r:id="" action="ppaction://noaction"/>
            <a:extLst>
              <a:ext uri="{FF2B5EF4-FFF2-40B4-BE49-F238E27FC236}">
                <a16:creationId xmlns:a16="http://schemas.microsoft.com/office/drawing/2014/main" id="{C1C97CEE-7F23-4F51-83F5-7EA308F90CB0}"/>
              </a:ext>
            </a:extLst>
          </p:cNvPr>
          <p:cNvSpPr txBox="1">
            <a:spLocks noChangeArrowheads="1"/>
          </p:cNvSpPr>
          <p:nvPr/>
        </p:nvSpPr>
        <p:spPr bwMode="auto">
          <a:xfrm>
            <a:off x="944563" y="2354263"/>
            <a:ext cx="7688262"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150000"/>
              </a:lnSpc>
              <a:buClr>
                <a:schemeClr val="bg2"/>
              </a:buClr>
              <a:buSzTx/>
              <a:buFont typeface="Monotype Sorts" pitchFamily="2" charset="2"/>
              <a:buNone/>
            </a:pPr>
            <a:r>
              <a:rPr kumimoji="1" lang="en-US" altLang="zh-CN" sz="2400">
                <a:solidFill>
                  <a:schemeClr val="bg1"/>
                </a:solidFill>
                <a:latin typeface="Times New Roman" panose="02020603050405020304" pitchFamily="18" charset="0"/>
              </a:rPr>
              <a:t>Easy to manipulate the shape locally(</a:t>
            </a:r>
            <a:r>
              <a:rPr kumimoji="1" lang="zh-CN" altLang="en-US" sz="2400">
                <a:solidFill>
                  <a:schemeClr val="bg1"/>
                </a:solidFill>
                <a:latin typeface="Times New Roman" panose="02020603050405020304" pitchFamily="18" charset="0"/>
              </a:rPr>
              <a:t>因为每个曲线段仅依赖于端点约束，可以局部调整曲线形状。</a:t>
            </a:r>
            <a:r>
              <a:rPr kumimoji="1" lang="en-US" altLang="zh-CN" sz="2400">
                <a:solidFill>
                  <a:schemeClr val="bg1"/>
                </a:solidFill>
                <a:latin typeface="Times New Roman" panose="02020603050405020304" pitchFamily="18" charset="0"/>
              </a:rPr>
              <a:t>)</a:t>
            </a:r>
          </a:p>
        </p:txBody>
      </p:sp>
      <p:sp>
        <p:nvSpPr>
          <p:cNvPr id="3013636" name="Text Box 4">
            <a:extLst>
              <a:ext uri="{FF2B5EF4-FFF2-40B4-BE49-F238E27FC236}">
                <a16:creationId xmlns:a16="http://schemas.microsoft.com/office/drawing/2014/main" id="{4B8A5717-CC83-4ECF-8F80-E669F2460842}"/>
              </a:ext>
            </a:extLst>
          </p:cNvPr>
          <p:cNvSpPr txBox="1">
            <a:spLocks noChangeArrowheads="1"/>
          </p:cNvSpPr>
          <p:nvPr/>
        </p:nvSpPr>
        <p:spPr bwMode="auto">
          <a:xfrm>
            <a:off x="936625" y="3990975"/>
            <a:ext cx="59197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400" dirty="0">
                <a:solidFill>
                  <a:schemeClr val="bg1"/>
                </a:solidFill>
                <a:latin typeface="Times New Roman" panose="02020603050405020304" pitchFamily="18" charset="0"/>
              </a:rPr>
              <a:t>Invariant under rotation scaling and translation (</a:t>
            </a:r>
            <a:r>
              <a:rPr kumimoji="1" lang="en-US" altLang="zh-CN" sz="2400" dirty="0" err="1">
                <a:solidFill>
                  <a:schemeClr val="bg1"/>
                </a:solidFill>
                <a:latin typeface="Times New Roman" panose="02020603050405020304" pitchFamily="18" charset="0"/>
              </a:rPr>
              <a:t>Hermite</a:t>
            </a:r>
            <a:r>
              <a:rPr kumimoji="1" lang="zh-CN" altLang="en-US" sz="2400" dirty="0">
                <a:solidFill>
                  <a:schemeClr val="bg1"/>
                </a:solidFill>
                <a:latin typeface="Times New Roman" panose="02020603050405020304" pitchFamily="18" charset="0"/>
              </a:rPr>
              <a:t>曲线具有几何不变性</a:t>
            </a:r>
            <a:r>
              <a:rPr kumimoji="1" lang="en-US" altLang="zh-CN" sz="2400" dirty="0">
                <a:solidFill>
                  <a:schemeClr val="bg1"/>
                </a:solidFill>
                <a:latin typeface="Times New Roman" panose="02020603050405020304" pitchFamily="18" charset="0"/>
              </a:rPr>
              <a:t>)</a:t>
            </a:r>
          </a:p>
        </p:txBody>
      </p:sp>
      <p:sp>
        <p:nvSpPr>
          <p:cNvPr id="58376" name="Oval 5">
            <a:extLst>
              <a:ext uri="{FF2B5EF4-FFF2-40B4-BE49-F238E27FC236}">
                <a16:creationId xmlns:a16="http://schemas.microsoft.com/office/drawing/2014/main" id="{0DD1958F-A0FC-472F-8843-7D7422E4A0C5}"/>
              </a:ext>
            </a:extLst>
          </p:cNvPr>
          <p:cNvSpPr>
            <a:spLocks noChangeArrowheads="1"/>
          </p:cNvSpPr>
          <p:nvPr/>
        </p:nvSpPr>
        <p:spPr bwMode="auto">
          <a:xfrm>
            <a:off x="354013" y="2608263"/>
            <a:ext cx="347662"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3013638" name="Oval 6">
            <a:extLst>
              <a:ext uri="{FF2B5EF4-FFF2-40B4-BE49-F238E27FC236}">
                <a16:creationId xmlns:a16="http://schemas.microsoft.com/office/drawing/2014/main" id="{9DAF1DCE-5ADA-49F6-B5FF-B9B102FAA311}"/>
              </a:ext>
            </a:extLst>
          </p:cNvPr>
          <p:cNvSpPr>
            <a:spLocks noChangeArrowheads="1"/>
          </p:cNvSpPr>
          <p:nvPr/>
        </p:nvSpPr>
        <p:spPr bwMode="auto">
          <a:xfrm>
            <a:off x="263525" y="3987800"/>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136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13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3636" grpId="0"/>
      <p:bldP spid="301363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BE686DD7-2AD7-4CDD-9D71-A5E4CB041BA8}"/>
              </a:ext>
            </a:extLst>
          </p:cNvPr>
          <p:cNvSpPr>
            <a:spLocks noGrp="1"/>
          </p:cNvSpPr>
          <p:nvPr>
            <p:ph type="dt" sz="quarter" idx="10"/>
          </p:nvPr>
        </p:nvSpPr>
        <p:spPr/>
        <p:txBody>
          <a:bodyPr/>
          <a:lstStyle/>
          <a:p>
            <a:pPr>
              <a:defRPr/>
            </a:pPr>
            <a:r>
              <a:rPr lang="en-US" altLang="zh-CN"/>
              <a:t>2023-11-14</a:t>
            </a:r>
          </a:p>
        </p:txBody>
      </p:sp>
      <p:sp>
        <p:nvSpPr>
          <p:cNvPr id="11" name="页脚占位符 4">
            <a:extLst>
              <a:ext uri="{FF2B5EF4-FFF2-40B4-BE49-F238E27FC236}">
                <a16:creationId xmlns:a16="http://schemas.microsoft.com/office/drawing/2014/main" id="{70C11D66-C5E4-4291-AA28-315601503241}"/>
              </a:ext>
            </a:extLst>
          </p:cNvPr>
          <p:cNvSpPr>
            <a:spLocks noGrp="1"/>
          </p:cNvSpPr>
          <p:nvPr>
            <p:ph type="ftr" sz="quarter" idx="11"/>
          </p:nvPr>
        </p:nvSpPr>
        <p:spPr/>
        <p:txBody>
          <a:bodyPr/>
          <a:lstStyle/>
          <a:p>
            <a:pPr>
              <a:defRPr/>
            </a:pPr>
            <a:r>
              <a:rPr lang="en-US" altLang="zh-CN"/>
              <a:t>北京林业大学</a:t>
            </a:r>
          </a:p>
        </p:txBody>
      </p:sp>
      <p:sp>
        <p:nvSpPr>
          <p:cNvPr id="12" name="灯片编号占位符 5">
            <a:extLst>
              <a:ext uri="{FF2B5EF4-FFF2-40B4-BE49-F238E27FC236}">
                <a16:creationId xmlns:a16="http://schemas.microsoft.com/office/drawing/2014/main" id="{5B9AB353-1BA8-457D-89EA-1BB2DF120AAD}"/>
              </a:ext>
            </a:extLst>
          </p:cNvPr>
          <p:cNvSpPr>
            <a:spLocks noGrp="1"/>
          </p:cNvSpPr>
          <p:nvPr>
            <p:ph type="sldNum" sz="quarter" idx="12"/>
          </p:nvPr>
        </p:nvSpPr>
        <p:spPr/>
        <p:txBody>
          <a:bodyPr/>
          <a:lstStyle/>
          <a:p>
            <a:pPr>
              <a:defRPr/>
            </a:pPr>
            <a:fld id="{F4C89234-97E2-4320-8692-4686D3B732B1}" type="slidenum">
              <a:rPr lang="en-US" altLang="zh-CN"/>
              <a:pPr>
                <a:defRPr/>
              </a:pPr>
              <a:t>62</a:t>
            </a:fld>
            <a:endParaRPr lang="en-US" altLang="zh-CN"/>
          </a:p>
        </p:txBody>
      </p:sp>
      <p:sp>
        <p:nvSpPr>
          <p:cNvPr id="60421" name="Rectangle 2">
            <a:extLst>
              <a:ext uri="{FF2B5EF4-FFF2-40B4-BE49-F238E27FC236}">
                <a16:creationId xmlns:a16="http://schemas.microsoft.com/office/drawing/2014/main" id="{373A5AEC-64B4-47EF-ABF7-3D77E4C8B18B}"/>
              </a:ext>
            </a:extLst>
          </p:cNvPr>
          <p:cNvSpPr>
            <a:spLocks noGrp="1" noChangeArrowheads="1"/>
          </p:cNvSpPr>
          <p:nvPr>
            <p:ph type="title"/>
          </p:nvPr>
        </p:nvSpPr>
        <p:spPr>
          <a:xfrm>
            <a:off x="1390650" y="368300"/>
            <a:ext cx="6859588" cy="1462088"/>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p:sp>
        <p:nvSpPr>
          <p:cNvPr id="60422" name="Text Box 3">
            <a:extLst>
              <a:ext uri="{FF2B5EF4-FFF2-40B4-BE49-F238E27FC236}">
                <a16:creationId xmlns:a16="http://schemas.microsoft.com/office/drawing/2014/main" id="{9758377E-6C2E-4A96-A6C0-337735FA0A13}"/>
              </a:ext>
            </a:extLst>
          </p:cNvPr>
          <p:cNvSpPr txBox="1">
            <a:spLocks noChangeArrowheads="1"/>
          </p:cNvSpPr>
          <p:nvPr/>
        </p:nvSpPr>
        <p:spPr bwMode="auto">
          <a:xfrm>
            <a:off x="493713" y="1971675"/>
            <a:ext cx="5778500" cy="9461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latin typeface="Times New Roman" panose="02020603050405020304" pitchFamily="18" charset="0"/>
              </a:rPr>
              <a:t>Manipulation of Hermite Curve’s shape(</a:t>
            </a:r>
            <a:r>
              <a:rPr lang="zh-CN" altLang="en-US" sz="2800">
                <a:latin typeface="Times New Roman" panose="02020603050405020304" pitchFamily="18" charset="0"/>
              </a:rPr>
              <a:t>曲线的形状控制</a:t>
            </a:r>
            <a:r>
              <a:rPr lang="en-US" altLang="zh-CN" sz="2800">
                <a:latin typeface="Times New Roman" panose="02020603050405020304" pitchFamily="18" charset="0"/>
              </a:rPr>
              <a:t>)</a:t>
            </a:r>
          </a:p>
        </p:txBody>
      </p:sp>
      <p:sp>
        <p:nvSpPr>
          <p:cNvPr id="60423" name="Text Box 4">
            <a:extLst>
              <a:ext uri="{FF2B5EF4-FFF2-40B4-BE49-F238E27FC236}">
                <a16:creationId xmlns:a16="http://schemas.microsoft.com/office/drawing/2014/main" id="{35002F2B-2878-47D9-902C-1154F6BBEDBF}"/>
              </a:ext>
            </a:extLst>
          </p:cNvPr>
          <p:cNvSpPr txBox="1">
            <a:spLocks noChangeArrowheads="1"/>
          </p:cNvSpPr>
          <p:nvPr/>
        </p:nvSpPr>
        <p:spPr bwMode="auto">
          <a:xfrm>
            <a:off x="1328738" y="3409950"/>
            <a:ext cx="63341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800">
                <a:solidFill>
                  <a:schemeClr val="bg1"/>
                </a:solidFill>
                <a:latin typeface="Times New Roman" panose="02020603050405020304" pitchFamily="18" charset="0"/>
              </a:rPr>
              <a:t>Change the endpoint vector (</a:t>
            </a:r>
            <a:r>
              <a:rPr kumimoji="1" lang="zh-CN" altLang="en-US" sz="2800">
                <a:solidFill>
                  <a:schemeClr val="bg1"/>
                </a:solidFill>
                <a:latin typeface="Times New Roman" panose="02020603050405020304" pitchFamily="18" charset="0"/>
              </a:rPr>
              <a:t>改变端点位置矢量</a:t>
            </a:r>
            <a:r>
              <a:rPr kumimoji="1" lang="en-US" altLang="zh-CN" sz="2800">
                <a:solidFill>
                  <a:schemeClr val="bg1"/>
                </a:solidFill>
                <a:latin typeface="Times New Roman" panose="02020603050405020304" pitchFamily="18" charset="0"/>
              </a:rPr>
              <a:t>)P</a:t>
            </a:r>
            <a:r>
              <a:rPr kumimoji="1" lang="en-US" altLang="zh-CN" sz="2800" baseline="-25000">
                <a:solidFill>
                  <a:schemeClr val="bg1"/>
                </a:solidFill>
                <a:latin typeface="Times New Roman" panose="02020603050405020304" pitchFamily="18" charset="0"/>
              </a:rPr>
              <a:t>k</a:t>
            </a:r>
            <a:r>
              <a:rPr kumimoji="1" lang="zh-CN" altLang="en-US" sz="2800">
                <a:solidFill>
                  <a:schemeClr val="bg1"/>
                </a:solidFill>
                <a:latin typeface="Times New Roman" panose="02020603050405020304" pitchFamily="18" charset="0"/>
              </a:rPr>
              <a:t>、</a:t>
            </a:r>
            <a:r>
              <a:rPr kumimoji="1" lang="en-US" altLang="zh-CN" sz="2800">
                <a:solidFill>
                  <a:schemeClr val="bg1"/>
                </a:solidFill>
                <a:latin typeface="Times New Roman" panose="02020603050405020304" pitchFamily="18" charset="0"/>
              </a:rPr>
              <a:t>P</a:t>
            </a:r>
            <a:r>
              <a:rPr kumimoji="1" lang="en-US" altLang="zh-CN" sz="2800" baseline="-25000">
                <a:solidFill>
                  <a:schemeClr val="bg1"/>
                </a:solidFill>
                <a:latin typeface="Times New Roman" panose="02020603050405020304" pitchFamily="18" charset="0"/>
              </a:rPr>
              <a:t>k+1</a:t>
            </a:r>
          </a:p>
        </p:txBody>
      </p:sp>
      <p:sp>
        <p:nvSpPr>
          <p:cNvPr id="60424" name="Text Box 5">
            <a:hlinkClick r:id="" action="ppaction://noaction"/>
            <a:extLst>
              <a:ext uri="{FF2B5EF4-FFF2-40B4-BE49-F238E27FC236}">
                <a16:creationId xmlns:a16="http://schemas.microsoft.com/office/drawing/2014/main" id="{362D7FDA-B5EA-4412-A8AE-BD4B046E5770}"/>
              </a:ext>
            </a:extLst>
          </p:cNvPr>
          <p:cNvSpPr txBox="1">
            <a:spLocks noChangeArrowheads="1"/>
          </p:cNvSpPr>
          <p:nvPr/>
        </p:nvSpPr>
        <p:spPr bwMode="auto">
          <a:xfrm>
            <a:off x="1328738" y="4403725"/>
            <a:ext cx="667543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800">
                <a:solidFill>
                  <a:schemeClr val="bg1"/>
                </a:solidFill>
                <a:latin typeface="Times New Roman" panose="02020603050405020304" pitchFamily="18" charset="0"/>
              </a:rPr>
              <a:t>Change  the direction of the tangent vector</a:t>
            </a:r>
          </a:p>
          <a:p>
            <a:pPr eaLnBrk="1" hangingPunct="1">
              <a:spcBef>
                <a:spcPct val="0"/>
              </a:spcBef>
              <a:buClrTx/>
              <a:buSzTx/>
              <a:buFontTx/>
              <a:buNone/>
            </a:pPr>
            <a:r>
              <a:rPr kumimoji="1" lang="en-US" altLang="zh-CN" sz="2800">
                <a:solidFill>
                  <a:schemeClr val="bg1"/>
                </a:solidFill>
                <a:latin typeface="Times New Roman" panose="02020603050405020304" pitchFamily="18" charset="0"/>
              </a:rPr>
              <a:t>(</a:t>
            </a:r>
            <a:r>
              <a:rPr kumimoji="1" lang="zh-CN" altLang="en-US" sz="2800">
                <a:solidFill>
                  <a:schemeClr val="bg1"/>
                </a:solidFill>
                <a:latin typeface="Times New Roman" panose="02020603050405020304" pitchFamily="18" charset="0"/>
              </a:rPr>
              <a:t>调节切矢量</a:t>
            </a:r>
            <a:r>
              <a:rPr kumimoji="1" lang="en-US" altLang="zh-CN" sz="2800">
                <a:solidFill>
                  <a:schemeClr val="bg1"/>
                </a:solidFill>
                <a:latin typeface="Times New Roman" panose="02020603050405020304" pitchFamily="18" charset="0"/>
              </a:rPr>
              <a:t>R</a:t>
            </a:r>
            <a:r>
              <a:rPr kumimoji="1" lang="en-US" altLang="zh-CN" sz="2800" baseline="-25000">
                <a:solidFill>
                  <a:schemeClr val="bg1"/>
                </a:solidFill>
                <a:latin typeface="Times New Roman" panose="02020603050405020304" pitchFamily="18" charset="0"/>
              </a:rPr>
              <a:t>k</a:t>
            </a:r>
            <a:r>
              <a:rPr kumimoji="1" lang="zh-CN" altLang="en-US" sz="2800">
                <a:solidFill>
                  <a:schemeClr val="bg1"/>
                </a:solidFill>
                <a:latin typeface="Times New Roman" panose="02020603050405020304" pitchFamily="18" charset="0"/>
              </a:rPr>
              <a:t>、</a:t>
            </a:r>
            <a:r>
              <a:rPr kumimoji="1" lang="en-US" altLang="zh-CN" sz="2800">
                <a:solidFill>
                  <a:schemeClr val="bg1"/>
                </a:solidFill>
                <a:latin typeface="Times New Roman" panose="02020603050405020304" pitchFamily="18" charset="0"/>
              </a:rPr>
              <a:t>R</a:t>
            </a:r>
            <a:r>
              <a:rPr kumimoji="1" lang="en-US" altLang="zh-CN" sz="2800" baseline="-25000">
                <a:solidFill>
                  <a:schemeClr val="bg1"/>
                </a:solidFill>
                <a:latin typeface="Times New Roman" panose="02020603050405020304" pitchFamily="18" charset="0"/>
              </a:rPr>
              <a:t>k+1</a:t>
            </a:r>
            <a:r>
              <a:rPr kumimoji="1" lang="zh-CN" altLang="en-US" sz="2800">
                <a:solidFill>
                  <a:schemeClr val="bg1"/>
                </a:solidFill>
                <a:latin typeface="Times New Roman" panose="02020603050405020304" pitchFamily="18" charset="0"/>
              </a:rPr>
              <a:t>的方向</a:t>
            </a:r>
            <a:r>
              <a:rPr kumimoji="1" lang="en-US" altLang="zh-CN" sz="2800">
                <a:solidFill>
                  <a:schemeClr val="bg1"/>
                </a:solidFill>
                <a:latin typeface="Times New Roman" panose="02020603050405020304" pitchFamily="18" charset="0"/>
              </a:rPr>
              <a:t>)</a:t>
            </a:r>
          </a:p>
        </p:txBody>
      </p:sp>
      <p:sp>
        <p:nvSpPr>
          <p:cNvPr id="60425" name="Text Box 6">
            <a:hlinkClick r:id="" action="ppaction://noaction"/>
            <a:extLst>
              <a:ext uri="{FF2B5EF4-FFF2-40B4-BE49-F238E27FC236}">
                <a16:creationId xmlns:a16="http://schemas.microsoft.com/office/drawing/2014/main" id="{C030DA8C-E53D-49BB-A937-AEE9FCB6777A}"/>
              </a:ext>
            </a:extLst>
          </p:cNvPr>
          <p:cNvSpPr txBox="1">
            <a:spLocks noChangeArrowheads="1"/>
          </p:cNvSpPr>
          <p:nvPr/>
        </p:nvSpPr>
        <p:spPr bwMode="auto">
          <a:xfrm>
            <a:off x="1328738" y="5397500"/>
            <a:ext cx="67167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800">
                <a:latin typeface="Times New Roman" panose="02020603050405020304" pitchFamily="18" charset="0"/>
              </a:rPr>
              <a:t>Change the magnitude of tangent vector (</a:t>
            </a:r>
            <a:r>
              <a:rPr kumimoji="1" lang="zh-CN" altLang="en-US" sz="2800">
                <a:latin typeface="Times New Roman" panose="02020603050405020304" pitchFamily="18" charset="0"/>
              </a:rPr>
              <a:t>调节切矢量</a:t>
            </a:r>
            <a:r>
              <a:rPr kumimoji="1" lang="en-US" altLang="zh-CN" sz="2800">
                <a:latin typeface="Times New Roman" panose="02020603050405020304" pitchFamily="18" charset="0"/>
              </a:rPr>
              <a:t>R</a:t>
            </a:r>
            <a:r>
              <a:rPr kumimoji="1" lang="en-US" altLang="zh-CN" sz="2800" baseline="-25000">
                <a:latin typeface="Times New Roman" panose="02020603050405020304" pitchFamily="18" charset="0"/>
              </a:rPr>
              <a:t>k</a:t>
            </a:r>
            <a:r>
              <a:rPr kumimoji="1" lang="zh-CN" altLang="en-US" sz="2800">
                <a:latin typeface="Times New Roman" panose="02020603050405020304" pitchFamily="18" charset="0"/>
              </a:rPr>
              <a:t>、</a:t>
            </a:r>
            <a:r>
              <a:rPr kumimoji="1" lang="en-US" altLang="zh-CN" sz="2800">
                <a:latin typeface="Times New Roman" panose="02020603050405020304" pitchFamily="18" charset="0"/>
              </a:rPr>
              <a:t>R</a:t>
            </a:r>
            <a:r>
              <a:rPr kumimoji="1" lang="en-US" altLang="zh-CN" sz="2800" baseline="-25000">
                <a:latin typeface="Times New Roman" panose="02020603050405020304" pitchFamily="18" charset="0"/>
              </a:rPr>
              <a:t>k+1</a:t>
            </a:r>
            <a:r>
              <a:rPr kumimoji="1" lang="zh-CN" altLang="en-US" sz="2800">
                <a:latin typeface="Times New Roman" panose="02020603050405020304" pitchFamily="18" charset="0"/>
              </a:rPr>
              <a:t>的长度</a:t>
            </a:r>
            <a:r>
              <a:rPr kumimoji="1" lang="en-US" altLang="zh-CN" sz="2800">
                <a:latin typeface="Times New Roman" panose="02020603050405020304" pitchFamily="18" charset="0"/>
              </a:rPr>
              <a:t>)</a:t>
            </a:r>
          </a:p>
        </p:txBody>
      </p:sp>
      <p:sp>
        <p:nvSpPr>
          <p:cNvPr id="60426" name="Oval 7">
            <a:extLst>
              <a:ext uri="{FF2B5EF4-FFF2-40B4-BE49-F238E27FC236}">
                <a16:creationId xmlns:a16="http://schemas.microsoft.com/office/drawing/2014/main" id="{2CF3838B-76E9-4F18-93BA-345FF9757225}"/>
              </a:ext>
            </a:extLst>
          </p:cNvPr>
          <p:cNvSpPr>
            <a:spLocks noChangeArrowheads="1"/>
          </p:cNvSpPr>
          <p:nvPr/>
        </p:nvSpPr>
        <p:spPr bwMode="auto">
          <a:xfrm>
            <a:off x="476250" y="354012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0427" name="Oval 8">
            <a:extLst>
              <a:ext uri="{FF2B5EF4-FFF2-40B4-BE49-F238E27FC236}">
                <a16:creationId xmlns:a16="http://schemas.microsoft.com/office/drawing/2014/main" id="{8FAD7A5E-061F-47A3-9735-A2EC3B5EACE3}"/>
              </a:ext>
            </a:extLst>
          </p:cNvPr>
          <p:cNvSpPr>
            <a:spLocks noChangeArrowheads="1"/>
          </p:cNvSpPr>
          <p:nvPr/>
        </p:nvSpPr>
        <p:spPr bwMode="auto">
          <a:xfrm>
            <a:off x="476250" y="4514850"/>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0428" name="Oval 9">
            <a:extLst>
              <a:ext uri="{FF2B5EF4-FFF2-40B4-BE49-F238E27FC236}">
                <a16:creationId xmlns:a16="http://schemas.microsoft.com/office/drawing/2014/main" id="{C2DAFFF3-D1E8-43D6-A9D6-018D833B499B}"/>
              </a:ext>
            </a:extLst>
          </p:cNvPr>
          <p:cNvSpPr>
            <a:spLocks noChangeArrowheads="1"/>
          </p:cNvSpPr>
          <p:nvPr/>
        </p:nvSpPr>
        <p:spPr bwMode="auto">
          <a:xfrm>
            <a:off x="476250" y="5538788"/>
            <a:ext cx="347663" cy="325437"/>
          </a:xfrm>
          <a:prstGeom prst="ellipse">
            <a:avLst/>
          </a:prstGeom>
          <a:gradFill rotWithShape="1">
            <a:gsLst>
              <a:gs pos="0">
                <a:schemeClr val="bg1"/>
              </a:gs>
              <a:gs pos="100000">
                <a:srgbClr val="2C5884"/>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BDCE395A-C2E2-4CBD-A08D-6C62B14716BF}"/>
              </a:ext>
            </a:extLst>
          </p:cNvPr>
          <p:cNvSpPr>
            <a:spLocks noGrp="1"/>
          </p:cNvSpPr>
          <p:nvPr>
            <p:ph type="dt" sz="quarter" idx="10"/>
          </p:nvPr>
        </p:nvSpPr>
        <p:spPr/>
        <p:txBody>
          <a:bodyPr/>
          <a:lstStyle/>
          <a:p>
            <a:pPr>
              <a:defRPr/>
            </a:pPr>
            <a:r>
              <a:rPr lang="en-US" altLang="zh-CN"/>
              <a:t>2023-11-14</a:t>
            </a:r>
          </a:p>
        </p:txBody>
      </p:sp>
      <p:sp>
        <p:nvSpPr>
          <p:cNvPr id="9" name="页脚占位符 4">
            <a:extLst>
              <a:ext uri="{FF2B5EF4-FFF2-40B4-BE49-F238E27FC236}">
                <a16:creationId xmlns:a16="http://schemas.microsoft.com/office/drawing/2014/main" id="{C94F16A2-D3A3-44B0-91B1-370298F7CFA9}"/>
              </a:ext>
            </a:extLst>
          </p:cNvPr>
          <p:cNvSpPr>
            <a:spLocks noGrp="1"/>
          </p:cNvSpPr>
          <p:nvPr>
            <p:ph type="ftr" sz="quarter" idx="11"/>
          </p:nvPr>
        </p:nvSpPr>
        <p:spPr/>
        <p:txBody>
          <a:bodyPr/>
          <a:lstStyle/>
          <a:p>
            <a:pPr>
              <a:defRPr/>
            </a:pPr>
            <a:r>
              <a:rPr lang="en-US" altLang="zh-CN"/>
              <a:t>北京林业大学</a:t>
            </a:r>
          </a:p>
        </p:txBody>
      </p:sp>
      <p:sp>
        <p:nvSpPr>
          <p:cNvPr id="10" name="灯片编号占位符 5">
            <a:extLst>
              <a:ext uri="{FF2B5EF4-FFF2-40B4-BE49-F238E27FC236}">
                <a16:creationId xmlns:a16="http://schemas.microsoft.com/office/drawing/2014/main" id="{9F78D3F4-BD1B-4845-ABF3-4AFC959AD485}"/>
              </a:ext>
            </a:extLst>
          </p:cNvPr>
          <p:cNvSpPr>
            <a:spLocks noGrp="1"/>
          </p:cNvSpPr>
          <p:nvPr>
            <p:ph type="sldNum" sz="quarter" idx="12"/>
          </p:nvPr>
        </p:nvSpPr>
        <p:spPr/>
        <p:txBody>
          <a:bodyPr/>
          <a:lstStyle/>
          <a:p>
            <a:pPr>
              <a:defRPr/>
            </a:pPr>
            <a:fld id="{D94203EF-A27E-4A7A-B032-DDE73B96D699}" type="slidenum">
              <a:rPr lang="en-US" altLang="zh-CN"/>
              <a:pPr>
                <a:defRPr/>
              </a:pPr>
              <a:t>63</a:t>
            </a:fld>
            <a:endParaRPr lang="en-US" altLang="zh-CN"/>
          </a:p>
        </p:txBody>
      </p:sp>
      <p:sp>
        <p:nvSpPr>
          <p:cNvPr id="62469" name="Rectangle 7">
            <a:extLst>
              <a:ext uri="{FF2B5EF4-FFF2-40B4-BE49-F238E27FC236}">
                <a16:creationId xmlns:a16="http://schemas.microsoft.com/office/drawing/2014/main" id="{97474E49-A5ED-45F0-81E7-2D269EC50D33}"/>
              </a:ext>
            </a:extLst>
          </p:cNvPr>
          <p:cNvSpPr>
            <a:spLocks noChangeArrowheads="1"/>
          </p:cNvSpPr>
          <p:nvPr/>
        </p:nvSpPr>
        <p:spPr bwMode="auto">
          <a:xfrm>
            <a:off x="228600" y="1828800"/>
            <a:ext cx="8915400" cy="4694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2470" name="Rectangle 2">
            <a:extLst>
              <a:ext uri="{FF2B5EF4-FFF2-40B4-BE49-F238E27FC236}">
                <a16:creationId xmlns:a16="http://schemas.microsoft.com/office/drawing/2014/main" id="{294EF1F6-31E7-48B9-982F-2648CB1C1E93}"/>
              </a:ext>
            </a:extLst>
          </p:cNvPr>
          <p:cNvSpPr>
            <a:spLocks noGrp="1" noChangeArrowheads="1"/>
          </p:cNvSpPr>
          <p:nvPr>
            <p:ph type="title"/>
          </p:nvPr>
        </p:nvSpPr>
        <p:spPr>
          <a:xfrm>
            <a:off x="1390650" y="368300"/>
            <a:ext cx="6859588" cy="1462088"/>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p:pic>
        <p:nvPicPr>
          <p:cNvPr id="62471" name="Picture 3">
            <a:extLst>
              <a:ext uri="{FF2B5EF4-FFF2-40B4-BE49-F238E27FC236}">
                <a16:creationId xmlns:a16="http://schemas.microsoft.com/office/drawing/2014/main" id="{DE5F7381-E7E1-445F-97CB-A666506343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563" y="1884363"/>
            <a:ext cx="4006850" cy="24209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2" name="Picture 4">
            <a:extLst>
              <a:ext uri="{FF2B5EF4-FFF2-40B4-BE49-F238E27FC236}">
                <a16:creationId xmlns:a16="http://schemas.microsoft.com/office/drawing/2014/main" id="{B9932484-F5E1-4D73-ADAB-85F49851F4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5650" y="2130425"/>
            <a:ext cx="4164013" cy="2025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3" name="Picture 5">
            <a:extLst>
              <a:ext uri="{FF2B5EF4-FFF2-40B4-BE49-F238E27FC236}">
                <a16:creationId xmlns:a16="http://schemas.microsoft.com/office/drawing/2014/main" id="{335F9789-EA7C-41EC-9BE5-6AABC3A9FF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3463" y="4021138"/>
            <a:ext cx="2762250" cy="23447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74" name="Picture 6">
            <a:extLst>
              <a:ext uri="{FF2B5EF4-FFF2-40B4-BE49-F238E27FC236}">
                <a16:creationId xmlns:a16="http://schemas.microsoft.com/office/drawing/2014/main" id="{17A1EE1B-34CF-41FE-A418-629A5A356E2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488" y="4416425"/>
            <a:ext cx="4029075" cy="1889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F92468EB-3752-4A7C-BE33-CDDB73F62F01}"/>
              </a:ext>
            </a:extLst>
          </p:cNvPr>
          <p:cNvSpPr>
            <a:spLocks noGrp="1"/>
          </p:cNvSpPr>
          <p:nvPr>
            <p:ph type="dt" sz="quarter" idx="10"/>
          </p:nvPr>
        </p:nvSpPr>
        <p:spPr/>
        <p:txBody>
          <a:bodyPr/>
          <a:lstStyle/>
          <a:p>
            <a:pPr>
              <a:defRPr/>
            </a:pPr>
            <a:r>
              <a:rPr lang="en-US" altLang="zh-CN"/>
              <a:t>2023-11-14</a:t>
            </a:r>
          </a:p>
        </p:txBody>
      </p:sp>
      <p:sp>
        <p:nvSpPr>
          <p:cNvPr id="11" name="页脚占位符 4">
            <a:extLst>
              <a:ext uri="{FF2B5EF4-FFF2-40B4-BE49-F238E27FC236}">
                <a16:creationId xmlns:a16="http://schemas.microsoft.com/office/drawing/2014/main" id="{E205614A-ECE4-4D02-9FF4-3816B379CE0B}"/>
              </a:ext>
            </a:extLst>
          </p:cNvPr>
          <p:cNvSpPr>
            <a:spLocks noGrp="1"/>
          </p:cNvSpPr>
          <p:nvPr>
            <p:ph type="ftr" sz="quarter" idx="11"/>
          </p:nvPr>
        </p:nvSpPr>
        <p:spPr/>
        <p:txBody>
          <a:bodyPr/>
          <a:lstStyle/>
          <a:p>
            <a:pPr>
              <a:defRPr/>
            </a:pPr>
            <a:r>
              <a:rPr lang="en-US" altLang="zh-CN"/>
              <a:t>北京林业大学</a:t>
            </a:r>
          </a:p>
        </p:txBody>
      </p:sp>
      <p:sp>
        <p:nvSpPr>
          <p:cNvPr id="12" name="灯片编号占位符 5">
            <a:extLst>
              <a:ext uri="{FF2B5EF4-FFF2-40B4-BE49-F238E27FC236}">
                <a16:creationId xmlns:a16="http://schemas.microsoft.com/office/drawing/2014/main" id="{90CB9E29-1BF4-4C20-8184-41FE2EE8B82A}"/>
              </a:ext>
            </a:extLst>
          </p:cNvPr>
          <p:cNvSpPr>
            <a:spLocks noGrp="1"/>
          </p:cNvSpPr>
          <p:nvPr>
            <p:ph type="sldNum" sz="quarter" idx="12"/>
          </p:nvPr>
        </p:nvSpPr>
        <p:spPr/>
        <p:txBody>
          <a:bodyPr/>
          <a:lstStyle/>
          <a:p>
            <a:pPr>
              <a:defRPr/>
            </a:pPr>
            <a:fld id="{D17B579F-D889-48D1-AEF6-C0E1F41EFC25}" type="slidenum">
              <a:rPr lang="en-US" altLang="zh-CN"/>
              <a:pPr>
                <a:defRPr/>
              </a:pPr>
              <a:t>64</a:t>
            </a:fld>
            <a:endParaRPr lang="en-US" altLang="zh-CN"/>
          </a:p>
        </p:txBody>
      </p:sp>
      <p:sp>
        <p:nvSpPr>
          <p:cNvPr id="64517" name="Rectangle 2">
            <a:extLst>
              <a:ext uri="{FF2B5EF4-FFF2-40B4-BE49-F238E27FC236}">
                <a16:creationId xmlns:a16="http://schemas.microsoft.com/office/drawing/2014/main" id="{03E30169-466C-488F-91C3-20CA25F5BC36}"/>
              </a:ext>
            </a:extLst>
          </p:cNvPr>
          <p:cNvSpPr>
            <a:spLocks noGrp="1" noChangeArrowheads="1"/>
          </p:cNvSpPr>
          <p:nvPr>
            <p:ph type="title"/>
          </p:nvPr>
        </p:nvSpPr>
        <p:spPr>
          <a:xfrm>
            <a:off x="1390650" y="368300"/>
            <a:ext cx="6859588" cy="1462088"/>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p:sp>
        <p:nvSpPr>
          <p:cNvPr id="64518" name="Text Box 3">
            <a:extLst>
              <a:ext uri="{FF2B5EF4-FFF2-40B4-BE49-F238E27FC236}">
                <a16:creationId xmlns:a16="http://schemas.microsoft.com/office/drawing/2014/main" id="{0DB7EC68-29CC-4D68-8D0F-BAB916478E18}"/>
              </a:ext>
            </a:extLst>
          </p:cNvPr>
          <p:cNvSpPr txBox="1">
            <a:spLocks noChangeArrowheads="1"/>
          </p:cNvSpPr>
          <p:nvPr/>
        </p:nvSpPr>
        <p:spPr bwMode="auto">
          <a:xfrm>
            <a:off x="493713" y="1971675"/>
            <a:ext cx="5778500" cy="9461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latin typeface="Times New Roman" panose="02020603050405020304" pitchFamily="18" charset="0"/>
              </a:rPr>
              <a:t>Manipulation of Hermite Curve’s shape(</a:t>
            </a:r>
            <a:r>
              <a:rPr lang="zh-CN" altLang="en-US" sz="2800">
                <a:latin typeface="Times New Roman" panose="02020603050405020304" pitchFamily="18" charset="0"/>
              </a:rPr>
              <a:t>曲线的形状控制</a:t>
            </a:r>
            <a:r>
              <a:rPr lang="en-US" altLang="zh-CN" sz="2800">
                <a:latin typeface="Times New Roman" panose="02020603050405020304" pitchFamily="18" charset="0"/>
              </a:rPr>
              <a:t>)</a:t>
            </a:r>
          </a:p>
        </p:txBody>
      </p:sp>
      <p:sp>
        <p:nvSpPr>
          <p:cNvPr id="64519" name="Text Box 4">
            <a:extLst>
              <a:ext uri="{FF2B5EF4-FFF2-40B4-BE49-F238E27FC236}">
                <a16:creationId xmlns:a16="http://schemas.microsoft.com/office/drawing/2014/main" id="{FAB77D04-9C9F-4292-AB8E-D7FD7EBEA794}"/>
              </a:ext>
            </a:extLst>
          </p:cNvPr>
          <p:cNvSpPr txBox="1">
            <a:spLocks noChangeArrowheads="1"/>
          </p:cNvSpPr>
          <p:nvPr/>
        </p:nvSpPr>
        <p:spPr bwMode="auto">
          <a:xfrm>
            <a:off x="1328738" y="3165475"/>
            <a:ext cx="63341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800">
                <a:solidFill>
                  <a:schemeClr val="bg1"/>
                </a:solidFill>
                <a:latin typeface="Times New Roman" panose="02020603050405020304" pitchFamily="18" charset="0"/>
              </a:rPr>
              <a:t>Change the endpoint vector (</a:t>
            </a:r>
            <a:r>
              <a:rPr kumimoji="1" lang="zh-CN" altLang="en-US" sz="2800">
                <a:solidFill>
                  <a:schemeClr val="bg1"/>
                </a:solidFill>
                <a:latin typeface="Times New Roman" panose="02020603050405020304" pitchFamily="18" charset="0"/>
              </a:rPr>
              <a:t>改变端点位置矢量</a:t>
            </a:r>
            <a:r>
              <a:rPr kumimoji="1" lang="en-US" altLang="zh-CN" sz="2800">
                <a:solidFill>
                  <a:schemeClr val="bg1"/>
                </a:solidFill>
                <a:latin typeface="Times New Roman" panose="02020603050405020304" pitchFamily="18" charset="0"/>
              </a:rPr>
              <a:t>)P</a:t>
            </a:r>
            <a:r>
              <a:rPr kumimoji="1" lang="en-US" altLang="zh-CN" sz="2800" baseline="-25000">
                <a:solidFill>
                  <a:schemeClr val="bg1"/>
                </a:solidFill>
                <a:latin typeface="Times New Roman" panose="02020603050405020304" pitchFamily="18" charset="0"/>
              </a:rPr>
              <a:t>k</a:t>
            </a:r>
            <a:r>
              <a:rPr kumimoji="1" lang="zh-CN" altLang="en-US" sz="2800">
                <a:solidFill>
                  <a:schemeClr val="bg1"/>
                </a:solidFill>
                <a:latin typeface="Times New Roman" panose="02020603050405020304" pitchFamily="18" charset="0"/>
              </a:rPr>
              <a:t>、</a:t>
            </a:r>
            <a:r>
              <a:rPr kumimoji="1" lang="en-US" altLang="zh-CN" sz="2800">
                <a:solidFill>
                  <a:schemeClr val="bg1"/>
                </a:solidFill>
                <a:latin typeface="Times New Roman" panose="02020603050405020304" pitchFamily="18" charset="0"/>
              </a:rPr>
              <a:t>P</a:t>
            </a:r>
            <a:r>
              <a:rPr kumimoji="1" lang="en-US" altLang="zh-CN" sz="2800" baseline="-25000">
                <a:solidFill>
                  <a:schemeClr val="bg1"/>
                </a:solidFill>
                <a:latin typeface="Times New Roman" panose="02020603050405020304" pitchFamily="18" charset="0"/>
              </a:rPr>
              <a:t>k+1</a:t>
            </a:r>
          </a:p>
        </p:txBody>
      </p:sp>
      <p:sp>
        <p:nvSpPr>
          <p:cNvPr id="64520" name="Text Box 5">
            <a:hlinkClick r:id="" action="ppaction://noaction"/>
            <a:extLst>
              <a:ext uri="{FF2B5EF4-FFF2-40B4-BE49-F238E27FC236}">
                <a16:creationId xmlns:a16="http://schemas.microsoft.com/office/drawing/2014/main" id="{81A2F7F0-860F-4AF0-9E02-E0B6D8DCDA67}"/>
              </a:ext>
            </a:extLst>
          </p:cNvPr>
          <p:cNvSpPr txBox="1">
            <a:spLocks noChangeArrowheads="1"/>
          </p:cNvSpPr>
          <p:nvPr/>
        </p:nvSpPr>
        <p:spPr bwMode="auto">
          <a:xfrm>
            <a:off x="1328738" y="4159250"/>
            <a:ext cx="667543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800">
                <a:solidFill>
                  <a:schemeClr val="bg1"/>
                </a:solidFill>
                <a:latin typeface="Times New Roman" panose="02020603050405020304" pitchFamily="18" charset="0"/>
              </a:rPr>
              <a:t>Change  the direction of the tangent vector</a:t>
            </a:r>
          </a:p>
          <a:p>
            <a:pPr eaLnBrk="1" hangingPunct="1">
              <a:spcBef>
                <a:spcPct val="0"/>
              </a:spcBef>
              <a:buClrTx/>
              <a:buSzTx/>
              <a:buFontTx/>
              <a:buNone/>
            </a:pPr>
            <a:r>
              <a:rPr kumimoji="1" lang="en-US" altLang="zh-CN" sz="2800">
                <a:solidFill>
                  <a:schemeClr val="bg1"/>
                </a:solidFill>
                <a:latin typeface="Times New Roman" panose="02020603050405020304" pitchFamily="18" charset="0"/>
              </a:rPr>
              <a:t>(</a:t>
            </a:r>
            <a:r>
              <a:rPr kumimoji="1" lang="zh-CN" altLang="en-US" sz="2800">
                <a:solidFill>
                  <a:schemeClr val="bg1"/>
                </a:solidFill>
                <a:latin typeface="Times New Roman" panose="02020603050405020304" pitchFamily="18" charset="0"/>
              </a:rPr>
              <a:t>调节切矢量</a:t>
            </a:r>
            <a:r>
              <a:rPr kumimoji="1" lang="en-US" altLang="zh-CN" sz="2800">
                <a:solidFill>
                  <a:schemeClr val="bg1"/>
                </a:solidFill>
                <a:latin typeface="Times New Roman" panose="02020603050405020304" pitchFamily="18" charset="0"/>
              </a:rPr>
              <a:t>R</a:t>
            </a:r>
            <a:r>
              <a:rPr kumimoji="1" lang="en-US" altLang="zh-CN" sz="2800" baseline="-25000">
                <a:solidFill>
                  <a:schemeClr val="bg1"/>
                </a:solidFill>
                <a:latin typeface="Times New Roman" panose="02020603050405020304" pitchFamily="18" charset="0"/>
              </a:rPr>
              <a:t>k</a:t>
            </a:r>
            <a:r>
              <a:rPr kumimoji="1" lang="zh-CN" altLang="en-US" sz="2800">
                <a:solidFill>
                  <a:schemeClr val="bg1"/>
                </a:solidFill>
                <a:latin typeface="Times New Roman" panose="02020603050405020304" pitchFamily="18" charset="0"/>
              </a:rPr>
              <a:t>、</a:t>
            </a:r>
            <a:r>
              <a:rPr kumimoji="1" lang="en-US" altLang="zh-CN" sz="2800">
                <a:solidFill>
                  <a:schemeClr val="bg1"/>
                </a:solidFill>
                <a:latin typeface="Times New Roman" panose="02020603050405020304" pitchFamily="18" charset="0"/>
              </a:rPr>
              <a:t>R</a:t>
            </a:r>
            <a:r>
              <a:rPr kumimoji="1" lang="en-US" altLang="zh-CN" sz="2800" baseline="-25000">
                <a:solidFill>
                  <a:schemeClr val="bg1"/>
                </a:solidFill>
                <a:latin typeface="Times New Roman" panose="02020603050405020304" pitchFamily="18" charset="0"/>
              </a:rPr>
              <a:t>k+1</a:t>
            </a:r>
            <a:r>
              <a:rPr kumimoji="1" lang="zh-CN" altLang="en-US" sz="2800">
                <a:solidFill>
                  <a:schemeClr val="bg1"/>
                </a:solidFill>
                <a:latin typeface="Times New Roman" panose="02020603050405020304" pitchFamily="18" charset="0"/>
              </a:rPr>
              <a:t>的方向</a:t>
            </a:r>
            <a:r>
              <a:rPr kumimoji="1" lang="en-US" altLang="zh-CN" sz="2800">
                <a:solidFill>
                  <a:schemeClr val="bg1"/>
                </a:solidFill>
                <a:latin typeface="Times New Roman" panose="02020603050405020304" pitchFamily="18" charset="0"/>
              </a:rPr>
              <a:t>)</a:t>
            </a:r>
          </a:p>
        </p:txBody>
      </p:sp>
      <p:sp>
        <p:nvSpPr>
          <p:cNvPr id="64521" name="Text Box 6">
            <a:hlinkClick r:id="" action="ppaction://noaction"/>
            <a:extLst>
              <a:ext uri="{FF2B5EF4-FFF2-40B4-BE49-F238E27FC236}">
                <a16:creationId xmlns:a16="http://schemas.microsoft.com/office/drawing/2014/main" id="{F96596B2-2A9D-4567-B464-48B757E262A0}"/>
              </a:ext>
            </a:extLst>
          </p:cNvPr>
          <p:cNvSpPr txBox="1">
            <a:spLocks noChangeArrowheads="1"/>
          </p:cNvSpPr>
          <p:nvPr/>
        </p:nvSpPr>
        <p:spPr bwMode="auto">
          <a:xfrm>
            <a:off x="1328738" y="5153025"/>
            <a:ext cx="67167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800">
                <a:solidFill>
                  <a:schemeClr val="bg1"/>
                </a:solidFill>
                <a:latin typeface="Times New Roman" panose="02020603050405020304" pitchFamily="18" charset="0"/>
              </a:rPr>
              <a:t>Change the magnitude of tangent vector (</a:t>
            </a:r>
            <a:r>
              <a:rPr kumimoji="1" lang="zh-CN" altLang="en-US" sz="2800">
                <a:solidFill>
                  <a:schemeClr val="bg1"/>
                </a:solidFill>
                <a:latin typeface="Times New Roman" panose="02020603050405020304" pitchFamily="18" charset="0"/>
              </a:rPr>
              <a:t>调节切矢量</a:t>
            </a:r>
            <a:r>
              <a:rPr kumimoji="1" lang="en-US" altLang="zh-CN" sz="2800">
                <a:solidFill>
                  <a:schemeClr val="bg1"/>
                </a:solidFill>
                <a:latin typeface="Times New Roman" panose="02020603050405020304" pitchFamily="18" charset="0"/>
              </a:rPr>
              <a:t>R</a:t>
            </a:r>
            <a:r>
              <a:rPr kumimoji="1" lang="en-US" altLang="zh-CN" sz="2800" baseline="-25000">
                <a:solidFill>
                  <a:schemeClr val="bg1"/>
                </a:solidFill>
                <a:latin typeface="Times New Roman" panose="02020603050405020304" pitchFamily="18" charset="0"/>
              </a:rPr>
              <a:t>k</a:t>
            </a:r>
            <a:r>
              <a:rPr kumimoji="1" lang="zh-CN" altLang="en-US" sz="2800">
                <a:solidFill>
                  <a:schemeClr val="bg1"/>
                </a:solidFill>
                <a:latin typeface="Times New Roman" panose="02020603050405020304" pitchFamily="18" charset="0"/>
              </a:rPr>
              <a:t>、</a:t>
            </a:r>
            <a:r>
              <a:rPr kumimoji="1" lang="en-US" altLang="zh-CN" sz="2800">
                <a:solidFill>
                  <a:schemeClr val="bg1"/>
                </a:solidFill>
                <a:latin typeface="Times New Roman" panose="02020603050405020304" pitchFamily="18" charset="0"/>
              </a:rPr>
              <a:t>R</a:t>
            </a:r>
            <a:r>
              <a:rPr kumimoji="1" lang="en-US" altLang="zh-CN" sz="2800" baseline="-25000">
                <a:solidFill>
                  <a:schemeClr val="bg1"/>
                </a:solidFill>
                <a:latin typeface="Times New Roman" panose="02020603050405020304" pitchFamily="18" charset="0"/>
              </a:rPr>
              <a:t>k+1</a:t>
            </a:r>
            <a:r>
              <a:rPr kumimoji="1" lang="zh-CN" altLang="en-US" sz="2800">
                <a:solidFill>
                  <a:schemeClr val="bg1"/>
                </a:solidFill>
                <a:latin typeface="Times New Roman" panose="02020603050405020304" pitchFamily="18" charset="0"/>
              </a:rPr>
              <a:t>的长度</a:t>
            </a:r>
            <a:r>
              <a:rPr kumimoji="1" lang="en-US" altLang="zh-CN" sz="2800">
                <a:solidFill>
                  <a:schemeClr val="bg1"/>
                </a:solidFill>
                <a:latin typeface="Times New Roman" panose="02020603050405020304" pitchFamily="18" charset="0"/>
              </a:rPr>
              <a:t>)</a:t>
            </a:r>
          </a:p>
        </p:txBody>
      </p:sp>
      <p:sp>
        <p:nvSpPr>
          <p:cNvPr id="64522" name="Oval 7">
            <a:extLst>
              <a:ext uri="{FF2B5EF4-FFF2-40B4-BE49-F238E27FC236}">
                <a16:creationId xmlns:a16="http://schemas.microsoft.com/office/drawing/2014/main" id="{39DFE491-C484-4456-9F76-91F98D94BA04}"/>
              </a:ext>
            </a:extLst>
          </p:cNvPr>
          <p:cNvSpPr>
            <a:spLocks noChangeArrowheads="1"/>
          </p:cNvSpPr>
          <p:nvPr/>
        </p:nvSpPr>
        <p:spPr bwMode="auto">
          <a:xfrm>
            <a:off x="476250" y="3295650"/>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3" name="Oval 8">
            <a:extLst>
              <a:ext uri="{FF2B5EF4-FFF2-40B4-BE49-F238E27FC236}">
                <a16:creationId xmlns:a16="http://schemas.microsoft.com/office/drawing/2014/main" id="{C2990F8F-C0D8-4C07-A0B4-790A627537B3}"/>
              </a:ext>
            </a:extLst>
          </p:cNvPr>
          <p:cNvSpPr>
            <a:spLocks noChangeArrowheads="1"/>
          </p:cNvSpPr>
          <p:nvPr/>
        </p:nvSpPr>
        <p:spPr bwMode="auto">
          <a:xfrm>
            <a:off x="476250" y="427037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4524" name="Oval 9">
            <a:extLst>
              <a:ext uri="{FF2B5EF4-FFF2-40B4-BE49-F238E27FC236}">
                <a16:creationId xmlns:a16="http://schemas.microsoft.com/office/drawing/2014/main" id="{C1F58525-35AC-4AB7-95FC-11FF8BF61E05}"/>
              </a:ext>
            </a:extLst>
          </p:cNvPr>
          <p:cNvSpPr>
            <a:spLocks noChangeArrowheads="1"/>
          </p:cNvSpPr>
          <p:nvPr/>
        </p:nvSpPr>
        <p:spPr bwMode="auto">
          <a:xfrm>
            <a:off x="476250" y="52943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01477DF-A6BF-432A-9C79-6DA0F99545DF}"/>
              </a:ext>
            </a:extLst>
          </p:cNvPr>
          <p:cNvSpPr>
            <a:spLocks noGrp="1"/>
          </p:cNvSpPr>
          <p:nvPr>
            <p:ph type="dt" sz="quarter" idx="10"/>
          </p:nvPr>
        </p:nvSpPr>
        <p:spPr/>
        <p:txBody>
          <a:bodyPr/>
          <a:lstStyle/>
          <a:p>
            <a:pPr>
              <a:defRPr/>
            </a:pPr>
            <a:r>
              <a:rPr lang="en-US" altLang="zh-CN"/>
              <a:t>2023-11-14</a:t>
            </a:r>
          </a:p>
        </p:txBody>
      </p:sp>
      <p:sp>
        <p:nvSpPr>
          <p:cNvPr id="5" name="页脚占位符 4">
            <a:extLst>
              <a:ext uri="{FF2B5EF4-FFF2-40B4-BE49-F238E27FC236}">
                <a16:creationId xmlns:a16="http://schemas.microsoft.com/office/drawing/2014/main" id="{A15F960E-2D99-4E1E-B639-151061341B5E}"/>
              </a:ext>
            </a:extLst>
          </p:cNvPr>
          <p:cNvSpPr>
            <a:spLocks noGrp="1"/>
          </p:cNvSpPr>
          <p:nvPr>
            <p:ph type="ftr" sz="quarter" idx="11"/>
          </p:nvPr>
        </p:nvSpPr>
        <p:spPr/>
        <p:txBody>
          <a:bodyPr/>
          <a:lstStyle/>
          <a:p>
            <a:pPr>
              <a:defRPr/>
            </a:pPr>
            <a:r>
              <a:rPr lang="en-US" altLang="zh-CN"/>
              <a:t>北京林业大学</a:t>
            </a:r>
          </a:p>
        </p:txBody>
      </p:sp>
      <p:sp>
        <p:nvSpPr>
          <p:cNvPr id="6" name="灯片编号占位符 5">
            <a:extLst>
              <a:ext uri="{FF2B5EF4-FFF2-40B4-BE49-F238E27FC236}">
                <a16:creationId xmlns:a16="http://schemas.microsoft.com/office/drawing/2014/main" id="{A797DBC4-2CC9-4553-A80D-ACBA7B3997C9}"/>
              </a:ext>
            </a:extLst>
          </p:cNvPr>
          <p:cNvSpPr>
            <a:spLocks noGrp="1"/>
          </p:cNvSpPr>
          <p:nvPr>
            <p:ph type="sldNum" sz="quarter" idx="12"/>
          </p:nvPr>
        </p:nvSpPr>
        <p:spPr/>
        <p:txBody>
          <a:bodyPr/>
          <a:lstStyle/>
          <a:p>
            <a:pPr>
              <a:defRPr/>
            </a:pPr>
            <a:fld id="{08FC371D-5E83-41A7-AAEC-269F5D2F38FA}" type="slidenum">
              <a:rPr lang="en-US" altLang="zh-CN"/>
              <a:pPr>
                <a:defRPr/>
              </a:pPr>
              <a:t>65</a:t>
            </a:fld>
            <a:endParaRPr lang="en-US" altLang="zh-CN"/>
          </a:p>
        </p:txBody>
      </p:sp>
      <p:sp>
        <p:nvSpPr>
          <p:cNvPr id="66565" name="Rectangle 2">
            <a:extLst>
              <a:ext uri="{FF2B5EF4-FFF2-40B4-BE49-F238E27FC236}">
                <a16:creationId xmlns:a16="http://schemas.microsoft.com/office/drawing/2014/main" id="{2A41886D-8D5C-410B-A003-FD34D563CC0E}"/>
              </a:ext>
            </a:extLst>
          </p:cNvPr>
          <p:cNvSpPr>
            <a:spLocks noGrp="1" noChangeArrowheads="1"/>
          </p:cNvSpPr>
          <p:nvPr>
            <p:ph type="title"/>
          </p:nvPr>
        </p:nvSpPr>
        <p:spPr>
          <a:xfrm>
            <a:off x="1390650" y="368300"/>
            <a:ext cx="6859588" cy="1462088"/>
          </a:xfrm>
        </p:spPr>
        <p:txBody>
          <a:bodyPr/>
          <a:lstStyle/>
          <a:p>
            <a:pPr eaLnBrk="1" hangingPunct="1"/>
            <a:r>
              <a:rPr lang="en-US" altLang="zh-CN" b="1">
                <a:solidFill>
                  <a:schemeClr val="bg1"/>
                </a:solidFill>
                <a:latin typeface="Times New Roman" panose="02020603050405020304" pitchFamily="18" charset="0"/>
              </a:rPr>
              <a:t>Cubic Hermite Spline</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a:t>
            </a:r>
            <a:r>
              <a:rPr lang="zh-CN" altLang="en-US" b="1">
                <a:solidFill>
                  <a:schemeClr val="bg1"/>
                </a:solidFill>
                <a:latin typeface="Times New Roman" panose="02020603050405020304" pitchFamily="18" charset="0"/>
              </a:rPr>
              <a:t>三次</a:t>
            </a:r>
            <a:r>
              <a:rPr lang="en-US" altLang="zh-CN" b="1">
                <a:solidFill>
                  <a:schemeClr val="bg1"/>
                </a:solidFill>
                <a:latin typeface="Times New Roman" panose="02020603050405020304" pitchFamily="18" charset="0"/>
              </a:rPr>
              <a:t>Hermite</a:t>
            </a:r>
            <a:r>
              <a:rPr lang="zh-CN" altLang="en-US" b="1">
                <a:solidFill>
                  <a:schemeClr val="bg1"/>
                </a:solidFill>
                <a:latin typeface="Times New Roman" panose="02020603050405020304" pitchFamily="18" charset="0"/>
              </a:rPr>
              <a:t>样条</a:t>
            </a:r>
            <a:r>
              <a:rPr lang="en-US" altLang="zh-CN" b="1">
                <a:solidFill>
                  <a:schemeClr val="bg1"/>
                </a:solidFill>
                <a:latin typeface="Times New Roman" panose="02020603050405020304" pitchFamily="18" charset="0"/>
              </a:rPr>
              <a:t>)</a:t>
            </a:r>
          </a:p>
        </p:txBody>
      </p:sp>
      <p:pic>
        <p:nvPicPr>
          <p:cNvPr id="66566" name="Picture 3">
            <a:extLst>
              <a:ext uri="{FF2B5EF4-FFF2-40B4-BE49-F238E27FC236}">
                <a16:creationId xmlns:a16="http://schemas.microsoft.com/office/drawing/2014/main" id="{BDD1641C-00B4-49EF-B38B-F5D27D1C6D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2238" y="2011363"/>
            <a:ext cx="6897687" cy="40767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16"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17"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717B883-B958-419A-8DCC-7875A1476BD8}"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139269" name="Rectangle 2"/>
          <p:cNvSpPr>
            <a:spLocks noGrp="1" noChangeArrowheads="1"/>
          </p:cNvSpPr>
          <p:nvPr>
            <p:ph type="title"/>
          </p:nvPr>
        </p:nvSpPr>
        <p:spPr>
          <a:xfrm>
            <a:off x="928688" y="606425"/>
            <a:ext cx="7793037" cy="1062038"/>
          </a:xfrm>
        </p:spPr>
        <p:txBody>
          <a:bodyPr/>
          <a:lstStyle/>
          <a:p>
            <a:pPr eaLnBrk="1" hangingPunct="1"/>
            <a:r>
              <a:rPr lang="en-US" altLang="zh-CN" sz="4000" b="1">
                <a:solidFill>
                  <a:schemeClr val="bg1"/>
                </a:solidFill>
                <a:latin typeface="Times New Roman" panose="02020603050405020304" pitchFamily="18" charset="0"/>
              </a:rPr>
              <a:t>Representing Curves and Surfaces</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曲线与曲面</a:t>
            </a:r>
            <a:r>
              <a:rPr lang="en-US" altLang="zh-CN" sz="4000" b="1">
                <a:solidFill>
                  <a:schemeClr val="bg1"/>
                </a:solidFill>
                <a:latin typeface="Times New Roman" panose="02020603050405020304" pitchFamily="18" charset="0"/>
              </a:rPr>
              <a:t>)</a:t>
            </a:r>
          </a:p>
        </p:txBody>
      </p:sp>
      <p:sp>
        <p:nvSpPr>
          <p:cNvPr id="139270" name="Rectangle 3">
            <a:hlinkClick r:id="rId3" action="ppaction://hlinksldjump"/>
          </p:cNvPr>
          <p:cNvSpPr>
            <a:spLocks noChangeArrowheads="1"/>
          </p:cNvSpPr>
          <p:nvPr/>
        </p:nvSpPr>
        <p:spPr bwMode="auto">
          <a:xfrm>
            <a:off x="1755775" y="3251200"/>
            <a:ext cx="47593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Quadric Surfaces(</a:t>
            </a:r>
            <a:r>
              <a:rPr kumimoji="0"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二次曲面</a:t>
            </a: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39271" name="Oval 4"/>
          <p:cNvSpPr>
            <a:spLocks noChangeArrowheads="1"/>
          </p:cNvSpPr>
          <p:nvPr/>
        </p:nvSpPr>
        <p:spPr bwMode="auto">
          <a:xfrm>
            <a:off x="946150" y="3333750"/>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9272" name="Rectangle 5">
            <a:hlinkClick r:id="rId4" action="ppaction://hlinksldjump"/>
          </p:cNvPr>
          <p:cNvSpPr>
            <a:spLocks noChangeArrowheads="1"/>
          </p:cNvSpPr>
          <p:nvPr/>
        </p:nvSpPr>
        <p:spPr bwMode="auto">
          <a:xfrm>
            <a:off x="1755775" y="4602163"/>
            <a:ext cx="5903913"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Bezier Spline curves and surface</a:t>
            </a:r>
          </a:p>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(Bezier</a:t>
            </a:r>
            <a:r>
              <a:rPr kumimoji="0"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曲线曲面</a:t>
            </a: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39273" name="Oval 6"/>
          <p:cNvSpPr>
            <a:spLocks noChangeArrowheads="1"/>
          </p:cNvSpPr>
          <p:nvPr/>
        </p:nvSpPr>
        <p:spPr bwMode="auto">
          <a:xfrm>
            <a:off x="946150" y="470217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9274" name="Rectangle 7">
            <a:hlinkClick r:id="rId5" action="ppaction://hlinksldjump"/>
          </p:cNvPr>
          <p:cNvSpPr>
            <a:spLocks noChangeArrowheads="1"/>
          </p:cNvSpPr>
          <p:nvPr/>
        </p:nvSpPr>
        <p:spPr bwMode="auto">
          <a:xfrm>
            <a:off x="1755775" y="1838325"/>
            <a:ext cx="3513138"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Polyhedra</a:t>
            </a:r>
            <a:r>
              <a:rPr kumimoji="0"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（多面体</a:t>
            </a: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39275" name="Oval 8"/>
          <p:cNvSpPr>
            <a:spLocks noChangeArrowheads="1"/>
          </p:cNvSpPr>
          <p:nvPr/>
        </p:nvSpPr>
        <p:spPr bwMode="auto">
          <a:xfrm>
            <a:off x="946150" y="19542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9276" name="Rectangle 9">
            <a:hlinkClick r:id="rId6" action="ppaction://hlinksldjump"/>
          </p:cNvPr>
          <p:cNvSpPr>
            <a:spLocks noChangeArrowheads="1"/>
          </p:cNvSpPr>
          <p:nvPr/>
        </p:nvSpPr>
        <p:spPr bwMode="auto">
          <a:xfrm>
            <a:off x="1755775" y="2347913"/>
            <a:ext cx="68595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Fundaments of Curves and Surfaces</a:t>
            </a:r>
          </a:p>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0"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曲线曲面基础</a:t>
            </a: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39277" name="Oval 10"/>
          <p:cNvSpPr>
            <a:spLocks noChangeArrowheads="1"/>
          </p:cNvSpPr>
          <p:nvPr/>
        </p:nvSpPr>
        <p:spPr bwMode="auto">
          <a:xfrm>
            <a:off x="946150" y="24114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9278" name="Rectangle 11">
            <a:hlinkClick r:id="rId7" action="ppaction://hlinksldjump"/>
          </p:cNvPr>
          <p:cNvSpPr>
            <a:spLocks noChangeArrowheads="1"/>
          </p:cNvSpPr>
          <p:nvPr/>
        </p:nvSpPr>
        <p:spPr bwMode="auto">
          <a:xfrm>
            <a:off x="1755775" y="5521325"/>
            <a:ext cx="5719763"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BSpline curves and surface</a:t>
            </a:r>
          </a:p>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(B</a:t>
            </a:r>
            <a:r>
              <a:rPr kumimoji="0" lang="zh-CN" altLang="en-US"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样条曲线曲面</a:t>
            </a:r>
            <a:r>
              <a:rPr kumimoji="0" lang="en-US" altLang="zh-CN" sz="2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a:t>
            </a:r>
          </a:p>
        </p:txBody>
      </p:sp>
      <p:sp>
        <p:nvSpPr>
          <p:cNvPr id="139279" name="Oval 12"/>
          <p:cNvSpPr>
            <a:spLocks noChangeArrowheads="1"/>
          </p:cNvSpPr>
          <p:nvPr/>
        </p:nvSpPr>
        <p:spPr bwMode="auto">
          <a:xfrm>
            <a:off x="946150" y="5605463"/>
            <a:ext cx="347663" cy="325437"/>
          </a:xfrm>
          <a:prstGeom prst="ellipse">
            <a:avLst/>
          </a:prstGeom>
          <a:gradFill rotWithShape="1">
            <a:gsLst>
              <a:gs pos="0">
                <a:schemeClr val="bg1"/>
              </a:gs>
              <a:gs pos="100000">
                <a:srgbClr val="376FA7"/>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39280" name="Rectangle 13">
            <a:hlinkClick r:id="rId4" action="ppaction://hlinksldjump"/>
          </p:cNvPr>
          <p:cNvSpPr>
            <a:spLocks noChangeArrowheads="1"/>
          </p:cNvSpPr>
          <p:nvPr/>
        </p:nvSpPr>
        <p:spPr bwMode="auto">
          <a:xfrm>
            <a:off x="1755775" y="3711575"/>
            <a:ext cx="5868988"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Cubic-Spline Interpolation Methods</a:t>
            </a:r>
          </a:p>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0"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三次样条插值方法</a:t>
            </a: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39281" name="Oval 14"/>
          <p:cNvSpPr>
            <a:spLocks noChangeArrowheads="1"/>
          </p:cNvSpPr>
          <p:nvPr/>
        </p:nvSpPr>
        <p:spPr bwMode="auto">
          <a:xfrm>
            <a:off x="946150" y="379412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8"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9"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A692C12-DE2B-4B1B-9E03-E3A3E92426FF}"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143365" name="Rectangle 2"/>
          <p:cNvSpPr>
            <a:spLocks noGrp="1" noChangeArrowheads="1"/>
          </p:cNvSpPr>
          <p:nvPr>
            <p:ph type="title"/>
          </p:nvPr>
        </p:nvSpPr>
        <p:spPr>
          <a:xfrm>
            <a:off x="1390650" y="368300"/>
            <a:ext cx="6859588" cy="1462088"/>
          </a:xfrm>
        </p:spPr>
        <p:txBody>
          <a:bodyPr/>
          <a:lstStyle/>
          <a:p>
            <a:pPr eaLnBrk="1" hangingPunct="1"/>
            <a:r>
              <a:rPr lang="en-US" altLang="zh-CN" sz="4000" b="1">
                <a:solidFill>
                  <a:schemeClr val="bg1"/>
                </a:solidFill>
                <a:latin typeface="Times New Roman" panose="02020603050405020304" pitchFamily="18" charset="0"/>
              </a:rPr>
              <a:t>The definition</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 (Bezier</a:t>
            </a:r>
            <a:r>
              <a:rPr lang="zh-CN" altLang="en-US" sz="4000" b="1">
                <a:solidFill>
                  <a:schemeClr val="bg1"/>
                </a:solidFill>
                <a:latin typeface="Times New Roman" panose="02020603050405020304" pitchFamily="18" charset="0"/>
              </a:rPr>
              <a:t>曲线的定义</a:t>
            </a:r>
            <a:r>
              <a:rPr lang="en-US" altLang="zh-CN" sz="4000" b="1">
                <a:solidFill>
                  <a:schemeClr val="bg1"/>
                </a:solidFill>
                <a:latin typeface="Times New Roman" panose="02020603050405020304" pitchFamily="18" charset="0"/>
              </a:rPr>
              <a:t>)</a:t>
            </a:r>
          </a:p>
        </p:txBody>
      </p:sp>
      <p:sp>
        <p:nvSpPr>
          <p:cNvPr id="3034115" name="Freeform 3"/>
          <p:cNvSpPr>
            <a:spLocks noEditPoints="1"/>
          </p:cNvSpPr>
          <p:nvPr/>
        </p:nvSpPr>
        <p:spPr bwMode="auto">
          <a:xfrm>
            <a:off x="5273675" y="2643188"/>
            <a:ext cx="2874963" cy="3403600"/>
          </a:xfrm>
          <a:custGeom>
            <a:avLst/>
            <a:gdLst>
              <a:gd name="T0" fmla="*/ 0 w 1599"/>
              <a:gd name="T1" fmla="*/ 2147483646 h 2368"/>
              <a:gd name="T2" fmla="*/ 2147483646 w 1599"/>
              <a:gd name="T3" fmla="*/ 2147483646 h 2368"/>
              <a:gd name="T4" fmla="*/ 2147483646 w 1599"/>
              <a:gd name="T5" fmla="*/ 2147483646 h 2368"/>
              <a:gd name="T6" fmla="*/ 2147483646 w 1599"/>
              <a:gd name="T7" fmla="*/ 2147483646 h 2368"/>
              <a:gd name="T8" fmla="*/ 2147483646 w 1599"/>
              <a:gd name="T9" fmla="*/ 2147483646 h 2368"/>
              <a:gd name="T10" fmla="*/ 0 w 1599"/>
              <a:gd name="T11" fmla="*/ 2147483646 h 2368"/>
              <a:gd name="T12" fmla="*/ 2147483646 w 1599"/>
              <a:gd name="T13" fmla="*/ 2147483646 h 2368"/>
              <a:gd name="T14" fmla="*/ 2147483646 w 1599"/>
              <a:gd name="T15" fmla="*/ 2147483646 h 2368"/>
              <a:gd name="T16" fmla="*/ 2147483646 w 1599"/>
              <a:gd name="T17" fmla="*/ 2147483646 h 2368"/>
              <a:gd name="T18" fmla="*/ 2147483646 w 1599"/>
              <a:gd name="T19" fmla="*/ 2147483646 h 2368"/>
              <a:gd name="T20" fmla="*/ 0 w 1599"/>
              <a:gd name="T21" fmla="*/ 2147483646 h 2368"/>
              <a:gd name="T22" fmla="*/ 2147483646 w 1599"/>
              <a:gd name="T23" fmla="*/ 2147483646 h 2368"/>
              <a:gd name="T24" fmla="*/ 2147483646 w 1599"/>
              <a:gd name="T25" fmla="*/ 2147483646 h 2368"/>
              <a:gd name="T26" fmla="*/ 2147483646 w 1599"/>
              <a:gd name="T27" fmla="*/ 2147483646 h 2368"/>
              <a:gd name="T28" fmla="*/ 2147483646 w 1599"/>
              <a:gd name="T29" fmla="*/ 2147483646 h 2368"/>
              <a:gd name="T30" fmla="*/ 0 w 1599"/>
              <a:gd name="T31" fmla="*/ 2147483646 h 2368"/>
              <a:gd name="T32" fmla="*/ 2147483646 w 1599"/>
              <a:gd name="T33" fmla="*/ 2147483646 h 2368"/>
              <a:gd name="T34" fmla="*/ 0 w 1599"/>
              <a:gd name="T35" fmla="*/ 2147483646 h 2368"/>
              <a:gd name="T36" fmla="*/ 2147483646 w 1599"/>
              <a:gd name="T37" fmla="*/ 2147483646 h 2368"/>
              <a:gd name="T38" fmla="*/ 2147483646 w 1599"/>
              <a:gd name="T39" fmla="*/ 2147483646 h 2368"/>
              <a:gd name="T40" fmla="*/ 2147483646 w 1599"/>
              <a:gd name="T41" fmla="*/ 2147483646 h 2368"/>
              <a:gd name="T42" fmla="*/ 2147483646 w 1599"/>
              <a:gd name="T43" fmla="*/ 2147483646 h 2368"/>
              <a:gd name="T44" fmla="*/ 2147483646 w 1599"/>
              <a:gd name="T45" fmla="*/ 2147483646 h 2368"/>
              <a:gd name="T46" fmla="*/ 2147483646 w 1599"/>
              <a:gd name="T47" fmla="*/ 2147483646 h 2368"/>
              <a:gd name="T48" fmla="*/ 2147483646 w 1599"/>
              <a:gd name="T49" fmla="*/ 2147483646 h 2368"/>
              <a:gd name="T50" fmla="*/ 2147483646 w 1599"/>
              <a:gd name="T51" fmla="*/ 2147483646 h 2368"/>
              <a:gd name="T52" fmla="*/ 2147483646 w 1599"/>
              <a:gd name="T53" fmla="*/ 2147483646 h 2368"/>
              <a:gd name="T54" fmla="*/ 2147483646 w 1599"/>
              <a:gd name="T55" fmla="*/ 2147483646 h 2368"/>
              <a:gd name="T56" fmla="*/ 2147483646 w 1599"/>
              <a:gd name="T57" fmla="*/ 2147483646 h 2368"/>
              <a:gd name="T58" fmla="*/ 2147483646 w 1599"/>
              <a:gd name="T59" fmla="*/ 2147483646 h 2368"/>
              <a:gd name="T60" fmla="*/ 2147483646 w 1599"/>
              <a:gd name="T61" fmla="*/ 2147483646 h 2368"/>
              <a:gd name="T62" fmla="*/ 2147483646 w 1599"/>
              <a:gd name="T63" fmla="*/ 2147483646 h 2368"/>
              <a:gd name="T64" fmla="*/ 2147483646 w 1599"/>
              <a:gd name="T65" fmla="*/ 2147483646 h 2368"/>
              <a:gd name="T66" fmla="*/ 2147483646 w 1599"/>
              <a:gd name="T67" fmla="*/ 2147483646 h 2368"/>
              <a:gd name="T68" fmla="*/ 2147483646 w 1599"/>
              <a:gd name="T69" fmla="*/ 2147483646 h 2368"/>
              <a:gd name="T70" fmla="*/ 2147483646 w 1599"/>
              <a:gd name="T71" fmla="*/ 2147483646 h 2368"/>
              <a:gd name="T72" fmla="*/ 2147483646 w 1599"/>
              <a:gd name="T73" fmla="*/ 2147483646 h 2368"/>
              <a:gd name="T74" fmla="*/ 2147483646 w 1599"/>
              <a:gd name="T75" fmla="*/ 2147483646 h 2368"/>
              <a:gd name="T76" fmla="*/ 2147483646 w 1599"/>
              <a:gd name="T77" fmla="*/ 2147483646 h 2368"/>
              <a:gd name="T78" fmla="*/ 2147483646 w 1599"/>
              <a:gd name="T79" fmla="*/ 2147483646 h 2368"/>
              <a:gd name="T80" fmla="*/ 2147483646 w 1599"/>
              <a:gd name="T81" fmla="*/ 2147483646 h 2368"/>
              <a:gd name="T82" fmla="*/ 2147483646 w 1599"/>
              <a:gd name="T83" fmla="*/ 2147483646 h 2368"/>
              <a:gd name="T84" fmla="*/ 2147483646 w 1599"/>
              <a:gd name="T85" fmla="*/ 2147483646 h 2368"/>
              <a:gd name="T86" fmla="*/ 2147483646 w 1599"/>
              <a:gd name="T87" fmla="*/ 2147483646 h 2368"/>
              <a:gd name="T88" fmla="*/ 2147483646 w 1599"/>
              <a:gd name="T89" fmla="*/ 2147483646 h 2368"/>
              <a:gd name="T90" fmla="*/ 2147483646 w 1599"/>
              <a:gd name="T91" fmla="*/ 2147483646 h 2368"/>
              <a:gd name="T92" fmla="*/ 2147483646 w 1599"/>
              <a:gd name="T93" fmla="*/ 2147483646 h 2368"/>
              <a:gd name="T94" fmla="*/ 2147483646 w 1599"/>
              <a:gd name="T95" fmla="*/ 2147483646 h 2368"/>
              <a:gd name="T96" fmla="*/ 2147483646 w 1599"/>
              <a:gd name="T97" fmla="*/ 2147483646 h 2368"/>
              <a:gd name="T98" fmla="*/ 2147483646 w 1599"/>
              <a:gd name="T99" fmla="*/ 2147483646 h 2368"/>
              <a:gd name="T100" fmla="*/ 2147483646 w 1599"/>
              <a:gd name="T101" fmla="*/ 2147483646 h 2368"/>
              <a:gd name="T102" fmla="*/ 2147483646 w 1599"/>
              <a:gd name="T103" fmla="*/ 2147483646 h 2368"/>
              <a:gd name="T104" fmla="*/ 2147483646 w 1599"/>
              <a:gd name="T105" fmla="*/ 2147483646 h 2368"/>
              <a:gd name="T106" fmla="*/ 2147483646 w 1599"/>
              <a:gd name="T107" fmla="*/ 2147483646 h 2368"/>
              <a:gd name="T108" fmla="*/ 2147483646 w 1599"/>
              <a:gd name="T109" fmla="*/ 2147483646 h 2368"/>
              <a:gd name="T110" fmla="*/ 2147483646 w 1599"/>
              <a:gd name="T111" fmla="*/ 2147483646 h 2368"/>
              <a:gd name="T112" fmla="*/ 2147483646 w 1599"/>
              <a:gd name="T113" fmla="*/ 2147483646 h 2368"/>
              <a:gd name="T114" fmla="*/ 2147483646 w 1599"/>
              <a:gd name="T115" fmla="*/ 2147483646 h 2368"/>
              <a:gd name="T116" fmla="*/ 2147483646 w 1599"/>
              <a:gd name="T117" fmla="*/ 2147483646 h 2368"/>
              <a:gd name="T118" fmla="*/ 2147483646 w 1599"/>
              <a:gd name="T119" fmla="*/ 2147483646 h 2368"/>
              <a:gd name="T120" fmla="*/ 2147483646 w 1599"/>
              <a:gd name="T121" fmla="*/ 2147483646 h 2368"/>
              <a:gd name="T122" fmla="*/ 2147483646 w 1599"/>
              <a:gd name="T123" fmla="*/ 2147483646 h 2368"/>
              <a:gd name="T124" fmla="*/ 2147483646 w 1599"/>
              <a:gd name="T125" fmla="*/ 2147483646 h 236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599" h="2368">
                <a:moveTo>
                  <a:pt x="12" y="5"/>
                </a:moveTo>
                <a:lnTo>
                  <a:pt x="12" y="87"/>
                </a:lnTo>
                <a:lnTo>
                  <a:pt x="10" y="88"/>
                </a:lnTo>
                <a:lnTo>
                  <a:pt x="10" y="90"/>
                </a:lnTo>
                <a:lnTo>
                  <a:pt x="9" y="92"/>
                </a:lnTo>
                <a:lnTo>
                  <a:pt x="5" y="92"/>
                </a:lnTo>
                <a:lnTo>
                  <a:pt x="3" y="92"/>
                </a:lnTo>
                <a:lnTo>
                  <a:pt x="1" y="90"/>
                </a:lnTo>
                <a:lnTo>
                  <a:pt x="0" y="88"/>
                </a:lnTo>
                <a:lnTo>
                  <a:pt x="0" y="87"/>
                </a:lnTo>
                <a:lnTo>
                  <a:pt x="0" y="5"/>
                </a:lnTo>
                <a:lnTo>
                  <a:pt x="0" y="3"/>
                </a:lnTo>
                <a:lnTo>
                  <a:pt x="1" y="1"/>
                </a:lnTo>
                <a:lnTo>
                  <a:pt x="3" y="0"/>
                </a:lnTo>
                <a:lnTo>
                  <a:pt x="5" y="0"/>
                </a:lnTo>
                <a:lnTo>
                  <a:pt x="9" y="0"/>
                </a:lnTo>
                <a:lnTo>
                  <a:pt x="10" y="1"/>
                </a:lnTo>
                <a:lnTo>
                  <a:pt x="10" y="3"/>
                </a:lnTo>
                <a:lnTo>
                  <a:pt x="12" y="5"/>
                </a:lnTo>
                <a:close/>
                <a:moveTo>
                  <a:pt x="12" y="145"/>
                </a:moveTo>
                <a:lnTo>
                  <a:pt x="12" y="224"/>
                </a:lnTo>
                <a:lnTo>
                  <a:pt x="10" y="226"/>
                </a:lnTo>
                <a:lnTo>
                  <a:pt x="10" y="228"/>
                </a:lnTo>
                <a:lnTo>
                  <a:pt x="9" y="230"/>
                </a:lnTo>
                <a:lnTo>
                  <a:pt x="5" y="230"/>
                </a:lnTo>
                <a:lnTo>
                  <a:pt x="3" y="230"/>
                </a:lnTo>
                <a:lnTo>
                  <a:pt x="1" y="228"/>
                </a:lnTo>
                <a:lnTo>
                  <a:pt x="0" y="226"/>
                </a:lnTo>
                <a:lnTo>
                  <a:pt x="0" y="224"/>
                </a:lnTo>
                <a:lnTo>
                  <a:pt x="0" y="145"/>
                </a:lnTo>
                <a:lnTo>
                  <a:pt x="0" y="141"/>
                </a:lnTo>
                <a:lnTo>
                  <a:pt x="1" y="139"/>
                </a:lnTo>
                <a:lnTo>
                  <a:pt x="3" y="139"/>
                </a:lnTo>
                <a:lnTo>
                  <a:pt x="5" y="137"/>
                </a:lnTo>
                <a:lnTo>
                  <a:pt x="9" y="139"/>
                </a:lnTo>
                <a:lnTo>
                  <a:pt x="10" y="139"/>
                </a:lnTo>
                <a:lnTo>
                  <a:pt x="10" y="141"/>
                </a:lnTo>
                <a:lnTo>
                  <a:pt x="12" y="145"/>
                </a:lnTo>
                <a:close/>
                <a:moveTo>
                  <a:pt x="12" y="282"/>
                </a:moveTo>
                <a:lnTo>
                  <a:pt x="12" y="362"/>
                </a:lnTo>
                <a:lnTo>
                  <a:pt x="10" y="364"/>
                </a:lnTo>
                <a:lnTo>
                  <a:pt x="10" y="366"/>
                </a:lnTo>
                <a:lnTo>
                  <a:pt x="9" y="367"/>
                </a:lnTo>
                <a:lnTo>
                  <a:pt x="5" y="367"/>
                </a:lnTo>
                <a:lnTo>
                  <a:pt x="3" y="367"/>
                </a:lnTo>
                <a:lnTo>
                  <a:pt x="1" y="366"/>
                </a:lnTo>
                <a:lnTo>
                  <a:pt x="0" y="364"/>
                </a:lnTo>
                <a:lnTo>
                  <a:pt x="0" y="362"/>
                </a:lnTo>
                <a:lnTo>
                  <a:pt x="0" y="282"/>
                </a:lnTo>
                <a:lnTo>
                  <a:pt x="0" y="279"/>
                </a:lnTo>
                <a:lnTo>
                  <a:pt x="1" y="277"/>
                </a:lnTo>
                <a:lnTo>
                  <a:pt x="3" y="277"/>
                </a:lnTo>
                <a:lnTo>
                  <a:pt x="5" y="277"/>
                </a:lnTo>
                <a:lnTo>
                  <a:pt x="9" y="277"/>
                </a:lnTo>
                <a:lnTo>
                  <a:pt x="10" y="277"/>
                </a:lnTo>
                <a:lnTo>
                  <a:pt x="10" y="279"/>
                </a:lnTo>
                <a:lnTo>
                  <a:pt x="12" y="282"/>
                </a:lnTo>
                <a:close/>
                <a:moveTo>
                  <a:pt x="12" y="420"/>
                </a:moveTo>
                <a:lnTo>
                  <a:pt x="12" y="500"/>
                </a:lnTo>
                <a:lnTo>
                  <a:pt x="10" y="503"/>
                </a:lnTo>
                <a:lnTo>
                  <a:pt x="10" y="505"/>
                </a:lnTo>
                <a:lnTo>
                  <a:pt x="9" y="505"/>
                </a:lnTo>
                <a:lnTo>
                  <a:pt x="5" y="507"/>
                </a:lnTo>
                <a:lnTo>
                  <a:pt x="3" y="505"/>
                </a:lnTo>
                <a:lnTo>
                  <a:pt x="1" y="505"/>
                </a:lnTo>
                <a:lnTo>
                  <a:pt x="0" y="503"/>
                </a:lnTo>
                <a:lnTo>
                  <a:pt x="0" y="500"/>
                </a:lnTo>
                <a:lnTo>
                  <a:pt x="0" y="420"/>
                </a:lnTo>
                <a:lnTo>
                  <a:pt x="0" y="418"/>
                </a:lnTo>
                <a:lnTo>
                  <a:pt x="1" y="416"/>
                </a:lnTo>
                <a:lnTo>
                  <a:pt x="3" y="415"/>
                </a:lnTo>
                <a:lnTo>
                  <a:pt x="5" y="415"/>
                </a:lnTo>
                <a:lnTo>
                  <a:pt x="9" y="415"/>
                </a:lnTo>
                <a:lnTo>
                  <a:pt x="10" y="416"/>
                </a:lnTo>
                <a:lnTo>
                  <a:pt x="10" y="418"/>
                </a:lnTo>
                <a:lnTo>
                  <a:pt x="12" y="420"/>
                </a:lnTo>
                <a:close/>
                <a:moveTo>
                  <a:pt x="12" y="558"/>
                </a:moveTo>
                <a:lnTo>
                  <a:pt x="12" y="639"/>
                </a:lnTo>
                <a:lnTo>
                  <a:pt x="10" y="641"/>
                </a:lnTo>
                <a:lnTo>
                  <a:pt x="10" y="643"/>
                </a:lnTo>
                <a:lnTo>
                  <a:pt x="9" y="645"/>
                </a:lnTo>
                <a:lnTo>
                  <a:pt x="5" y="645"/>
                </a:lnTo>
                <a:lnTo>
                  <a:pt x="3" y="645"/>
                </a:lnTo>
                <a:lnTo>
                  <a:pt x="1" y="643"/>
                </a:lnTo>
                <a:lnTo>
                  <a:pt x="0" y="641"/>
                </a:lnTo>
                <a:lnTo>
                  <a:pt x="0" y="639"/>
                </a:lnTo>
                <a:lnTo>
                  <a:pt x="0" y="558"/>
                </a:lnTo>
                <a:lnTo>
                  <a:pt x="0" y="556"/>
                </a:lnTo>
                <a:lnTo>
                  <a:pt x="1" y="554"/>
                </a:lnTo>
                <a:lnTo>
                  <a:pt x="3" y="552"/>
                </a:lnTo>
                <a:lnTo>
                  <a:pt x="5" y="552"/>
                </a:lnTo>
                <a:lnTo>
                  <a:pt x="9" y="552"/>
                </a:lnTo>
                <a:lnTo>
                  <a:pt x="10" y="554"/>
                </a:lnTo>
                <a:lnTo>
                  <a:pt x="10" y="556"/>
                </a:lnTo>
                <a:lnTo>
                  <a:pt x="12" y="558"/>
                </a:lnTo>
                <a:close/>
                <a:moveTo>
                  <a:pt x="12" y="696"/>
                </a:moveTo>
                <a:lnTo>
                  <a:pt x="12" y="777"/>
                </a:lnTo>
                <a:lnTo>
                  <a:pt x="10" y="779"/>
                </a:lnTo>
                <a:lnTo>
                  <a:pt x="10" y="781"/>
                </a:lnTo>
                <a:lnTo>
                  <a:pt x="9" y="783"/>
                </a:lnTo>
                <a:lnTo>
                  <a:pt x="5" y="783"/>
                </a:lnTo>
                <a:lnTo>
                  <a:pt x="3" y="783"/>
                </a:lnTo>
                <a:lnTo>
                  <a:pt x="1" y="781"/>
                </a:lnTo>
                <a:lnTo>
                  <a:pt x="0" y="779"/>
                </a:lnTo>
                <a:lnTo>
                  <a:pt x="0" y="777"/>
                </a:lnTo>
                <a:lnTo>
                  <a:pt x="0" y="696"/>
                </a:lnTo>
                <a:lnTo>
                  <a:pt x="0" y="694"/>
                </a:lnTo>
                <a:lnTo>
                  <a:pt x="1" y="692"/>
                </a:lnTo>
                <a:lnTo>
                  <a:pt x="3" y="690"/>
                </a:lnTo>
                <a:lnTo>
                  <a:pt x="5" y="690"/>
                </a:lnTo>
                <a:lnTo>
                  <a:pt x="9" y="690"/>
                </a:lnTo>
                <a:lnTo>
                  <a:pt x="10" y="692"/>
                </a:lnTo>
                <a:lnTo>
                  <a:pt x="10" y="694"/>
                </a:lnTo>
                <a:lnTo>
                  <a:pt x="12" y="696"/>
                </a:lnTo>
                <a:close/>
                <a:moveTo>
                  <a:pt x="12" y="835"/>
                </a:moveTo>
                <a:lnTo>
                  <a:pt x="12" y="915"/>
                </a:lnTo>
                <a:lnTo>
                  <a:pt x="10" y="917"/>
                </a:lnTo>
                <a:lnTo>
                  <a:pt x="10" y="918"/>
                </a:lnTo>
                <a:lnTo>
                  <a:pt x="9" y="920"/>
                </a:lnTo>
                <a:lnTo>
                  <a:pt x="5" y="920"/>
                </a:lnTo>
                <a:lnTo>
                  <a:pt x="3" y="920"/>
                </a:lnTo>
                <a:lnTo>
                  <a:pt x="1" y="918"/>
                </a:lnTo>
                <a:lnTo>
                  <a:pt x="0" y="917"/>
                </a:lnTo>
                <a:lnTo>
                  <a:pt x="0" y="915"/>
                </a:lnTo>
                <a:lnTo>
                  <a:pt x="0" y="835"/>
                </a:lnTo>
                <a:lnTo>
                  <a:pt x="0" y="831"/>
                </a:lnTo>
                <a:lnTo>
                  <a:pt x="1" y="830"/>
                </a:lnTo>
                <a:lnTo>
                  <a:pt x="3" y="830"/>
                </a:lnTo>
                <a:lnTo>
                  <a:pt x="5" y="828"/>
                </a:lnTo>
                <a:lnTo>
                  <a:pt x="9" y="830"/>
                </a:lnTo>
                <a:lnTo>
                  <a:pt x="10" y="830"/>
                </a:lnTo>
                <a:lnTo>
                  <a:pt x="10" y="831"/>
                </a:lnTo>
                <a:lnTo>
                  <a:pt x="12" y="835"/>
                </a:lnTo>
                <a:close/>
                <a:moveTo>
                  <a:pt x="12" y="973"/>
                </a:moveTo>
                <a:lnTo>
                  <a:pt x="12" y="1053"/>
                </a:lnTo>
                <a:lnTo>
                  <a:pt x="10" y="1054"/>
                </a:lnTo>
                <a:lnTo>
                  <a:pt x="10" y="1056"/>
                </a:lnTo>
                <a:lnTo>
                  <a:pt x="9" y="1058"/>
                </a:lnTo>
                <a:lnTo>
                  <a:pt x="5" y="1058"/>
                </a:lnTo>
                <a:lnTo>
                  <a:pt x="3" y="1058"/>
                </a:lnTo>
                <a:lnTo>
                  <a:pt x="1" y="1056"/>
                </a:lnTo>
                <a:lnTo>
                  <a:pt x="0" y="1054"/>
                </a:lnTo>
                <a:lnTo>
                  <a:pt x="0" y="1053"/>
                </a:lnTo>
                <a:lnTo>
                  <a:pt x="0" y="973"/>
                </a:lnTo>
                <a:lnTo>
                  <a:pt x="0" y="969"/>
                </a:lnTo>
                <a:lnTo>
                  <a:pt x="1" y="967"/>
                </a:lnTo>
                <a:lnTo>
                  <a:pt x="3" y="967"/>
                </a:lnTo>
                <a:lnTo>
                  <a:pt x="5" y="967"/>
                </a:lnTo>
                <a:lnTo>
                  <a:pt x="9" y="967"/>
                </a:lnTo>
                <a:lnTo>
                  <a:pt x="10" y="967"/>
                </a:lnTo>
                <a:lnTo>
                  <a:pt x="10" y="969"/>
                </a:lnTo>
                <a:lnTo>
                  <a:pt x="12" y="973"/>
                </a:lnTo>
                <a:close/>
                <a:moveTo>
                  <a:pt x="12" y="1111"/>
                </a:moveTo>
                <a:lnTo>
                  <a:pt x="12" y="1190"/>
                </a:lnTo>
                <a:lnTo>
                  <a:pt x="10" y="1194"/>
                </a:lnTo>
                <a:lnTo>
                  <a:pt x="10" y="1196"/>
                </a:lnTo>
                <a:lnTo>
                  <a:pt x="9" y="1196"/>
                </a:lnTo>
                <a:lnTo>
                  <a:pt x="5" y="1198"/>
                </a:lnTo>
                <a:lnTo>
                  <a:pt x="3" y="1196"/>
                </a:lnTo>
                <a:lnTo>
                  <a:pt x="1" y="1196"/>
                </a:lnTo>
                <a:lnTo>
                  <a:pt x="0" y="1194"/>
                </a:lnTo>
                <a:lnTo>
                  <a:pt x="0" y="1190"/>
                </a:lnTo>
                <a:lnTo>
                  <a:pt x="0" y="1111"/>
                </a:lnTo>
                <a:lnTo>
                  <a:pt x="0" y="1109"/>
                </a:lnTo>
                <a:lnTo>
                  <a:pt x="1" y="1107"/>
                </a:lnTo>
                <a:lnTo>
                  <a:pt x="3" y="1105"/>
                </a:lnTo>
                <a:lnTo>
                  <a:pt x="5" y="1105"/>
                </a:lnTo>
                <a:lnTo>
                  <a:pt x="9" y="1105"/>
                </a:lnTo>
                <a:lnTo>
                  <a:pt x="10" y="1107"/>
                </a:lnTo>
                <a:lnTo>
                  <a:pt x="10" y="1109"/>
                </a:lnTo>
                <a:lnTo>
                  <a:pt x="12" y="1111"/>
                </a:lnTo>
                <a:close/>
                <a:moveTo>
                  <a:pt x="12" y="1248"/>
                </a:moveTo>
                <a:lnTo>
                  <a:pt x="12" y="1330"/>
                </a:lnTo>
                <a:lnTo>
                  <a:pt x="10" y="1332"/>
                </a:lnTo>
                <a:lnTo>
                  <a:pt x="10" y="1334"/>
                </a:lnTo>
                <a:lnTo>
                  <a:pt x="9" y="1335"/>
                </a:lnTo>
                <a:lnTo>
                  <a:pt x="5" y="1335"/>
                </a:lnTo>
                <a:lnTo>
                  <a:pt x="3" y="1335"/>
                </a:lnTo>
                <a:lnTo>
                  <a:pt x="1" y="1334"/>
                </a:lnTo>
                <a:lnTo>
                  <a:pt x="0" y="1332"/>
                </a:lnTo>
                <a:lnTo>
                  <a:pt x="0" y="1330"/>
                </a:lnTo>
                <a:lnTo>
                  <a:pt x="0" y="1248"/>
                </a:lnTo>
                <a:lnTo>
                  <a:pt x="0" y="1247"/>
                </a:lnTo>
                <a:lnTo>
                  <a:pt x="1" y="1245"/>
                </a:lnTo>
                <a:lnTo>
                  <a:pt x="3" y="1243"/>
                </a:lnTo>
                <a:lnTo>
                  <a:pt x="5" y="1243"/>
                </a:lnTo>
                <a:lnTo>
                  <a:pt x="9" y="1243"/>
                </a:lnTo>
                <a:lnTo>
                  <a:pt x="10" y="1245"/>
                </a:lnTo>
                <a:lnTo>
                  <a:pt x="10" y="1247"/>
                </a:lnTo>
                <a:lnTo>
                  <a:pt x="12" y="1248"/>
                </a:lnTo>
                <a:close/>
                <a:moveTo>
                  <a:pt x="12" y="1386"/>
                </a:moveTo>
                <a:lnTo>
                  <a:pt x="12" y="1455"/>
                </a:lnTo>
                <a:lnTo>
                  <a:pt x="9" y="1450"/>
                </a:lnTo>
                <a:lnTo>
                  <a:pt x="20" y="1455"/>
                </a:lnTo>
                <a:lnTo>
                  <a:pt x="21" y="1455"/>
                </a:lnTo>
                <a:lnTo>
                  <a:pt x="21" y="1457"/>
                </a:lnTo>
                <a:lnTo>
                  <a:pt x="21" y="1460"/>
                </a:lnTo>
                <a:lnTo>
                  <a:pt x="21" y="1462"/>
                </a:lnTo>
                <a:lnTo>
                  <a:pt x="21" y="1464"/>
                </a:lnTo>
                <a:lnTo>
                  <a:pt x="20" y="1466"/>
                </a:lnTo>
                <a:lnTo>
                  <a:pt x="16" y="1466"/>
                </a:lnTo>
                <a:lnTo>
                  <a:pt x="14" y="1466"/>
                </a:lnTo>
                <a:lnTo>
                  <a:pt x="3" y="1460"/>
                </a:lnTo>
                <a:lnTo>
                  <a:pt x="1" y="1459"/>
                </a:lnTo>
                <a:lnTo>
                  <a:pt x="0" y="1457"/>
                </a:lnTo>
                <a:lnTo>
                  <a:pt x="0" y="1455"/>
                </a:lnTo>
                <a:lnTo>
                  <a:pt x="0" y="1386"/>
                </a:lnTo>
                <a:lnTo>
                  <a:pt x="0" y="1384"/>
                </a:lnTo>
                <a:lnTo>
                  <a:pt x="1" y="1382"/>
                </a:lnTo>
                <a:lnTo>
                  <a:pt x="3" y="1381"/>
                </a:lnTo>
                <a:lnTo>
                  <a:pt x="5" y="1381"/>
                </a:lnTo>
                <a:lnTo>
                  <a:pt x="9" y="1381"/>
                </a:lnTo>
                <a:lnTo>
                  <a:pt x="10" y="1382"/>
                </a:lnTo>
                <a:lnTo>
                  <a:pt x="10" y="1384"/>
                </a:lnTo>
                <a:lnTo>
                  <a:pt x="12" y="1386"/>
                </a:lnTo>
                <a:close/>
                <a:moveTo>
                  <a:pt x="72" y="1477"/>
                </a:moveTo>
                <a:lnTo>
                  <a:pt x="147" y="1506"/>
                </a:lnTo>
                <a:lnTo>
                  <a:pt x="148" y="1508"/>
                </a:lnTo>
                <a:lnTo>
                  <a:pt x="150" y="1509"/>
                </a:lnTo>
                <a:lnTo>
                  <a:pt x="150" y="1511"/>
                </a:lnTo>
                <a:lnTo>
                  <a:pt x="150" y="1513"/>
                </a:lnTo>
                <a:lnTo>
                  <a:pt x="148" y="1515"/>
                </a:lnTo>
                <a:lnTo>
                  <a:pt x="147" y="1517"/>
                </a:lnTo>
                <a:lnTo>
                  <a:pt x="145" y="1517"/>
                </a:lnTo>
                <a:lnTo>
                  <a:pt x="143" y="1517"/>
                </a:lnTo>
                <a:lnTo>
                  <a:pt x="69" y="1486"/>
                </a:lnTo>
                <a:lnTo>
                  <a:pt x="65" y="1486"/>
                </a:lnTo>
                <a:lnTo>
                  <a:pt x="65" y="1484"/>
                </a:lnTo>
                <a:lnTo>
                  <a:pt x="65" y="1482"/>
                </a:lnTo>
                <a:lnTo>
                  <a:pt x="65" y="1479"/>
                </a:lnTo>
                <a:lnTo>
                  <a:pt x="67" y="1477"/>
                </a:lnTo>
                <a:lnTo>
                  <a:pt x="69" y="1477"/>
                </a:lnTo>
                <a:lnTo>
                  <a:pt x="70" y="1475"/>
                </a:lnTo>
                <a:lnTo>
                  <a:pt x="72" y="1477"/>
                </a:lnTo>
                <a:close/>
                <a:moveTo>
                  <a:pt x="201" y="1527"/>
                </a:moveTo>
                <a:lnTo>
                  <a:pt x="275" y="1556"/>
                </a:lnTo>
                <a:lnTo>
                  <a:pt x="277" y="1558"/>
                </a:lnTo>
                <a:lnTo>
                  <a:pt x="279" y="1560"/>
                </a:lnTo>
                <a:lnTo>
                  <a:pt x="279" y="1562"/>
                </a:lnTo>
                <a:lnTo>
                  <a:pt x="279" y="1566"/>
                </a:lnTo>
                <a:lnTo>
                  <a:pt x="277" y="1567"/>
                </a:lnTo>
                <a:lnTo>
                  <a:pt x="275" y="1567"/>
                </a:lnTo>
                <a:lnTo>
                  <a:pt x="273" y="1567"/>
                </a:lnTo>
                <a:lnTo>
                  <a:pt x="272" y="1567"/>
                </a:lnTo>
                <a:lnTo>
                  <a:pt x="195" y="1538"/>
                </a:lnTo>
                <a:lnTo>
                  <a:pt x="194" y="1537"/>
                </a:lnTo>
                <a:lnTo>
                  <a:pt x="194" y="1535"/>
                </a:lnTo>
                <a:lnTo>
                  <a:pt x="192" y="1533"/>
                </a:lnTo>
                <a:lnTo>
                  <a:pt x="194" y="1531"/>
                </a:lnTo>
                <a:lnTo>
                  <a:pt x="194" y="1529"/>
                </a:lnTo>
                <a:lnTo>
                  <a:pt x="195" y="1527"/>
                </a:lnTo>
                <a:lnTo>
                  <a:pt x="197" y="1527"/>
                </a:lnTo>
                <a:lnTo>
                  <a:pt x="201" y="1527"/>
                </a:lnTo>
                <a:close/>
                <a:moveTo>
                  <a:pt x="328" y="1578"/>
                </a:moveTo>
                <a:lnTo>
                  <a:pt x="404" y="1609"/>
                </a:lnTo>
                <a:lnTo>
                  <a:pt x="406" y="1609"/>
                </a:lnTo>
                <a:lnTo>
                  <a:pt x="406" y="1611"/>
                </a:lnTo>
                <a:lnTo>
                  <a:pt x="408" y="1614"/>
                </a:lnTo>
                <a:lnTo>
                  <a:pt x="408" y="1616"/>
                </a:lnTo>
                <a:lnTo>
                  <a:pt x="406" y="1618"/>
                </a:lnTo>
                <a:lnTo>
                  <a:pt x="404" y="1618"/>
                </a:lnTo>
                <a:lnTo>
                  <a:pt x="402" y="1620"/>
                </a:lnTo>
                <a:lnTo>
                  <a:pt x="399" y="1620"/>
                </a:lnTo>
                <a:lnTo>
                  <a:pt x="324" y="1589"/>
                </a:lnTo>
                <a:lnTo>
                  <a:pt x="322" y="1587"/>
                </a:lnTo>
                <a:lnTo>
                  <a:pt x="321" y="1585"/>
                </a:lnTo>
                <a:lnTo>
                  <a:pt x="321" y="1584"/>
                </a:lnTo>
                <a:lnTo>
                  <a:pt x="321" y="1582"/>
                </a:lnTo>
                <a:lnTo>
                  <a:pt x="322" y="1580"/>
                </a:lnTo>
                <a:lnTo>
                  <a:pt x="324" y="1578"/>
                </a:lnTo>
                <a:lnTo>
                  <a:pt x="326" y="1578"/>
                </a:lnTo>
                <a:lnTo>
                  <a:pt x="328" y="1578"/>
                </a:lnTo>
                <a:close/>
                <a:moveTo>
                  <a:pt x="457" y="1629"/>
                </a:moveTo>
                <a:lnTo>
                  <a:pt x="533" y="1660"/>
                </a:lnTo>
                <a:lnTo>
                  <a:pt x="535" y="1662"/>
                </a:lnTo>
                <a:lnTo>
                  <a:pt x="535" y="1663"/>
                </a:lnTo>
                <a:lnTo>
                  <a:pt x="535" y="1665"/>
                </a:lnTo>
                <a:lnTo>
                  <a:pt x="535" y="1667"/>
                </a:lnTo>
                <a:lnTo>
                  <a:pt x="535" y="1669"/>
                </a:lnTo>
                <a:lnTo>
                  <a:pt x="533" y="1671"/>
                </a:lnTo>
                <a:lnTo>
                  <a:pt x="529" y="1671"/>
                </a:lnTo>
                <a:lnTo>
                  <a:pt x="527" y="1671"/>
                </a:lnTo>
                <a:lnTo>
                  <a:pt x="453" y="1640"/>
                </a:lnTo>
                <a:lnTo>
                  <a:pt x="451" y="1640"/>
                </a:lnTo>
                <a:lnTo>
                  <a:pt x="449" y="1638"/>
                </a:lnTo>
                <a:lnTo>
                  <a:pt x="449" y="1634"/>
                </a:lnTo>
                <a:lnTo>
                  <a:pt x="449" y="1633"/>
                </a:lnTo>
                <a:lnTo>
                  <a:pt x="451" y="1631"/>
                </a:lnTo>
                <a:lnTo>
                  <a:pt x="453" y="1629"/>
                </a:lnTo>
                <a:lnTo>
                  <a:pt x="455" y="1629"/>
                </a:lnTo>
                <a:lnTo>
                  <a:pt x="457" y="1629"/>
                </a:lnTo>
                <a:close/>
                <a:moveTo>
                  <a:pt x="585" y="1682"/>
                </a:moveTo>
                <a:lnTo>
                  <a:pt x="660" y="1711"/>
                </a:lnTo>
                <a:lnTo>
                  <a:pt x="662" y="1712"/>
                </a:lnTo>
                <a:lnTo>
                  <a:pt x="663" y="1714"/>
                </a:lnTo>
                <a:lnTo>
                  <a:pt x="663" y="1716"/>
                </a:lnTo>
                <a:lnTo>
                  <a:pt x="663" y="1718"/>
                </a:lnTo>
                <a:lnTo>
                  <a:pt x="662" y="1720"/>
                </a:lnTo>
                <a:lnTo>
                  <a:pt x="660" y="1721"/>
                </a:lnTo>
                <a:lnTo>
                  <a:pt x="658" y="1721"/>
                </a:lnTo>
                <a:lnTo>
                  <a:pt x="656" y="1721"/>
                </a:lnTo>
                <a:lnTo>
                  <a:pt x="582" y="1692"/>
                </a:lnTo>
                <a:lnTo>
                  <a:pt x="578" y="1691"/>
                </a:lnTo>
                <a:lnTo>
                  <a:pt x="578" y="1689"/>
                </a:lnTo>
                <a:lnTo>
                  <a:pt x="578" y="1687"/>
                </a:lnTo>
                <a:lnTo>
                  <a:pt x="578" y="1685"/>
                </a:lnTo>
                <a:lnTo>
                  <a:pt x="580" y="1682"/>
                </a:lnTo>
                <a:lnTo>
                  <a:pt x="582" y="1682"/>
                </a:lnTo>
                <a:lnTo>
                  <a:pt x="584" y="1680"/>
                </a:lnTo>
                <a:lnTo>
                  <a:pt x="585" y="1682"/>
                </a:lnTo>
                <a:close/>
                <a:moveTo>
                  <a:pt x="714" y="1732"/>
                </a:moveTo>
                <a:lnTo>
                  <a:pt x="789" y="1763"/>
                </a:lnTo>
                <a:lnTo>
                  <a:pt x="790" y="1763"/>
                </a:lnTo>
                <a:lnTo>
                  <a:pt x="792" y="1765"/>
                </a:lnTo>
                <a:lnTo>
                  <a:pt x="792" y="1767"/>
                </a:lnTo>
                <a:lnTo>
                  <a:pt x="792" y="1770"/>
                </a:lnTo>
                <a:lnTo>
                  <a:pt x="790" y="1772"/>
                </a:lnTo>
                <a:lnTo>
                  <a:pt x="789" y="1772"/>
                </a:lnTo>
                <a:lnTo>
                  <a:pt x="787" y="1774"/>
                </a:lnTo>
                <a:lnTo>
                  <a:pt x="785" y="1772"/>
                </a:lnTo>
                <a:lnTo>
                  <a:pt x="709" y="1743"/>
                </a:lnTo>
                <a:lnTo>
                  <a:pt x="707" y="1741"/>
                </a:lnTo>
                <a:lnTo>
                  <a:pt x="707" y="1740"/>
                </a:lnTo>
                <a:lnTo>
                  <a:pt x="705" y="1738"/>
                </a:lnTo>
                <a:lnTo>
                  <a:pt x="707" y="1736"/>
                </a:lnTo>
                <a:lnTo>
                  <a:pt x="707" y="1734"/>
                </a:lnTo>
                <a:lnTo>
                  <a:pt x="709" y="1732"/>
                </a:lnTo>
                <a:lnTo>
                  <a:pt x="711" y="1732"/>
                </a:lnTo>
                <a:lnTo>
                  <a:pt x="714" y="1732"/>
                </a:lnTo>
                <a:close/>
                <a:moveTo>
                  <a:pt x="841" y="1783"/>
                </a:moveTo>
                <a:lnTo>
                  <a:pt x="917" y="1814"/>
                </a:lnTo>
                <a:lnTo>
                  <a:pt x="919" y="1816"/>
                </a:lnTo>
                <a:lnTo>
                  <a:pt x="919" y="1817"/>
                </a:lnTo>
                <a:lnTo>
                  <a:pt x="921" y="1819"/>
                </a:lnTo>
                <a:lnTo>
                  <a:pt x="921" y="1821"/>
                </a:lnTo>
                <a:lnTo>
                  <a:pt x="919" y="1823"/>
                </a:lnTo>
                <a:lnTo>
                  <a:pt x="917" y="1825"/>
                </a:lnTo>
                <a:lnTo>
                  <a:pt x="916" y="1825"/>
                </a:lnTo>
                <a:lnTo>
                  <a:pt x="912" y="1825"/>
                </a:lnTo>
                <a:lnTo>
                  <a:pt x="838" y="1794"/>
                </a:lnTo>
                <a:lnTo>
                  <a:pt x="836" y="1794"/>
                </a:lnTo>
                <a:lnTo>
                  <a:pt x="834" y="1792"/>
                </a:lnTo>
                <a:lnTo>
                  <a:pt x="834" y="1788"/>
                </a:lnTo>
                <a:lnTo>
                  <a:pt x="834" y="1787"/>
                </a:lnTo>
                <a:lnTo>
                  <a:pt x="836" y="1785"/>
                </a:lnTo>
                <a:lnTo>
                  <a:pt x="838" y="1783"/>
                </a:lnTo>
                <a:lnTo>
                  <a:pt x="839" y="1783"/>
                </a:lnTo>
                <a:lnTo>
                  <a:pt x="841" y="1783"/>
                </a:lnTo>
                <a:close/>
                <a:moveTo>
                  <a:pt x="970" y="1836"/>
                </a:moveTo>
                <a:lnTo>
                  <a:pt x="1046" y="1865"/>
                </a:lnTo>
                <a:lnTo>
                  <a:pt x="1048" y="1866"/>
                </a:lnTo>
                <a:lnTo>
                  <a:pt x="1048" y="1868"/>
                </a:lnTo>
                <a:lnTo>
                  <a:pt x="1048" y="1870"/>
                </a:lnTo>
                <a:lnTo>
                  <a:pt x="1048" y="1872"/>
                </a:lnTo>
                <a:lnTo>
                  <a:pt x="1048" y="1874"/>
                </a:lnTo>
                <a:lnTo>
                  <a:pt x="1046" y="1875"/>
                </a:lnTo>
                <a:lnTo>
                  <a:pt x="1042" y="1875"/>
                </a:lnTo>
                <a:lnTo>
                  <a:pt x="1041" y="1875"/>
                </a:lnTo>
                <a:lnTo>
                  <a:pt x="966" y="1846"/>
                </a:lnTo>
                <a:lnTo>
                  <a:pt x="964" y="1845"/>
                </a:lnTo>
                <a:lnTo>
                  <a:pt x="963" y="1843"/>
                </a:lnTo>
                <a:lnTo>
                  <a:pt x="963" y="1841"/>
                </a:lnTo>
                <a:lnTo>
                  <a:pt x="963" y="1837"/>
                </a:lnTo>
                <a:lnTo>
                  <a:pt x="964" y="1836"/>
                </a:lnTo>
                <a:lnTo>
                  <a:pt x="966" y="1836"/>
                </a:lnTo>
                <a:lnTo>
                  <a:pt x="968" y="1834"/>
                </a:lnTo>
                <a:lnTo>
                  <a:pt x="970" y="1836"/>
                </a:lnTo>
                <a:close/>
                <a:moveTo>
                  <a:pt x="1099" y="1886"/>
                </a:moveTo>
                <a:lnTo>
                  <a:pt x="1173" y="1915"/>
                </a:lnTo>
                <a:lnTo>
                  <a:pt x="1175" y="1917"/>
                </a:lnTo>
                <a:lnTo>
                  <a:pt x="1177" y="1919"/>
                </a:lnTo>
                <a:lnTo>
                  <a:pt x="1177" y="1921"/>
                </a:lnTo>
                <a:lnTo>
                  <a:pt x="1177" y="1924"/>
                </a:lnTo>
                <a:lnTo>
                  <a:pt x="1175" y="1926"/>
                </a:lnTo>
                <a:lnTo>
                  <a:pt x="1173" y="1926"/>
                </a:lnTo>
                <a:lnTo>
                  <a:pt x="1171" y="1928"/>
                </a:lnTo>
                <a:lnTo>
                  <a:pt x="1169" y="1926"/>
                </a:lnTo>
                <a:lnTo>
                  <a:pt x="1095" y="1897"/>
                </a:lnTo>
                <a:lnTo>
                  <a:pt x="1091" y="1895"/>
                </a:lnTo>
                <a:lnTo>
                  <a:pt x="1091" y="1894"/>
                </a:lnTo>
                <a:lnTo>
                  <a:pt x="1091" y="1892"/>
                </a:lnTo>
                <a:lnTo>
                  <a:pt x="1091" y="1890"/>
                </a:lnTo>
                <a:lnTo>
                  <a:pt x="1093" y="1888"/>
                </a:lnTo>
                <a:lnTo>
                  <a:pt x="1095" y="1886"/>
                </a:lnTo>
                <a:lnTo>
                  <a:pt x="1097" y="1886"/>
                </a:lnTo>
                <a:lnTo>
                  <a:pt x="1099" y="1886"/>
                </a:lnTo>
                <a:close/>
                <a:moveTo>
                  <a:pt x="1227" y="1937"/>
                </a:moveTo>
                <a:lnTo>
                  <a:pt x="1302" y="1968"/>
                </a:lnTo>
                <a:lnTo>
                  <a:pt x="1304" y="1968"/>
                </a:lnTo>
                <a:lnTo>
                  <a:pt x="1305" y="1970"/>
                </a:lnTo>
                <a:lnTo>
                  <a:pt x="1305" y="1973"/>
                </a:lnTo>
                <a:lnTo>
                  <a:pt x="1305" y="1975"/>
                </a:lnTo>
                <a:lnTo>
                  <a:pt x="1304" y="1977"/>
                </a:lnTo>
                <a:lnTo>
                  <a:pt x="1302" y="1979"/>
                </a:lnTo>
                <a:lnTo>
                  <a:pt x="1300" y="1979"/>
                </a:lnTo>
                <a:lnTo>
                  <a:pt x="1298" y="1979"/>
                </a:lnTo>
                <a:lnTo>
                  <a:pt x="1222" y="1948"/>
                </a:lnTo>
                <a:lnTo>
                  <a:pt x="1220" y="1946"/>
                </a:lnTo>
                <a:lnTo>
                  <a:pt x="1220" y="1944"/>
                </a:lnTo>
                <a:lnTo>
                  <a:pt x="1218" y="1943"/>
                </a:lnTo>
                <a:lnTo>
                  <a:pt x="1220" y="1941"/>
                </a:lnTo>
                <a:lnTo>
                  <a:pt x="1220" y="1939"/>
                </a:lnTo>
                <a:lnTo>
                  <a:pt x="1222" y="1937"/>
                </a:lnTo>
                <a:lnTo>
                  <a:pt x="1224" y="1937"/>
                </a:lnTo>
                <a:lnTo>
                  <a:pt x="1227" y="1937"/>
                </a:lnTo>
                <a:close/>
                <a:moveTo>
                  <a:pt x="1354" y="1990"/>
                </a:moveTo>
                <a:lnTo>
                  <a:pt x="1369" y="1993"/>
                </a:lnTo>
                <a:lnTo>
                  <a:pt x="1369" y="1995"/>
                </a:lnTo>
                <a:lnTo>
                  <a:pt x="1371" y="1997"/>
                </a:lnTo>
                <a:lnTo>
                  <a:pt x="1373" y="1999"/>
                </a:lnTo>
                <a:lnTo>
                  <a:pt x="1371" y="2001"/>
                </a:lnTo>
                <a:lnTo>
                  <a:pt x="1371" y="2002"/>
                </a:lnTo>
                <a:lnTo>
                  <a:pt x="1369" y="2004"/>
                </a:lnTo>
                <a:lnTo>
                  <a:pt x="1305" y="2030"/>
                </a:lnTo>
                <a:lnTo>
                  <a:pt x="1304" y="2030"/>
                </a:lnTo>
                <a:lnTo>
                  <a:pt x="1302" y="2030"/>
                </a:lnTo>
                <a:lnTo>
                  <a:pt x="1300" y="2028"/>
                </a:lnTo>
                <a:lnTo>
                  <a:pt x="1298" y="2026"/>
                </a:lnTo>
                <a:lnTo>
                  <a:pt x="1298" y="2024"/>
                </a:lnTo>
                <a:lnTo>
                  <a:pt x="1298" y="2022"/>
                </a:lnTo>
                <a:lnTo>
                  <a:pt x="1300" y="2020"/>
                </a:lnTo>
                <a:lnTo>
                  <a:pt x="1302" y="2019"/>
                </a:lnTo>
                <a:lnTo>
                  <a:pt x="1363" y="1993"/>
                </a:lnTo>
                <a:lnTo>
                  <a:pt x="1363" y="2004"/>
                </a:lnTo>
                <a:lnTo>
                  <a:pt x="1351" y="1999"/>
                </a:lnTo>
                <a:lnTo>
                  <a:pt x="1349" y="1999"/>
                </a:lnTo>
                <a:lnTo>
                  <a:pt x="1347" y="1997"/>
                </a:lnTo>
                <a:lnTo>
                  <a:pt x="1347" y="1995"/>
                </a:lnTo>
                <a:lnTo>
                  <a:pt x="1347" y="1991"/>
                </a:lnTo>
                <a:lnTo>
                  <a:pt x="1349" y="1990"/>
                </a:lnTo>
                <a:lnTo>
                  <a:pt x="1351" y="1990"/>
                </a:lnTo>
                <a:lnTo>
                  <a:pt x="1353" y="1988"/>
                </a:lnTo>
                <a:lnTo>
                  <a:pt x="1354" y="1990"/>
                </a:lnTo>
                <a:close/>
                <a:moveTo>
                  <a:pt x="1253" y="2051"/>
                </a:moveTo>
                <a:lnTo>
                  <a:pt x="1178" y="2080"/>
                </a:lnTo>
                <a:lnTo>
                  <a:pt x="1175" y="2080"/>
                </a:lnTo>
                <a:lnTo>
                  <a:pt x="1173" y="2080"/>
                </a:lnTo>
                <a:lnTo>
                  <a:pt x="1171" y="2080"/>
                </a:lnTo>
                <a:lnTo>
                  <a:pt x="1169" y="2078"/>
                </a:lnTo>
                <a:lnTo>
                  <a:pt x="1169" y="2075"/>
                </a:lnTo>
                <a:lnTo>
                  <a:pt x="1169" y="2073"/>
                </a:lnTo>
                <a:lnTo>
                  <a:pt x="1171" y="2071"/>
                </a:lnTo>
                <a:lnTo>
                  <a:pt x="1173" y="2069"/>
                </a:lnTo>
                <a:lnTo>
                  <a:pt x="1247" y="2040"/>
                </a:lnTo>
                <a:lnTo>
                  <a:pt x="1251" y="2040"/>
                </a:lnTo>
                <a:lnTo>
                  <a:pt x="1253" y="2040"/>
                </a:lnTo>
                <a:lnTo>
                  <a:pt x="1255" y="2042"/>
                </a:lnTo>
                <a:lnTo>
                  <a:pt x="1256" y="2044"/>
                </a:lnTo>
                <a:lnTo>
                  <a:pt x="1256" y="2046"/>
                </a:lnTo>
                <a:lnTo>
                  <a:pt x="1255" y="2048"/>
                </a:lnTo>
                <a:lnTo>
                  <a:pt x="1255" y="2049"/>
                </a:lnTo>
                <a:lnTo>
                  <a:pt x="1253" y="2051"/>
                </a:lnTo>
                <a:close/>
                <a:moveTo>
                  <a:pt x="1124" y="2102"/>
                </a:moveTo>
                <a:lnTo>
                  <a:pt x="1050" y="2133"/>
                </a:lnTo>
                <a:lnTo>
                  <a:pt x="1048" y="2133"/>
                </a:lnTo>
                <a:lnTo>
                  <a:pt x="1044" y="2131"/>
                </a:lnTo>
                <a:lnTo>
                  <a:pt x="1042" y="2131"/>
                </a:lnTo>
                <a:lnTo>
                  <a:pt x="1042" y="2129"/>
                </a:lnTo>
                <a:lnTo>
                  <a:pt x="1041" y="2127"/>
                </a:lnTo>
                <a:lnTo>
                  <a:pt x="1042" y="2124"/>
                </a:lnTo>
                <a:lnTo>
                  <a:pt x="1042" y="2122"/>
                </a:lnTo>
                <a:lnTo>
                  <a:pt x="1044" y="2122"/>
                </a:lnTo>
                <a:lnTo>
                  <a:pt x="1120" y="2091"/>
                </a:lnTo>
                <a:lnTo>
                  <a:pt x="1122" y="2091"/>
                </a:lnTo>
                <a:lnTo>
                  <a:pt x="1124" y="2091"/>
                </a:lnTo>
                <a:lnTo>
                  <a:pt x="1126" y="2093"/>
                </a:lnTo>
                <a:lnTo>
                  <a:pt x="1128" y="2095"/>
                </a:lnTo>
                <a:lnTo>
                  <a:pt x="1128" y="2097"/>
                </a:lnTo>
                <a:lnTo>
                  <a:pt x="1128" y="2098"/>
                </a:lnTo>
                <a:lnTo>
                  <a:pt x="1126" y="2100"/>
                </a:lnTo>
                <a:lnTo>
                  <a:pt x="1124" y="2102"/>
                </a:lnTo>
                <a:close/>
                <a:moveTo>
                  <a:pt x="995" y="2153"/>
                </a:moveTo>
                <a:lnTo>
                  <a:pt x="921" y="2184"/>
                </a:lnTo>
                <a:lnTo>
                  <a:pt x="919" y="2184"/>
                </a:lnTo>
                <a:lnTo>
                  <a:pt x="917" y="2184"/>
                </a:lnTo>
                <a:lnTo>
                  <a:pt x="916" y="2182"/>
                </a:lnTo>
                <a:lnTo>
                  <a:pt x="914" y="2180"/>
                </a:lnTo>
                <a:lnTo>
                  <a:pt x="914" y="2178"/>
                </a:lnTo>
                <a:lnTo>
                  <a:pt x="914" y="2176"/>
                </a:lnTo>
                <a:lnTo>
                  <a:pt x="916" y="2175"/>
                </a:lnTo>
                <a:lnTo>
                  <a:pt x="917" y="2173"/>
                </a:lnTo>
                <a:lnTo>
                  <a:pt x="992" y="2142"/>
                </a:lnTo>
                <a:lnTo>
                  <a:pt x="993" y="2142"/>
                </a:lnTo>
                <a:lnTo>
                  <a:pt x="995" y="2142"/>
                </a:lnTo>
                <a:lnTo>
                  <a:pt x="997" y="2144"/>
                </a:lnTo>
                <a:lnTo>
                  <a:pt x="999" y="2146"/>
                </a:lnTo>
                <a:lnTo>
                  <a:pt x="999" y="2147"/>
                </a:lnTo>
                <a:lnTo>
                  <a:pt x="999" y="2151"/>
                </a:lnTo>
                <a:lnTo>
                  <a:pt x="997" y="2153"/>
                </a:lnTo>
                <a:lnTo>
                  <a:pt x="995" y="2153"/>
                </a:lnTo>
                <a:close/>
                <a:moveTo>
                  <a:pt x="868" y="2205"/>
                </a:moveTo>
                <a:lnTo>
                  <a:pt x="792" y="2234"/>
                </a:lnTo>
                <a:lnTo>
                  <a:pt x="790" y="2234"/>
                </a:lnTo>
                <a:lnTo>
                  <a:pt x="789" y="2234"/>
                </a:lnTo>
                <a:lnTo>
                  <a:pt x="787" y="2233"/>
                </a:lnTo>
                <a:lnTo>
                  <a:pt x="785" y="2231"/>
                </a:lnTo>
                <a:lnTo>
                  <a:pt x="785" y="2229"/>
                </a:lnTo>
                <a:lnTo>
                  <a:pt x="785" y="2227"/>
                </a:lnTo>
                <a:lnTo>
                  <a:pt x="787" y="2225"/>
                </a:lnTo>
                <a:lnTo>
                  <a:pt x="789" y="2223"/>
                </a:lnTo>
                <a:lnTo>
                  <a:pt x="863" y="2194"/>
                </a:lnTo>
                <a:lnTo>
                  <a:pt x="865" y="2193"/>
                </a:lnTo>
                <a:lnTo>
                  <a:pt x="868" y="2194"/>
                </a:lnTo>
                <a:lnTo>
                  <a:pt x="870" y="2194"/>
                </a:lnTo>
                <a:lnTo>
                  <a:pt x="870" y="2198"/>
                </a:lnTo>
                <a:lnTo>
                  <a:pt x="870" y="2200"/>
                </a:lnTo>
                <a:lnTo>
                  <a:pt x="870" y="2202"/>
                </a:lnTo>
                <a:lnTo>
                  <a:pt x="870" y="2204"/>
                </a:lnTo>
                <a:lnTo>
                  <a:pt x="868" y="2205"/>
                </a:lnTo>
                <a:close/>
                <a:moveTo>
                  <a:pt x="740" y="2256"/>
                </a:moveTo>
                <a:lnTo>
                  <a:pt x="665" y="2285"/>
                </a:lnTo>
                <a:lnTo>
                  <a:pt x="662" y="2287"/>
                </a:lnTo>
                <a:lnTo>
                  <a:pt x="660" y="2285"/>
                </a:lnTo>
                <a:lnTo>
                  <a:pt x="658" y="2285"/>
                </a:lnTo>
                <a:lnTo>
                  <a:pt x="656" y="2283"/>
                </a:lnTo>
                <a:lnTo>
                  <a:pt x="656" y="2280"/>
                </a:lnTo>
                <a:lnTo>
                  <a:pt x="656" y="2278"/>
                </a:lnTo>
                <a:lnTo>
                  <a:pt x="658" y="2276"/>
                </a:lnTo>
                <a:lnTo>
                  <a:pt x="660" y="2276"/>
                </a:lnTo>
                <a:lnTo>
                  <a:pt x="734" y="2245"/>
                </a:lnTo>
                <a:lnTo>
                  <a:pt x="738" y="2245"/>
                </a:lnTo>
                <a:lnTo>
                  <a:pt x="740" y="2245"/>
                </a:lnTo>
                <a:lnTo>
                  <a:pt x="741" y="2247"/>
                </a:lnTo>
                <a:lnTo>
                  <a:pt x="743" y="2249"/>
                </a:lnTo>
                <a:lnTo>
                  <a:pt x="743" y="2251"/>
                </a:lnTo>
                <a:lnTo>
                  <a:pt x="741" y="2252"/>
                </a:lnTo>
                <a:lnTo>
                  <a:pt x="741" y="2254"/>
                </a:lnTo>
                <a:lnTo>
                  <a:pt x="740" y="2256"/>
                </a:lnTo>
                <a:close/>
                <a:moveTo>
                  <a:pt x="611" y="2307"/>
                </a:moveTo>
                <a:lnTo>
                  <a:pt x="536" y="2338"/>
                </a:lnTo>
                <a:lnTo>
                  <a:pt x="535" y="2338"/>
                </a:lnTo>
                <a:lnTo>
                  <a:pt x="531" y="2338"/>
                </a:lnTo>
                <a:lnTo>
                  <a:pt x="529" y="2336"/>
                </a:lnTo>
                <a:lnTo>
                  <a:pt x="529" y="2334"/>
                </a:lnTo>
                <a:lnTo>
                  <a:pt x="527" y="2332"/>
                </a:lnTo>
                <a:lnTo>
                  <a:pt x="529" y="2330"/>
                </a:lnTo>
                <a:lnTo>
                  <a:pt x="529" y="2329"/>
                </a:lnTo>
                <a:lnTo>
                  <a:pt x="531" y="2327"/>
                </a:lnTo>
                <a:lnTo>
                  <a:pt x="607" y="2296"/>
                </a:lnTo>
                <a:lnTo>
                  <a:pt x="609" y="2296"/>
                </a:lnTo>
                <a:lnTo>
                  <a:pt x="611" y="2296"/>
                </a:lnTo>
                <a:lnTo>
                  <a:pt x="613" y="2298"/>
                </a:lnTo>
                <a:lnTo>
                  <a:pt x="614" y="2300"/>
                </a:lnTo>
                <a:lnTo>
                  <a:pt x="614" y="2301"/>
                </a:lnTo>
                <a:lnTo>
                  <a:pt x="614" y="2305"/>
                </a:lnTo>
                <a:lnTo>
                  <a:pt x="613" y="2307"/>
                </a:lnTo>
                <a:lnTo>
                  <a:pt x="611" y="2307"/>
                </a:lnTo>
                <a:close/>
                <a:moveTo>
                  <a:pt x="482" y="2359"/>
                </a:moveTo>
                <a:lnTo>
                  <a:pt x="462" y="2367"/>
                </a:lnTo>
                <a:lnTo>
                  <a:pt x="458" y="2356"/>
                </a:lnTo>
                <a:lnTo>
                  <a:pt x="516" y="2356"/>
                </a:lnTo>
                <a:lnTo>
                  <a:pt x="518" y="2356"/>
                </a:lnTo>
                <a:lnTo>
                  <a:pt x="520" y="2358"/>
                </a:lnTo>
                <a:lnTo>
                  <a:pt x="522" y="2359"/>
                </a:lnTo>
                <a:lnTo>
                  <a:pt x="522" y="2361"/>
                </a:lnTo>
                <a:lnTo>
                  <a:pt x="522" y="2365"/>
                </a:lnTo>
                <a:lnTo>
                  <a:pt x="520" y="2367"/>
                </a:lnTo>
                <a:lnTo>
                  <a:pt x="518" y="2367"/>
                </a:lnTo>
                <a:lnTo>
                  <a:pt x="516" y="2368"/>
                </a:lnTo>
                <a:lnTo>
                  <a:pt x="458" y="2368"/>
                </a:lnTo>
                <a:lnTo>
                  <a:pt x="457" y="2367"/>
                </a:lnTo>
                <a:lnTo>
                  <a:pt x="455" y="2367"/>
                </a:lnTo>
                <a:lnTo>
                  <a:pt x="455" y="2365"/>
                </a:lnTo>
                <a:lnTo>
                  <a:pt x="453" y="2363"/>
                </a:lnTo>
                <a:lnTo>
                  <a:pt x="453" y="2361"/>
                </a:lnTo>
                <a:lnTo>
                  <a:pt x="453" y="2359"/>
                </a:lnTo>
                <a:lnTo>
                  <a:pt x="455" y="2358"/>
                </a:lnTo>
                <a:lnTo>
                  <a:pt x="457" y="2356"/>
                </a:lnTo>
                <a:lnTo>
                  <a:pt x="478" y="2349"/>
                </a:lnTo>
                <a:lnTo>
                  <a:pt x="480" y="2347"/>
                </a:lnTo>
                <a:lnTo>
                  <a:pt x="482" y="2349"/>
                </a:lnTo>
                <a:lnTo>
                  <a:pt x="484" y="2349"/>
                </a:lnTo>
                <a:lnTo>
                  <a:pt x="486" y="2350"/>
                </a:lnTo>
                <a:lnTo>
                  <a:pt x="486" y="2354"/>
                </a:lnTo>
                <a:lnTo>
                  <a:pt x="486" y="2356"/>
                </a:lnTo>
                <a:lnTo>
                  <a:pt x="484" y="2358"/>
                </a:lnTo>
                <a:lnTo>
                  <a:pt x="482" y="2359"/>
                </a:lnTo>
                <a:close/>
                <a:moveTo>
                  <a:pt x="575" y="2356"/>
                </a:moveTo>
                <a:lnTo>
                  <a:pt x="654" y="2356"/>
                </a:lnTo>
                <a:lnTo>
                  <a:pt x="656" y="2356"/>
                </a:lnTo>
                <a:lnTo>
                  <a:pt x="658" y="2358"/>
                </a:lnTo>
                <a:lnTo>
                  <a:pt x="660" y="2359"/>
                </a:lnTo>
                <a:lnTo>
                  <a:pt x="660" y="2361"/>
                </a:lnTo>
                <a:lnTo>
                  <a:pt x="660" y="2365"/>
                </a:lnTo>
                <a:lnTo>
                  <a:pt x="658" y="2367"/>
                </a:lnTo>
                <a:lnTo>
                  <a:pt x="656" y="2367"/>
                </a:lnTo>
                <a:lnTo>
                  <a:pt x="654" y="2368"/>
                </a:lnTo>
                <a:lnTo>
                  <a:pt x="575" y="2368"/>
                </a:lnTo>
                <a:lnTo>
                  <a:pt x="573" y="2367"/>
                </a:lnTo>
                <a:lnTo>
                  <a:pt x="571" y="2367"/>
                </a:lnTo>
                <a:lnTo>
                  <a:pt x="569" y="2365"/>
                </a:lnTo>
                <a:lnTo>
                  <a:pt x="569" y="2361"/>
                </a:lnTo>
                <a:lnTo>
                  <a:pt x="569" y="2359"/>
                </a:lnTo>
                <a:lnTo>
                  <a:pt x="571" y="2358"/>
                </a:lnTo>
                <a:lnTo>
                  <a:pt x="573" y="2356"/>
                </a:lnTo>
                <a:lnTo>
                  <a:pt x="575" y="2356"/>
                </a:lnTo>
                <a:close/>
                <a:moveTo>
                  <a:pt x="712" y="2356"/>
                </a:moveTo>
                <a:lnTo>
                  <a:pt x="792" y="2356"/>
                </a:lnTo>
                <a:lnTo>
                  <a:pt x="796" y="2356"/>
                </a:lnTo>
                <a:lnTo>
                  <a:pt x="798" y="2358"/>
                </a:lnTo>
                <a:lnTo>
                  <a:pt x="798" y="2359"/>
                </a:lnTo>
                <a:lnTo>
                  <a:pt x="799" y="2361"/>
                </a:lnTo>
                <a:lnTo>
                  <a:pt x="798" y="2365"/>
                </a:lnTo>
                <a:lnTo>
                  <a:pt x="798" y="2367"/>
                </a:lnTo>
                <a:lnTo>
                  <a:pt x="796" y="2367"/>
                </a:lnTo>
                <a:lnTo>
                  <a:pt x="792" y="2368"/>
                </a:lnTo>
                <a:lnTo>
                  <a:pt x="712" y="2368"/>
                </a:lnTo>
                <a:lnTo>
                  <a:pt x="711" y="2367"/>
                </a:lnTo>
                <a:lnTo>
                  <a:pt x="709" y="2367"/>
                </a:lnTo>
                <a:lnTo>
                  <a:pt x="707" y="2365"/>
                </a:lnTo>
                <a:lnTo>
                  <a:pt x="707" y="2361"/>
                </a:lnTo>
                <a:lnTo>
                  <a:pt x="707" y="2359"/>
                </a:lnTo>
                <a:lnTo>
                  <a:pt x="709" y="2358"/>
                </a:lnTo>
                <a:lnTo>
                  <a:pt x="711" y="2356"/>
                </a:lnTo>
                <a:lnTo>
                  <a:pt x="712" y="2356"/>
                </a:lnTo>
                <a:close/>
                <a:moveTo>
                  <a:pt x="850" y="2356"/>
                </a:moveTo>
                <a:lnTo>
                  <a:pt x="932" y="2356"/>
                </a:lnTo>
                <a:lnTo>
                  <a:pt x="934" y="2356"/>
                </a:lnTo>
                <a:lnTo>
                  <a:pt x="935" y="2358"/>
                </a:lnTo>
                <a:lnTo>
                  <a:pt x="937" y="2359"/>
                </a:lnTo>
                <a:lnTo>
                  <a:pt x="937" y="2361"/>
                </a:lnTo>
                <a:lnTo>
                  <a:pt x="937" y="2365"/>
                </a:lnTo>
                <a:lnTo>
                  <a:pt x="935" y="2367"/>
                </a:lnTo>
                <a:lnTo>
                  <a:pt x="934" y="2367"/>
                </a:lnTo>
                <a:lnTo>
                  <a:pt x="932" y="2368"/>
                </a:lnTo>
                <a:lnTo>
                  <a:pt x="850" y="2368"/>
                </a:lnTo>
                <a:lnTo>
                  <a:pt x="848" y="2367"/>
                </a:lnTo>
                <a:lnTo>
                  <a:pt x="847" y="2367"/>
                </a:lnTo>
                <a:lnTo>
                  <a:pt x="845" y="2365"/>
                </a:lnTo>
                <a:lnTo>
                  <a:pt x="845" y="2361"/>
                </a:lnTo>
                <a:lnTo>
                  <a:pt x="845" y="2359"/>
                </a:lnTo>
                <a:lnTo>
                  <a:pt x="847" y="2358"/>
                </a:lnTo>
                <a:lnTo>
                  <a:pt x="848" y="2356"/>
                </a:lnTo>
                <a:lnTo>
                  <a:pt x="850" y="2356"/>
                </a:lnTo>
                <a:close/>
                <a:moveTo>
                  <a:pt x="988" y="2356"/>
                </a:moveTo>
                <a:lnTo>
                  <a:pt x="1070" y="2356"/>
                </a:lnTo>
                <a:lnTo>
                  <a:pt x="1071" y="2356"/>
                </a:lnTo>
                <a:lnTo>
                  <a:pt x="1073" y="2358"/>
                </a:lnTo>
                <a:lnTo>
                  <a:pt x="1075" y="2359"/>
                </a:lnTo>
                <a:lnTo>
                  <a:pt x="1075" y="2361"/>
                </a:lnTo>
                <a:lnTo>
                  <a:pt x="1075" y="2365"/>
                </a:lnTo>
                <a:lnTo>
                  <a:pt x="1073" y="2367"/>
                </a:lnTo>
                <a:lnTo>
                  <a:pt x="1071" y="2367"/>
                </a:lnTo>
                <a:lnTo>
                  <a:pt x="1070" y="2368"/>
                </a:lnTo>
                <a:lnTo>
                  <a:pt x="988" y="2368"/>
                </a:lnTo>
                <a:lnTo>
                  <a:pt x="986" y="2367"/>
                </a:lnTo>
                <a:lnTo>
                  <a:pt x="984" y="2367"/>
                </a:lnTo>
                <a:lnTo>
                  <a:pt x="984" y="2365"/>
                </a:lnTo>
                <a:lnTo>
                  <a:pt x="983" y="2361"/>
                </a:lnTo>
                <a:lnTo>
                  <a:pt x="984" y="2359"/>
                </a:lnTo>
                <a:lnTo>
                  <a:pt x="984" y="2358"/>
                </a:lnTo>
                <a:lnTo>
                  <a:pt x="986" y="2356"/>
                </a:lnTo>
                <a:lnTo>
                  <a:pt x="988" y="2356"/>
                </a:lnTo>
                <a:close/>
                <a:moveTo>
                  <a:pt x="1128" y="2356"/>
                </a:moveTo>
                <a:lnTo>
                  <a:pt x="1208" y="2356"/>
                </a:lnTo>
                <a:lnTo>
                  <a:pt x="1209" y="2356"/>
                </a:lnTo>
                <a:lnTo>
                  <a:pt x="1211" y="2358"/>
                </a:lnTo>
                <a:lnTo>
                  <a:pt x="1213" y="2359"/>
                </a:lnTo>
                <a:lnTo>
                  <a:pt x="1213" y="2361"/>
                </a:lnTo>
                <a:lnTo>
                  <a:pt x="1213" y="2365"/>
                </a:lnTo>
                <a:lnTo>
                  <a:pt x="1211" y="2367"/>
                </a:lnTo>
                <a:lnTo>
                  <a:pt x="1209" y="2367"/>
                </a:lnTo>
                <a:lnTo>
                  <a:pt x="1208" y="2368"/>
                </a:lnTo>
                <a:lnTo>
                  <a:pt x="1128" y="2368"/>
                </a:lnTo>
                <a:lnTo>
                  <a:pt x="1124" y="2367"/>
                </a:lnTo>
                <a:lnTo>
                  <a:pt x="1122" y="2367"/>
                </a:lnTo>
                <a:lnTo>
                  <a:pt x="1122" y="2365"/>
                </a:lnTo>
                <a:lnTo>
                  <a:pt x="1120" y="2361"/>
                </a:lnTo>
                <a:lnTo>
                  <a:pt x="1122" y="2359"/>
                </a:lnTo>
                <a:lnTo>
                  <a:pt x="1122" y="2358"/>
                </a:lnTo>
                <a:lnTo>
                  <a:pt x="1124" y="2356"/>
                </a:lnTo>
                <a:lnTo>
                  <a:pt x="1128" y="2356"/>
                </a:lnTo>
                <a:close/>
                <a:moveTo>
                  <a:pt x="1266" y="2356"/>
                </a:moveTo>
                <a:lnTo>
                  <a:pt x="1345" y="2356"/>
                </a:lnTo>
                <a:lnTo>
                  <a:pt x="1347" y="2356"/>
                </a:lnTo>
                <a:lnTo>
                  <a:pt x="1349" y="2358"/>
                </a:lnTo>
                <a:lnTo>
                  <a:pt x="1351" y="2359"/>
                </a:lnTo>
                <a:lnTo>
                  <a:pt x="1351" y="2361"/>
                </a:lnTo>
                <a:lnTo>
                  <a:pt x="1351" y="2365"/>
                </a:lnTo>
                <a:lnTo>
                  <a:pt x="1349" y="2367"/>
                </a:lnTo>
                <a:lnTo>
                  <a:pt x="1347" y="2367"/>
                </a:lnTo>
                <a:lnTo>
                  <a:pt x="1345" y="2368"/>
                </a:lnTo>
                <a:lnTo>
                  <a:pt x="1266" y="2368"/>
                </a:lnTo>
                <a:lnTo>
                  <a:pt x="1264" y="2367"/>
                </a:lnTo>
                <a:lnTo>
                  <a:pt x="1262" y="2367"/>
                </a:lnTo>
                <a:lnTo>
                  <a:pt x="1260" y="2365"/>
                </a:lnTo>
                <a:lnTo>
                  <a:pt x="1260" y="2361"/>
                </a:lnTo>
                <a:lnTo>
                  <a:pt x="1260" y="2359"/>
                </a:lnTo>
                <a:lnTo>
                  <a:pt x="1262" y="2358"/>
                </a:lnTo>
                <a:lnTo>
                  <a:pt x="1264" y="2356"/>
                </a:lnTo>
                <a:lnTo>
                  <a:pt x="1266" y="2356"/>
                </a:lnTo>
                <a:close/>
                <a:moveTo>
                  <a:pt x="1403" y="2356"/>
                </a:moveTo>
                <a:lnTo>
                  <a:pt x="1483" y="2356"/>
                </a:lnTo>
                <a:lnTo>
                  <a:pt x="1487" y="2356"/>
                </a:lnTo>
                <a:lnTo>
                  <a:pt x="1489" y="2358"/>
                </a:lnTo>
                <a:lnTo>
                  <a:pt x="1489" y="2359"/>
                </a:lnTo>
                <a:lnTo>
                  <a:pt x="1490" y="2361"/>
                </a:lnTo>
                <a:lnTo>
                  <a:pt x="1489" y="2365"/>
                </a:lnTo>
                <a:lnTo>
                  <a:pt x="1489" y="2367"/>
                </a:lnTo>
                <a:lnTo>
                  <a:pt x="1487" y="2367"/>
                </a:lnTo>
                <a:lnTo>
                  <a:pt x="1483" y="2368"/>
                </a:lnTo>
                <a:lnTo>
                  <a:pt x="1403" y="2368"/>
                </a:lnTo>
                <a:lnTo>
                  <a:pt x="1402" y="2367"/>
                </a:lnTo>
                <a:lnTo>
                  <a:pt x="1400" y="2367"/>
                </a:lnTo>
                <a:lnTo>
                  <a:pt x="1398" y="2365"/>
                </a:lnTo>
                <a:lnTo>
                  <a:pt x="1398" y="2361"/>
                </a:lnTo>
                <a:lnTo>
                  <a:pt x="1398" y="2359"/>
                </a:lnTo>
                <a:lnTo>
                  <a:pt x="1400" y="2358"/>
                </a:lnTo>
                <a:lnTo>
                  <a:pt x="1402" y="2356"/>
                </a:lnTo>
                <a:lnTo>
                  <a:pt x="1403" y="2356"/>
                </a:lnTo>
                <a:close/>
                <a:moveTo>
                  <a:pt x="1541" y="2356"/>
                </a:moveTo>
                <a:lnTo>
                  <a:pt x="1592" y="2356"/>
                </a:lnTo>
                <a:lnTo>
                  <a:pt x="1596" y="2356"/>
                </a:lnTo>
                <a:lnTo>
                  <a:pt x="1597" y="2358"/>
                </a:lnTo>
                <a:lnTo>
                  <a:pt x="1597" y="2359"/>
                </a:lnTo>
                <a:lnTo>
                  <a:pt x="1599" y="2361"/>
                </a:lnTo>
                <a:lnTo>
                  <a:pt x="1597" y="2365"/>
                </a:lnTo>
                <a:lnTo>
                  <a:pt x="1597" y="2367"/>
                </a:lnTo>
                <a:lnTo>
                  <a:pt x="1596" y="2367"/>
                </a:lnTo>
                <a:lnTo>
                  <a:pt x="1592" y="2368"/>
                </a:lnTo>
                <a:lnTo>
                  <a:pt x="1541" y="2368"/>
                </a:lnTo>
                <a:lnTo>
                  <a:pt x="1539" y="2367"/>
                </a:lnTo>
                <a:lnTo>
                  <a:pt x="1538" y="2367"/>
                </a:lnTo>
                <a:lnTo>
                  <a:pt x="1536" y="2365"/>
                </a:lnTo>
                <a:lnTo>
                  <a:pt x="1536" y="2361"/>
                </a:lnTo>
                <a:lnTo>
                  <a:pt x="1536" y="2359"/>
                </a:lnTo>
                <a:lnTo>
                  <a:pt x="1538" y="2358"/>
                </a:lnTo>
                <a:lnTo>
                  <a:pt x="1539" y="2356"/>
                </a:lnTo>
                <a:lnTo>
                  <a:pt x="1541" y="2356"/>
                </a:lnTo>
                <a:close/>
              </a:path>
            </a:pathLst>
          </a:custGeom>
          <a:solidFill>
            <a:schemeClr val="accent1"/>
          </a:solidFill>
          <a:ln w="39751">
            <a:solidFill>
              <a:schemeClr val="accent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034116" name="Freeform 4"/>
          <p:cNvSpPr>
            <a:spLocks/>
          </p:cNvSpPr>
          <p:nvPr/>
        </p:nvSpPr>
        <p:spPr bwMode="auto">
          <a:xfrm>
            <a:off x="5284788" y="2649538"/>
            <a:ext cx="2849562" cy="3389312"/>
          </a:xfrm>
          <a:custGeom>
            <a:avLst/>
            <a:gdLst>
              <a:gd name="T0" fmla="*/ 2147483646 w 1587"/>
              <a:gd name="T1" fmla="*/ 2147483646 h 2356"/>
              <a:gd name="T2" fmla="*/ 2147483646 w 1587"/>
              <a:gd name="T3" fmla="*/ 2147483646 h 2356"/>
              <a:gd name="T4" fmla="*/ 2147483646 w 1587"/>
              <a:gd name="T5" fmla="*/ 2147483646 h 2356"/>
              <a:gd name="T6" fmla="*/ 2147483646 w 1587"/>
              <a:gd name="T7" fmla="*/ 2147483646 h 2356"/>
              <a:gd name="T8" fmla="*/ 2147483646 w 1587"/>
              <a:gd name="T9" fmla="*/ 2147483646 h 2356"/>
              <a:gd name="T10" fmla="*/ 2147483646 w 1587"/>
              <a:gd name="T11" fmla="*/ 2147483646 h 2356"/>
              <a:gd name="T12" fmla="*/ 2147483646 w 1587"/>
              <a:gd name="T13" fmla="*/ 2147483646 h 2356"/>
              <a:gd name="T14" fmla="*/ 2147483646 w 1587"/>
              <a:gd name="T15" fmla="*/ 2147483646 h 2356"/>
              <a:gd name="T16" fmla="*/ 2147483646 w 1587"/>
              <a:gd name="T17" fmla="*/ 2147483646 h 2356"/>
              <a:gd name="T18" fmla="*/ 2147483646 w 1587"/>
              <a:gd name="T19" fmla="*/ 2147483646 h 2356"/>
              <a:gd name="T20" fmla="*/ 2147483646 w 1587"/>
              <a:gd name="T21" fmla="*/ 2147483646 h 2356"/>
              <a:gd name="T22" fmla="*/ 2147483646 w 1587"/>
              <a:gd name="T23" fmla="*/ 2147483646 h 2356"/>
              <a:gd name="T24" fmla="*/ 2147483646 w 1587"/>
              <a:gd name="T25" fmla="*/ 2147483646 h 2356"/>
              <a:gd name="T26" fmla="*/ 2147483646 w 1587"/>
              <a:gd name="T27" fmla="*/ 2147483646 h 2356"/>
              <a:gd name="T28" fmla="*/ 2147483646 w 1587"/>
              <a:gd name="T29" fmla="*/ 2147483646 h 2356"/>
              <a:gd name="T30" fmla="*/ 2147483646 w 1587"/>
              <a:gd name="T31" fmla="*/ 2147483646 h 2356"/>
              <a:gd name="T32" fmla="*/ 2147483646 w 1587"/>
              <a:gd name="T33" fmla="*/ 2147483646 h 2356"/>
              <a:gd name="T34" fmla="*/ 2147483646 w 1587"/>
              <a:gd name="T35" fmla="*/ 2147483646 h 2356"/>
              <a:gd name="T36" fmla="*/ 2147483646 w 1587"/>
              <a:gd name="T37" fmla="*/ 2147483646 h 2356"/>
              <a:gd name="T38" fmla="*/ 2147483646 w 1587"/>
              <a:gd name="T39" fmla="*/ 2147483646 h 2356"/>
              <a:gd name="T40" fmla="*/ 2147483646 w 1587"/>
              <a:gd name="T41" fmla="*/ 2147483646 h 2356"/>
              <a:gd name="T42" fmla="*/ 2147483646 w 1587"/>
              <a:gd name="T43" fmla="*/ 2147483646 h 2356"/>
              <a:gd name="T44" fmla="*/ 2147483646 w 1587"/>
              <a:gd name="T45" fmla="*/ 2147483646 h 2356"/>
              <a:gd name="T46" fmla="*/ 2147483646 w 1587"/>
              <a:gd name="T47" fmla="*/ 2147483646 h 2356"/>
              <a:gd name="T48" fmla="*/ 2147483646 w 1587"/>
              <a:gd name="T49" fmla="*/ 2147483646 h 2356"/>
              <a:gd name="T50" fmla="*/ 2147483646 w 1587"/>
              <a:gd name="T51" fmla="*/ 2147483646 h 2356"/>
              <a:gd name="T52" fmla="*/ 2147483646 w 1587"/>
              <a:gd name="T53" fmla="*/ 2147483646 h 2356"/>
              <a:gd name="T54" fmla="*/ 2147483646 w 1587"/>
              <a:gd name="T55" fmla="*/ 2147483646 h 2356"/>
              <a:gd name="T56" fmla="*/ 2147483646 w 1587"/>
              <a:gd name="T57" fmla="*/ 2147483646 h 2356"/>
              <a:gd name="T58" fmla="*/ 2147483646 w 1587"/>
              <a:gd name="T59" fmla="*/ 2147483646 h 2356"/>
              <a:gd name="T60" fmla="*/ 2147483646 w 1587"/>
              <a:gd name="T61" fmla="*/ 2147483646 h 2356"/>
              <a:gd name="T62" fmla="*/ 2147483646 w 1587"/>
              <a:gd name="T63" fmla="*/ 2147483646 h 2356"/>
              <a:gd name="T64" fmla="*/ 2147483646 w 1587"/>
              <a:gd name="T65" fmla="*/ 2147483646 h 2356"/>
              <a:gd name="T66" fmla="*/ 2147483646 w 1587"/>
              <a:gd name="T67" fmla="*/ 2147483646 h 235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87" h="2356">
                <a:moveTo>
                  <a:pt x="0" y="0"/>
                </a:moveTo>
                <a:lnTo>
                  <a:pt x="2" y="53"/>
                </a:lnTo>
                <a:lnTo>
                  <a:pt x="5" y="103"/>
                </a:lnTo>
                <a:lnTo>
                  <a:pt x="11" y="156"/>
                </a:lnTo>
                <a:lnTo>
                  <a:pt x="16" y="208"/>
                </a:lnTo>
                <a:lnTo>
                  <a:pt x="25" y="263"/>
                </a:lnTo>
                <a:lnTo>
                  <a:pt x="36" y="315"/>
                </a:lnTo>
                <a:lnTo>
                  <a:pt x="49" y="370"/>
                </a:lnTo>
                <a:lnTo>
                  <a:pt x="64" y="424"/>
                </a:lnTo>
                <a:lnTo>
                  <a:pt x="78" y="478"/>
                </a:lnTo>
                <a:lnTo>
                  <a:pt x="96" y="533"/>
                </a:lnTo>
                <a:lnTo>
                  <a:pt x="114" y="587"/>
                </a:lnTo>
                <a:lnTo>
                  <a:pt x="132" y="643"/>
                </a:lnTo>
                <a:lnTo>
                  <a:pt x="174" y="754"/>
                </a:lnTo>
                <a:lnTo>
                  <a:pt x="219" y="863"/>
                </a:lnTo>
                <a:lnTo>
                  <a:pt x="268" y="973"/>
                </a:lnTo>
                <a:lnTo>
                  <a:pt x="319" y="1082"/>
                </a:lnTo>
                <a:lnTo>
                  <a:pt x="370" y="1191"/>
                </a:lnTo>
                <a:lnTo>
                  <a:pt x="423" y="1298"/>
                </a:lnTo>
                <a:lnTo>
                  <a:pt x="475" y="1403"/>
                </a:lnTo>
                <a:lnTo>
                  <a:pt x="528" y="1506"/>
                </a:lnTo>
                <a:lnTo>
                  <a:pt x="579" y="1608"/>
                </a:lnTo>
                <a:lnTo>
                  <a:pt x="626" y="1706"/>
                </a:lnTo>
                <a:lnTo>
                  <a:pt x="657" y="1773"/>
                </a:lnTo>
                <a:lnTo>
                  <a:pt x="673" y="1803"/>
                </a:lnTo>
                <a:lnTo>
                  <a:pt x="689" y="1836"/>
                </a:lnTo>
                <a:lnTo>
                  <a:pt x="704" y="1867"/>
                </a:lnTo>
                <a:lnTo>
                  <a:pt x="720" y="1898"/>
                </a:lnTo>
                <a:lnTo>
                  <a:pt x="736" y="1928"/>
                </a:lnTo>
                <a:lnTo>
                  <a:pt x="753" y="1957"/>
                </a:lnTo>
                <a:lnTo>
                  <a:pt x="769" y="1986"/>
                </a:lnTo>
                <a:lnTo>
                  <a:pt x="787" y="2014"/>
                </a:lnTo>
                <a:lnTo>
                  <a:pt x="807" y="2043"/>
                </a:lnTo>
                <a:lnTo>
                  <a:pt x="825" y="2068"/>
                </a:lnTo>
                <a:lnTo>
                  <a:pt x="847" y="2093"/>
                </a:lnTo>
                <a:lnTo>
                  <a:pt x="869" y="2119"/>
                </a:lnTo>
                <a:lnTo>
                  <a:pt x="891" y="2142"/>
                </a:lnTo>
                <a:lnTo>
                  <a:pt x="916" y="2164"/>
                </a:lnTo>
                <a:lnTo>
                  <a:pt x="941" y="2186"/>
                </a:lnTo>
                <a:lnTo>
                  <a:pt x="969" y="2208"/>
                </a:lnTo>
                <a:lnTo>
                  <a:pt x="983" y="2217"/>
                </a:lnTo>
                <a:lnTo>
                  <a:pt x="998" y="2226"/>
                </a:lnTo>
                <a:lnTo>
                  <a:pt x="1014" y="2235"/>
                </a:lnTo>
                <a:lnTo>
                  <a:pt x="1030" y="2244"/>
                </a:lnTo>
                <a:lnTo>
                  <a:pt x="1047" y="2253"/>
                </a:lnTo>
                <a:lnTo>
                  <a:pt x="1063" y="2262"/>
                </a:lnTo>
                <a:lnTo>
                  <a:pt x="1079" y="2269"/>
                </a:lnTo>
                <a:lnTo>
                  <a:pt x="1097" y="2278"/>
                </a:lnTo>
                <a:lnTo>
                  <a:pt x="1115" y="2286"/>
                </a:lnTo>
                <a:lnTo>
                  <a:pt x="1135" y="2293"/>
                </a:lnTo>
                <a:lnTo>
                  <a:pt x="1154" y="2298"/>
                </a:lnTo>
                <a:lnTo>
                  <a:pt x="1173" y="2305"/>
                </a:lnTo>
                <a:lnTo>
                  <a:pt x="1195" y="2311"/>
                </a:lnTo>
                <a:lnTo>
                  <a:pt x="1217" y="2316"/>
                </a:lnTo>
                <a:lnTo>
                  <a:pt x="1239" y="2322"/>
                </a:lnTo>
                <a:lnTo>
                  <a:pt x="1261" y="2327"/>
                </a:lnTo>
                <a:lnTo>
                  <a:pt x="1284" y="2333"/>
                </a:lnTo>
                <a:lnTo>
                  <a:pt x="1308" y="2336"/>
                </a:lnTo>
                <a:lnTo>
                  <a:pt x="1333" y="2340"/>
                </a:lnTo>
                <a:lnTo>
                  <a:pt x="1358" y="2344"/>
                </a:lnTo>
                <a:lnTo>
                  <a:pt x="1384" y="2347"/>
                </a:lnTo>
                <a:lnTo>
                  <a:pt x="1411" y="2349"/>
                </a:lnTo>
                <a:lnTo>
                  <a:pt x="1438" y="2351"/>
                </a:lnTo>
                <a:lnTo>
                  <a:pt x="1467" y="2353"/>
                </a:lnTo>
                <a:lnTo>
                  <a:pt x="1496" y="2354"/>
                </a:lnTo>
                <a:lnTo>
                  <a:pt x="1525" y="2356"/>
                </a:lnTo>
                <a:lnTo>
                  <a:pt x="1556" y="2356"/>
                </a:lnTo>
                <a:lnTo>
                  <a:pt x="1587" y="2356"/>
                </a:lnTo>
              </a:path>
            </a:pathLst>
          </a:custGeom>
          <a:noFill/>
          <a:ln w="508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3368" name="Freeform 5"/>
          <p:cNvSpPr>
            <a:spLocks noEditPoints="1"/>
          </p:cNvSpPr>
          <p:nvPr/>
        </p:nvSpPr>
        <p:spPr bwMode="auto">
          <a:xfrm>
            <a:off x="1160463" y="3214688"/>
            <a:ext cx="2505075" cy="2224087"/>
          </a:xfrm>
          <a:custGeom>
            <a:avLst/>
            <a:gdLst>
              <a:gd name="T0" fmla="*/ 2147483646 w 2414"/>
              <a:gd name="T1" fmla="*/ 2147483646 h 1506"/>
              <a:gd name="T2" fmla="*/ 2147483646 w 2414"/>
              <a:gd name="T3" fmla="*/ 2147483646 h 1506"/>
              <a:gd name="T4" fmla="*/ 2147483646 w 2414"/>
              <a:gd name="T5" fmla="*/ 2147483646 h 1506"/>
              <a:gd name="T6" fmla="*/ 2147483646 w 2414"/>
              <a:gd name="T7" fmla="*/ 2147483646 h 1506"/>
              <a:gd name="T8" fmla="*/ 2147483646 w 2414"/>
              <a:gd name="T9" fmla="*/ 2147483646 h 1506"/>
              <a:gd name="T10" fmla="*/ 2147483646 w 2414"/>
              <a:gd name="T11" fmla="*/ 2147483646 h 1506"/>
              <a:gd name="T12" fmla="*/ 2147483646 w 2414"/>
              <a:gd name="T13" fmla="*/ 2147483646 h 1506"/>
              <a:gd name="T14" fmla="*/ 2147483646 w 2414"/>
              <a:gd name="T15" fmla="*/ 2147483646 h 1506"/>
              <a:gd name="T16" fmla="*/ 2147483646 w 2414"/>
              <a:gd name="T17" fmla="*/ 2147483646 h 1506"/>
              <a:gd name="T18" fmla="*/ 2147483646 w 2414"/>
              <a:gd name="T19" fmla="*/ 2147483646 h 1506"/>
              <a:gd name="T20" fmla="*/ 2147483646 w 2414"/>
              <a:gd name="T21" fmla="*/ 2147483646 h 1506"/>
              <a:gd name="T22" fmla="*/ 2147483646 w 2414"/>
              <a:gd name="T23" fmla="*/ 2147483646 h 1506"/>
              <a:gd name="T24" fmla="*/ 2147483646 w 2414"/>
              <a:gd name="T25" fmla="*/ 2147483646 h 1506"/>
              <a:gd name="T26" fmla="*/ 2147483646 w 2414"/>
              <a:gd name="T27" fmla="*/ 2147483646 h 1506"/>
              <a:gd name="T28" fmla="*/ 2147483646 w 2414"/>
              <a:gd name="T29" fmla="*/ 2147483646 h 1506"/>
              <a:gd name="T30" fmla="*/ 2147483646 w 2414"/>
              <a:gd name="T31" fmla="*/ 2147483646 h 1506"/>
              <a:gd name="T32" fmla="*/ 2147483646 w 2414"/>
              <a:gd name="T33" fmla="*/ 2147483646 h 1506"/>
              <a:gd name="T34" fmla="*/ 2147483646 w 2414"/>
              <a:gd name="T35" fmla="*/ 2147483646 h 1506"/>
              <a:gd name="T36" fmla="*/ 2147483646 w 2414"/>
              <a:gd name="T37" fmla="*/ 2147483646 h 1506"/>
              <a:gd name="T38" fmla="*/ 2147483646 w 2414"/>
              <a:gd name="T39" fmla="*/ 2147483646 h 1506"/>
              <a:gd name="T40" fmla="*/ 2147483646 w 2414"/>
              <a:gd name="T41" fmla="*/ 2147483646 h 1506"/>
              <a:gd name="T42" fmla="*/ 2147483646 w 2414"/>
              <a:gd name="T43" fmla="*/ 2147483646 h 1506"/>
              <a:gd name="T44" fmla="*/ 2147483646 w 2414"/>
              <a:gd name="T45" fmla="*/ 2147483646 h 1506"/>
              <a:gd name="T46" fmla="*/ 2147483646 w 2414"/>
              <a:gd name="T47" fmla="*/ 2147483646 h 1506"/>
              <a:gd name="T48" fmla="*/ 2147483646 w 2414"/>
              <a:gd name="T49" fmla="*/ 2147483646 h 1506"/>
              <a:gd name="T50" fmla="*/ 2147483646 w 2414"/>
              <a:gd name="T51" fmla="*/ 2147483646 h 1506"/>
              <a:gd name="T52" fmla="*/ 2147483646 w 2414"/>
              <a:gd name="T53" fmla="*/ 2147483646 h 1506"/>
              <a:gd name="T54" fmla="*/ 2147483646 w 2414"/>
              <a:gd name="T55" fmla="*/ 2147483646 h 1506"/>
              <a:gd name="T56" fmla="*/ 2147483646 w 2414"/>
              <a:gd name="T57" fmla="*/ 2147483646 h 1506"/>
              <a:gd name="T58" fmla="*/ 2147483646 w 2414"/>
              <a:gd name="T59" fmla="*/ 2147483646 h 1506"/>
              <a:gd name="T60" fmla="*/ 2147483646 w 2414"/>
              <a:gd name="T61" fmla="*/ 2147483646 h 1506"/>
              <a:gd name="T62" fmla="*/ 2147483646 w 2414"/>
              <a:gd name="T63" fmla="*/ 2147483646 h 1506"/>
              <a:gd name="T64" fmla="*/ 2147483646 w 2414"/>
              <a:gd name="T65" fmla="*/ 2147483646 h 1506"/>
              <a:gd name="T66" fmla="*/ 2147483646 w 2414"/>
              <a:gd name="T67" fmla="*/ 2147483646 h 1506"/>
              <a:gd name="T68" fmla="*/ 2147483646 w 2414"/>
              <a:gd name="T69" fmla="*/ 2147483646 h 1506"/>
              <a:gd name="T70" fmla="*/ 2147483646 w 2414"/>
              <a:gd name="T71" fmla="*/ 2147483646 h 1506"/>
              <a:gd name="T72" fmla="*/ 2147483646 w 2414"/>
              <a:gd name="T73" fmla="*/ 2147483646 h 1506"/>
              <a:gd name="T74" fmla="*/ 2147483646 w 2414"/>
              <a:gd name="T75" fmla="*/ 2147483646 h 1506"/>
              <a:gd name="T76" fmla="*/ 2147483646 w 2414"/>
              <a:gd name="T77" fmla="*/ 2147483646 h 1506"/>
              <a:gd name="T78" fmla="*/ 2147483646 w 2414"/>
              <a:gd name="T79" fmla="*/ 2147483646 h 1506"/>
              <a:gd name="T80" fmla="*/ 2147483646 w 2414"/>
              <a:gd name="T81" fmla="*/ 2147483646 h 1506"/>
              <a:gd name="T82" fmla="*/ 2147483646 w 2414"/>
              <a:gd name="T83" fmla="*/ 2147483646 h 1506"/>
              <a:gd name="T84" fmla="*/ 2147483646 w 2414"/>
              <a:gd name="T85" fmla="*/ 2147483646 h 1506"/>
              <a:gd name="T86" fmla="*/ 2147483646 w 2414"/>
              <a:gd name="T87" fmla="*/ 2147483646 h 1506"/>
              <a:gd name="T88" fmla="*/ 2147483646 w 2414"/>
              <a:gd name="T89" fmla="*/ 2147483646 h 1506"/>
              <a:gd name="T90" fmla="*/ 2147483646 w 2414"/>
              <a:gd name="T91" fmla="*/ 2147483646 h 1506"/>
              <a:gd name="T92" fmla="*/ 2147483646 w 2414"/>
              <a:gd name="T93" fmla="*/ 2147483646 h 1506"/>
              <a:gd name="T94" fmla="*/ 2147483646 w 2414"/>
              <a:gd name="T95" fmla="*/ 2147483646 h 1506"/>
              <a:gd name="T96" fmla="*/ 2147483646 w 2414"/>
              <a:gd name="T97" fmla="*/ 2147483646 h 1506"/>
              <a:gd name="T98" fmla="*/ 2147483646 w 2414"/>
              <a:gd name="T99" fmla="*/ 2147483646 h 1506"/>
              <a:gd name="T100" fmla="*/ 2147483646 w 2414"/>
              <a:gd name="T101" fmla="*/ 2147483646 h 1506"/>
              <a:gd name="T102" fmla="*/ 2147483646 w 2414"/>
              <a:gd name="T103" fmla="*/ 2147483646 h 1506"/>
              <a:gd name="T104" fmla="*/ 2147483646 w 2414"/>
              <a:gd name="T105" fmla="*/ 2147483646 h 1506"/>
              <a:gd name="T106" fmla="*/ 2147483646 w 2414"/>
              <a:gd name="T107" fmla="*/ 2147483646 h 1506"/>
              <a:gd name="T108" fmla="*/ 2147483646 w 2414"/>
              <a:gd name="T109" fmla="*/ 2147483646 h 1506"/>
              <a:gd name="T110" fmla="*/ 2147483646 w 2414"/>
              <a:gd name="T111" fmla="*/ 2147483646 h 1506"/>
              <a:gd name="T112" fmla="*/ 2147483646 w 2414"/>
              <a:gd name="T113" fmla="*/ 2147483646 h 1506"/>
              <a:gd name="T114" fmla="*/ 2147483646 w 2414"/>
              <a:gd name="T115" fmla="*/ 2147483646 h 1506"/>
              <a:gd name="T116" fmla="*/ 2147483646 w 2414"/>
              <a:gd name="T117" fmla="*/ 2147483646 h 150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414" h="1506">
                <a:moveTo>
                  <a:pt x="0" y="1498"/>
                </a:moveTo>
                <a:lnTo>
                  <a:pt x="22" y="1422"/>
                </a:lnTo>
                <a:lnTo>
                  <a:pt x="23" y="1421"/>
                </a:lnTo>
                <a:lnTo>
                  <a:pt x="25" y="1419"/>
                </a:lnTo>
                <a:lnTo>
                  <a:pt x="27" y="1417"/>
                </a:lnTo>
                <a:lnTo>
                  <a:pt x="29" y="1417"/>
                </a:lnTo>
                <a:lnTo>
                  <a:pt x="31" y="1419"/>
                </a:lnTo>
                <a:lnTo>
                  <a:pt x="32" y="1421"/>
                </a:lnTo>
                <a:lnTo>
                  <a:pt x="34" y="1422"/>
                </a:lnTo>
                <a:lnTo>
                  <a:pt x="34" y="1424"/>
                </a:lnTo>
                <a:lnTo>
                  <a:pt x="11" y="1502"/>
                </a:lnTo>
                <a:lnTo>
                  <a:pt x="11" y="1504"/>
                </a:lnTo>
                <a:lnTo>
                  <a:pt x="9" y="1506"/>
                </a:lnTo>
                <a:lnTo>
                  <a:pt x="7" y="1506"/>
                </a:lnTo>
                <a:lnTo>
                  <a:pt x="3" y="1506"/>
                </a:lnTo>
                <a:lnTo>
                  <a:pt x="2" y="1506"/>
                </a:lnTo>
                <a:lnTo>
                  <a:pt x="2" y="1504"/>
                </a:lnTo>
                <a:lnTo>
                  <a:pt x="0" y="1502"/>
                </a:lnTo>
                <a:lnTo>
                  <a:pt x="0" y="1498"/>
                </a:lnTo>
                <a:close/>
                <a:moveTo>
                  <a:pt x="38" y="1366"/>
                </a:moveTo>
                <a:lnTo>
                  <a:pt x="60" y="1288"/>
                </a:lnTo>
                <a:lnTo>
                  <a:pt x="61" y="1286"/>
                </a:lnTo>
                <a:lnTo>
                  <a:pt x="63" y="1286"/>
                </a:lnTo>
                <a:lnTo>
                  <a:pt x="65" y="1285"/>
                </a:lnTo>
                <a:lnTo>
                  <a:pt x="67" y="1285"/>
                </a:lnTo>
                <a:lnTo>
                  <a:pt x="69" y="1286"/>
                </a:lnTo>
                <a:lnTo>
                  <a:pt x="70" y="1288"/>
                </a:lnTo>
                <a:lnTo>
                  <a:pt x="72" y="1290"/>
                </a:lnTo>
                <a:lnTo>
                  <a:pt x="70" y="1292"/>
                </a:lnTo>
                <a:lnTo>
                  <a:pt x="49" y="1370"/>
                </a:lnTo>
                <a:lnTo>
                  <a:pt x="49" y="1372"/>
                </a:lnTo>
                <a:lnTo>
                  <a:pt x="47" y="1373"/>
                </a:lnTo>
                <a:lnTo>
                  <a:pt x="45" y="1373"/>
                </a:lnTo>
                <a:lnTo>
                  <a:pt x="41" y="1373"/>
                </a:lnTo>
                <a:lnTo>
                  <a:pt x="40" y="1372"/>
                </a:lnTo>
                <a:lnTo>
                  <a:pt x="38" y="1372"/>
                </a:lnTo>
                <a:lnTo>
                  <a:pt x="38" y="1368"/>
                </a:lnTo>
                <a:lnTo>
                  <a:pt x="38" y="1366"/>
                </a:lnTo>
                <a:close/>
                <a:moveTo>
                  <a:pt x="76" y="1234"/>
                </a:moveTo>
                <a:lnTo>
                  <a:pt x="98" y="1156"/>
                </a:lnTo>
                <a:lnTo>
                  <a:pt x="100" y="1154"/>
                </a:lnTo>
                <a:lnTo>
                  <a:pt x="101" y="1152"/>
                </a:lnTo>
                <a:lnTo>
                  <a:pt x="103" y="1152"/>
                </a:lnTo>
                <a:lnTo>
                  <a:pt x="105" y="1152"/>
                </a:lnTo>
                <a:lnTo>
                  <a:pt x="107" y="1154"/>
                </a:lnTo>
                <a:lnTo>
                  <a:pt x="109" y="1154"/>
                </a:lnTo>
                <a:lnTo>
                  <a:pt x="110" y="1158"/>
                </a:lnTo>
                <a:lnTo>
                  <a:pt x="109" y="1160"/>
                </a:lnTo>
                <a:lnTo>
                  <a:pt x="87" y="1237"/>
                </a:lnTo>
                <a:lnTo>
                  <a:pt x="87" y="1239"/>
                </a:lnTo>
                <a:lnTo>
                  <a:pt x="85" y="1241"/>
                </a:lnTo>
                <a:lnTo>
                  <a:pt x="83" y="1241"/>
                </a:lnTo>
                <a:lnTo>
                  <a:pt x="80" y="1241"/>
                </a:lnTo>
                <a:lnTo>
                  <a:pt x="78" y="1239"/>
                </a:lnTo>
                <a:lnTo>
                  <a:pt x="76" y="1237"/>
                </a:lnTo>
                <a:lnTo>
                  <a:pt x="76" y="1236"/>
                </a:lnTo>
                <a:lnTo>
                  <a:pt x="76" y="1234"/>
                </a:lnTo>
                <a:close/>
                <a:moveTo>
                  <a:pt x="114" y="1102"/>
                </a:moveTo>
                <a:lnTo>
                  <a:pt x="136" y="1024"/>
                </a:lnTo>
                <a:lnTo>
                  <a:pt x="138" y="1022"/>
                </a:lnTo>
                <a:lnTo>
                  <a:pt x="139" y="1020"/>
                </a:lnTo>
                <a:lnTo>
                  <a:pt x="141" y="1020"/>
                </a:lnTo>
                <a:lnTo>
                  <a:pt x="143" y="1020"/>
                </a:lnTo>
                <a:lnTo>
                  <a:pt x="145" y="1020"/>
                </a:lnTo>
                <a:lnTo>
                  <a:pt x="147" y="1022"/>
                </a:lnTo>
                <a:lnTo>
                  <a:pt x="147" y="1024"/>
                </a:lnTo>
                <a:lnTo>
                  <a:pt x="147" y="1027"/>
                </a:lnTo>
                <a:lnTo>
                  <a:pt x="125" y="1103"/>
                </a:lnTo>
                <a:lnTo>
                  <a:pt x="125" y="1105"/>
                </a:lnTo>
                <a:lnTo>
                  <a:pt x="123" y="1107"/>
                </a:lnTo>
                <a:lnTo>
                  <a:pt x="119" y="1109"/>
                </a:lnTo>
                <a:lnTo>
                  <a:pt x="118" y="1109"/>
                </a:lnTo>
                <a:lnTo>
                  <a:pt x="116" y="1107"/>
                </a:lnTo>
                <a:lnTo>
                  <a:pt x="114" y="1105"/>
                </a:lnTo>
                <a:lnTo>
                  <a:pt x="114" y="1103"/>
                </a:lnTo>
                <a:lnTo>
                  <a:pt x="114" y="1102"/>
                </a:lnTo>
                <a:close/>
                <a:moveTo>
                  <a:pt x="152" y="967"/>
                </a:moveTo>
                <a:lnTo>
                  <a:pt x="174" y="891"/>
                </a:lnTo>
                <a:lnTo>
                  <a:pt x="176" y="888"/>
                </a:lnTo>
                <a:lnTo>
                  <a:pt x="178" y="888"/>
                </a:lnTo>
                <a:lnTo>
                  <a:pt x="179" y="886"/>
                </a:lnTo>
                <a:lnTo>
                  <a:pt x="181" y="886"/>
                </a:lnTo>
                <a:lnTo>
                  <a:pt x="183" y="888"/>
                </a:lnTo>
                <a:lnTo>
                  <a:pt x="185" y="889"/>
                </a:lnTo>
                <a:lnTo>
                  <a:pt x="185" y="891"/>
                </a:lnTo>
                <a:lnTo>
                  <a:pt x="185" y="893"/>
                </a:lnTo>
                <a:lnTo>
                  <a:pt x="163" y="971"/>
                </a:lnTo>
                <a:lnTo>
                  <a:pt x="161" y="973"/>
                </a:lnTo>
                <a:lnTo>
                  <a:pt x="161" y="975"/>
                </a:lnTo>
                <a:lnTo>
                  <a:pt x="158" y="975"/>
                </a:lnTo>
                <a:lnTo>
                  <a:pt x="156" y="975"/>
                </a:lnTo>
                <a:lnTo>
                  <a:pt x="154" y="975"/>
                </a:lnTo>
                <a:lnTo>
                  <a:pt x="152" y="973"/>
                </a:lnTo>
                <a:lnTo>
                  <a:pt x="152" y="971"/>
                </a:lnTo>
                <a:lnTo>
                  <a:pt x="152" y="967"/>
                </a:lnTo>
                <a:close/>
                <a:moveTo>
                  <a:pt x="190" y="835"/>
                </a:moveTo>
                <a:lnTo>
                  <a:pt x="212" y="757"/>
                </a:lnTo>
                <a:lnTo>
                  <a:pt x="214" y="755"/>
                </a:lnTo>
                <a:lnTo>
                  <a:pt x="216" y="754"/>
                </a:lnTo>
                <a:lnTo>
                  <a:pt x="217" y="754"/>
                </a:lnTo>
                <a:lnTo>
                  <a:pt x="219" y="754"/>
                </a:lnTo>
                <a:lnTo>
                  <a:pt x="221" y="755"/>
                </a:lnTo>
                <a:lnTo>
                  <a:pt x="223" y="757"/>
                </a:lnTo>
                <a:lnTo>
                  <a:pt x="223" y="759"/>
                </a:lnTo>
                <a:lnTo>
                  <a:pt x="223" y="761"/>
                </a:lnTo>
                <a:lnTo>
                  <a:pt x="201" y="839"/>
                </a:lnTo>
                <a:lnTo>
                  <a:pt x="199" y="841"/>
                </a:lnTo>
                <a:lnTo>
                  <a:pt x="197" y="842"/>
                </a:lnTo>
                <a:lnTo>
                  <a:pt x="196" y="842"/>
                </a:lnTo>
                <a:lnTo>
                  <a:pt x="194" y="842"/>
                </a:lnTo>
                <a:lnTo>
                  <a:pt x="192" y="841"/>
                </a:lnTo>
                <a:lnTo>
                  <a:pt x="190" y="839"/>
                </a:lnTo>
                <a:lnTo>
                  <a:pt x="190" y="837"/>
                </a:lnTo>
                <a:lnTo>
                  <a:pt x="190" y="835"/>
                </a:lnTo>
                <a:close/>
                <a:moveTo>
                  <a:pt x="228" y="703"/>
                </a:moveTo>
                <a:lnTo>
                  <a:pt x="250" y="625"/>
                </a:lnTo>
                <a:lnTo>
                  <a:pt x="252" y="623"/>
                </a:lnTo>
                <a:lnTo>
                  <a:pt x="254" y="621"/>
                </a:lnTo>
                <a:lnTo>
                  <a:pt x="255" y="621"/>
                </a:lnTo>
                <a:lnTo>
                  <a:pt x="257" y="621"/>
                </a:lnTo>
                <a:lnTo>
                  <a:pt x="259" y="621"/>
                </a:lnTo>
                <a:lnTo>
                  <a:pt x="261" y="623"/>
                </a:lnTo>
                <a:lnTo>
                  <a:pt x="261" y="627"/>
                </a:lnTo>
                <a:lnTo>
                  <a:pt x="261" y="628"/>
                </a:lnTo>
                <a:lnTo>
                  <a:pt x="239" y="706"/>
                </a:lnTo>
                <a:lnTo>
                  <a:pt x="237" y="708"/>
                </a:lnTo>
                <a:lnTo>
                  <a:pt x="236" y="708"/>
                </a:lnTo>
                <a:lnTo>
                  <a:pt x="234" y="710"/>
                </a:lnTo>
                <a:lnTo>
                  <a:pt x="232" y="710"/>
                </a:lnTo>
                <a:lnTo>
                  <a:pt x="230" y="708"/>
                </a:lnTo>
                <a:lnTo>
                  <a:pt x="228" y="706"/>
                </a:lnTo>
                <a:lnTo>
                  <a:pt x="228" y="705"/>
                </a:lnTo>
                <a:lnTo>
                  <a:pt x="228" y="703"/>
                </a:lnTo>
                <a:close/>
                <a:moveTo>
                  <a:pt x="266" y="570"/>
                </a:moveTo>
                <a:lnTo>
                  <a:pt x="288" y="493"/>
                </a:lnTo>
                <a:lnTo>
                  <a:pt x="290" y="491"/>
                </a:lnTo>
                <a:lnTo>
                  <a:pt x="292" y="489"/>
                </a:lnTo>
                <a:lnTo>
                  <a:pt x="294" y="487"/>
                </a:lnTo>
                <a:lnTo>
                  <a:pt x="295" y="489"/>
                </a:lnTo>
                <a:lnTo>
                  <a:pt x="297" y="489"/>
                </a:lnTo>
                <a:lnTo>
                  <a:pt x="299" y="491"/>
                </a:lnTo>
                <a:lnTo>
                  <a:pt x="299" y="493"/>
                </a:lnTo>
                <a:lnTo>
                  <a:pt x="299" y="496"/>
                </a:lnTo>
                <a:lnTo>
                  <a:pt x="277" y="572"/>
                </a:lnTo>
                <a:lnTo>
                  <a:pt x="275" y="574"/>
                </a:lnTo>
                <a:lnTo>
                  <a:pt x="274" y="576"/>
                </a:lnTo>
                <a:lnTo>
                  <a:pt x="272" y="578"/>
                </a:lnTo>
                <a:lnTo>
                  <a:pt x="270" y="576"/>
                </a:lnTo>
                <a:lnTo>
                  <a:pt x="268" y="576"/>
                </a:lnTo>
                <a:lnTo>
                  <a:pt x="266" y="574"/>
                </a:lnTo>
                <a:lnTo>
                  <a:pt x="266" y="572"/>
                </a:lnTo>
                <a:lnTo>
                  <a:pt x="266" y="570"/>
                </a:lnTo>
                <a:close/>
                <a:moveTo>
                  <a:pt x="304" y="436"/>
                </a:moveTo>
                <a:lnTo>
                  <a:pt x="326" y="360"/>
                </a:lnTo>
                <a:lnTo>
                  <a:pt x="326" y="357"/>
                </a:lnTo>
                <a:lnTo>
                  <a:pt x="328" y="357"/>
                </a:lnTo>
                <a:lnTo>
                  <a:pt x="332" y="355"/>
                </a:lnTo>
                <a:lnTo>
                  <a:pt x="333" y="355"/>
                </a:lnTo>
                <a:lnTo>
                  <a:pt x="335" y="357"/>
                </a:lnTo>
                <a:lnTo>
                  <a:pt x="337" y="358"/>
                </a:lnTo>
                <a:lnTo>
                  <a:pt x="337" y="360"/>
                </a:lnTo>
                <a:lnTo>
                  <a:pt x="337" y="362"/>
                </a:lnTo>
                <a:lnTo>
                  <a:pt x="315" y="440"/>
                </a:lnTo>
                <a:lnTo>
                  <a:pt x="314" y="442"/>
                </a:lnTo>
                <a:lnTo>
                  <a:pt x="312" y="444"/>
                </a:lnTo>
                <a:lnTo>
                  <a:pt x="310" y="444"/>
                </a:lnTo>
                <a:lnTo>
                  <a:pt x="308" y="444"/>
                </a:lnTo>
                <a:lnTo>
                  <a:pt x="306" y="444"/>
                </a:lnTo>
                <a:lnTo>
                  <a:pt x="304" y="442"/>
                </a:lnTo>
                <a:lnTo>
                  <a:pt x="304" y="440"/>
                </a:lnTo>
                <a:lnTo>
                  <a:pt x="304" y="436"/>
                </a:lnTo>
                <a:close/>
                <a:moveTo>
                  <a:pt x="343" y="304"/>
                </a:moveTo>
                <a:lnTo>
                  <a:pt x="363" y="230"/>
                </a:lnTo>
                <a:lnTo>
                  <a:pt x="364" y="230"/>
                </a:lnTo>
                <a:lnTo>
                  <a:pt x="364" y="228"/>
                </a:lnTo>
                <a:lnTo>
                  <a:pt x="368" y="226"/>
                </a:lnTo>
                <a:lnTo>
                  <a:pt x="372" y="226"/>
                </a:lnTo>
                <a:lnTo>
                  <a:pt x="373" y="226"/>
                </a:lnTo>
                <a:lnTo>
                  <a:pt x="375" y="226"/>
                </a:lnTo>
                <a:lnTo>
                  <a:pt x="377" y="228"/>
                </a:lnTo>
                <a:lnTo>
                  <a:pt x="379" y="230"/>
                </a:lnTo>
                <a:lnTo>
                  <a:pt x="379" y="233"/>
                </a:lnTo>
                <a:lnTo>
                  <a:pt x="377" y="235"/>
                </a:lnTo>
                <a:lnTo>
                  <a:pt x="375" y="237"/>
                </a:lnTo>
                <a:lnTo>
                  <a:pt x="373" y="237"/>
                </a:lnTo>
                <a:lnTo>
                  <a:pt x="370" y="237"/>
                </a:lnTo>
                <a:lnTo>
                  <a:pt x="373" y="233"/>
                </a:lnTo>
                <a:lnTo>
                  <a:pt x="353" y="308"/>
                </a:lnTo>
                <a:lnTo>
                  <a:pt x="352" y="309"/>
                </a:lnTo>
                <a:lnTo>
                  <a:pt x="350" y="311"/>
                </a:lnTo>
                <a:lnTo>
                  <a:pt x="348" y="311"/>
                </a:lnTo>
                <a:lnTo>
                  <a:pt x="346" y="311"/>
                </a:lnTo>
                <a:lnTo>
                  <a:pt x="344" y="309"/>
                </a:lnTo>
                <a:lnTo>
                  <a:pt x="343" y="308"/>
                </a:lnTo>
                <a:lnTo>
                  <a:pt x="343" y="306"/>
                </a:lnTo>
                <a:lnTo>
                  <a:pt x="343" y="304"/>
                </a:lnTo>
                <a:close/>
                <a:moveTo>
                  <a:pt x="428" y="217"/>
                </a:moveTo>
                <a:lnTo>
                  <a:pt x="508" y="203"/>
                </a:lnTo>
                <a:lnTo>
                  <a:pt x="509" y="203"/>
                </a:lnTo>
                <a:lnTo>
                  <a:pt x="511" y="204"/>
                </a:lnTo>
                <a:lnTo>
                  <a:pt x="513" y="206"/>
                </a:lnTo>
                <a:lnTo>
                  <a:pt x="515" y="208"/>
                </a:lnTo>
                <a:lnTo>
                  <a:pt x="515" y="210"/>
                </a:lnTo>
                <a:lnTo>
                  <a:pt x="513" y="212"/>
                </a:lnTo>
                <a:lnTo>
                  <a:pt x="511" y="213"/>
                </a:lnTo>
                <a:lnTo>
                  <a:pt x="509" y="215"/>
                </a:lnTo>
                <a:lnTo>
                  <a:pt x="430" y="228"/>
                </a:lnTo>
                <a:lnTo>
                  <a:pt x="428" y="228"/>
                </a:lnTo>
                <a:lnTo>
                  <a:pt x="426" y="226"/>
                </a:lnTo>
                <a:lnTo>
                  <a:pt x="424" y="224"/>
                </a:lnTo>
                <a:lnTo>
                  <a:pt x="424" y="222"/>
                </a:lnTo>
                <a:lnTo>
                  <a:pt x="424" y="221"/>
                </a:lnTo>
                <a:lnTo>
                  <a:pt x="424" y="219"/>
                </a:lnTo>
                <a:lnTo>
                  <a:pt x="426" y="217"/>
                </a:lnTo>
                <a:lnTo>
                  <a:pt x="428" y="217"/>
                </a:lnTo>
                <a:close/>
                <a:moveTo>
                  <a:pt x="564" y="193"/>
                </a:moveTo>
                <a:lnTo>
                  <a:pt x="644" y="181"/>
                </a:lnTo>
                <a:lnTo>
                  <a:pt x="647" y="181"/>
                </a:lnTo>
                <a:lnTo>
                  <a:pt x="649" y="181"/>
                </a:lnTo>
                <a:lnTo>
                  <a:pt x="651" y="183"/>
                </a:lnTo>
                <a:lnTo>
                  <a:pt x="651" y="184"/>
                </a:lnTo>
                <a:lnTo>
                  <a:pt x="651" y="188"/>
                </a:lnTo>
                <a:lnTo>
                  <a:pt x="649" y="190"/>
                </a:lnTo>
                <a:lnTo>
                  <a:pt x="649" y="192"/>
                </a:lnTo>
                <a:lnTo>
                  <a:pt x="645" y="192"/>
                </a:lnTo>
                <a:lnTo>
                  <a:pt x="566" y="204"/>
                </a:lnTo>
                <a:lnTo>
                  <a:pt x="564" y="204"/>
                </a:lnTo>
                <a:lnTo>
                  <a:pt x="562" y="204"/>
                </a:lnTo>
                <a:lnTo>
                  <a:pt x="560" y="203"/>
                </a:lnTo>
                <a:lnTo>
                  <a:pt x="560" y="201"/>
                </a:lnTo>
                <a:lnTo>
                  <a:pt x="560" y="197"/>
                </a:lnTo>
                <a:lnTo>
                  <a:pt x="560" y="195"/>
                </a:lnTo>
                <a:lnTo>
                  <a:pt x="562" y="193"/>
                </a:lnTo>
                <a:lnTo>
                  <a:pt x="564" y="193"/>
                </a:lnTo>
                <a:close/>
                <a:moveTo>
                  <a:pt x="702" y="172"/>
                </a:moveTo>
                <a:lnTo>
                  <a:pt x="780" y="157"/>
                </a:lnTo>
                <a:lnTo>
                  <a:pt x="783" y="157"/>
                </a:lnTo>
                <a:lnTo>
                  <a:pt x="785" y="159"/>
                </a:lnTo>
                <a:lnTo>
                  <a:pt x="787" y="161"/>
                </a:lnTo>
                <a:lnTo>
                  <a:pt x="787" y="163"/>
                </a:lnTo>
                <a:lnTo>
                  <a:pt x="787" y="164"/>
                </a:lnTo>
                <a:lnTo>
                  <a:pt x="787" y="166"/>
                </a:lnTo>
                <a:lnTo>
                  <a:pt x="785" y="168"/>
                </a:lnTo>
                <a:lnTo>
                  <a:pt x="781" y="168"/>
                </a:lnTo>
                <a:lnTo>
                  <a:pt x="703" y="183"/>
                </a:lnTo>
                <a:lnTo>
                  <a:pt x="700" y="183"/>
                </a:lnTo>
                <a:lnTo>
                  <a:pt x="698" y="181"/>
                </a:lnTo>
                <a:lnTo>
                  <a:pt x="696" y="179"/>
                </a:lnTo>
                <a:lnTo>
                  <a:pt x="696" y="177"/>
                </a:lnTo>
                <a:lnTo>
                  <a:pt x="696" y="175"/>
                </a:lnTo>
                <a:lnTo>
                  <a:pt x="698" y="174"/>
                </a:lnTo>
                <a:lnTo>
                  <a:pt x="698" y="172"/>
                </a:lnTo>
                <a:lnTo>
                  <a:pt x="702" y="172"/>
                </a:lnTo>
                <a:close/>
                <a:moveTo>
                  <a:pt x="838" y="148"/>
                </a:moveTo>
                <a:lnTo>
                  <a:pt x="917" y="135"/>
                </a:lnTo>
                <a:lnTo>
                  <a:pt x="919" y="135"/>
                </a:lnTo>
                <a:lnTo>
                  <a:pt x="921" y="135"/>
                </a:lnTo>
                <a:lnTo>
                  <a:pt x="923" y="137"/>
                </a:lnTo>
                <a:lnTo>
                  <a:pt x="923" y="139"/>
                </a:lnTo>
                <a:lnTo>
                  <a:pt x="923" y="143"/>
                </a:lnTo>
                <a:lnTo>
                  <a:pt x="923" y="145"/>
                </a:lnTo>
                <a:lnTo>
                  <a:pt x="921" y="145"/>
                </a:lnTo>
                <a:lnTo>
                  <a:pt x="919" y="146"/>
                </a:lnTo>
                <a:lnTo>
                  <a:pt x="840" y="159"/>
                </a:lnTo>
                <a:lnTo>
                  <a:pt x="838" y="159"/>
                </a:lnTo>
                <a:lnTo>
                  <a:pt x="834" y="159"/>
                </a:lnTo>
                <a:lnTo>
                  <a:pt x="834" y="157"/>
                </a:lnTo>
                <a:lnTo>
                  <a:pt x="832" y="155"/>
                </a:lnTo>
                <a:lnTo>
                  <a:pt x="832" y="152"/>
                </a:lnTo>
                <a:lnTo>
                  <a:pt x="834" y="150"/>
                </a:lnTo>
                <a:lnTo>
                  <a:pt x="836" y="148"/>
                </a:lnTo>
                <a:lnTo>
                  <a:pt x="838" y="148"/>
                </a:lnTo>
                <a:close/>
                <a:moveTo>
                  <a:pt x="974" y="125"/>
                </a:moveTo>
                <a:lnTo>
                  <a:pt x="1054" y="112"/>
                </a:lnTo>
                <a:lnTo>
                  <a:pt x="1055" y="112"/>
                </a:lnTo>
                <a:lnTo>
                  <a:pt x="1057" y="114"/>
                </a:lnTo>
                <a:lnTo>
                  <a:pt x="1059" y="116"/>
                </a:lnTo>
                <a:lnTo>
                  <a:pt x="1059" y="117"/>
                </a:lnTo>
                <a:lnTo>
                  <a:pt x="1059" y="119"/>
                </a:lnTo>
                <a:lnTo>
                  <a:pt x="1059" y="121"/>
                </a:lnTo>
                <a:lnTo>
                  <a:pt x="1057" y="123"/>
                </a:lnTo>
                <a:lnTo>
                  <a:pt x="1055" y="123"/>
                </a:lnTo>
                <a:lnTo>
                  <a:pt x="976" y="137"/>
                </a:lnTo>
                <a:lnTo>
                  <a:pt x="974" y="137"/>
                </a:lnTo>
                <a:lnTo>
                  <a:pt x="972" y="135"/>
                </a:lnTo>
                <a:lnTo>
                  <a:pt x="970" y="134"/>
                </a:lnTo>
                <a:lnTo>
                  <a:pt x="968" y="132"/>
                </a:lnTo>
                <a:lnTo>
                  <a:pt x="968" y="130"/>
                </a:lnTo>
                <a:lnTo>
                  <a:pt x="970" y="128"/>
                </a:lnTo>
                <a:lnTo>
                  <a:pt x="972" y="126"/>
                </a:lnTo>
                <a:lnTo>
                  <a:pt x="974" y="125"/>
                </a:lnTo>
                <a:close/>
                <a:moveTo>
                  <a:pt x="1110" y="103"/>
                </a:moveTo>
                <a:lnTo>
                  <a:pt x="1190" y="90"/>
                </a:lnTo>
                <a:lnTo>
                  <a:pt x="1191" y="90"/>
                </a:lnTo>
                <a:lnTo>
                  <a:pt x="1193" y="90"/>
                </a:lnTo>
                <a:lnTo>
                  <a:pt x="1195" y="92"/>
                </a:lnTo>
                <a:lnTo>
                  <a:pt x="1197" y="94"/>
                </a:lnTo>
                <a:lnTo>
                  <a:pt x="1197" y="96"/>
                </a:lnTo>
                <a:lnTo>
                  <a:pt x="1195" y="99"/>
                </a:lnTo>
                <a:lnTo>
                  <a:pt x="1193" y="99"/>
                </a:lnTo>
                <a:lnTo>
                  <a:pt x="1191" y="101"/>
                </a:lnTo>
                <a:lnTo>
                  <a:pt x="1112" y="114"/>
                </a:lnTo>
                <a:lnTo>
                  <a:pt x="1110" y="114"/>
                </a:lnTo>
                <a:lnTo>
                  <a:pt x="1108" y="114"/>
                </a:lnTo>
                <a:lnTo>
                  <a:pt x="1106" y="112"/>
                </a:lnTo>
                <a:lnTo>
                  <a:pt x="1104" y="110"/>
                </a:lnTo>
                <a:lnTo>
                  <a:pt x="1106" y="106"/>
                </a:lnTo>
                <a:lnTo>
                  <a:pt x="1106" y="105"/>
                </a:lnTo>
                <a:lnTo>
                  <a:pt x="1108" y="103"/>
                </a:lnTo>
                <a:lnTo>
                  <a:pt x="1110" y="103"/>
                </a:lnTo>
                <a:close/>
                <a:moveTo>
                  <a:pt x="1246" y="79"/>
                </a:moveTo>
                <a:lnTo>
                  <a:pt x="1326" y="67"/>
                </a:lnTo>
                <a:lnTo>
                  <a:pt x="1327" y="67"/>
                </a:lnTo>
                <a:lnTo>
                  <a:pt x="1329" y="68"/>
                </a:lnTo>
                <a:lnTo>
                  <a:pt x="1331" y="70"/>
                </a:lnTo>
                <a:lnTo>
                  <a:pt x="1333" y="72"/>
                </a:lnTo>
                <a:lnTo>
                  <a:pt x="1333" y="74"/>
                </a:lnTo>
                <a:lnTo>
                  <a:pt x="1331" y="76"/>
                </a:lnTo>
                <a:lnTo>
                  <a:pt x="1329" y="77"/>
                </a:lnTo>
                <a:lnTo>
                  <a:pt x="1327" y="77"/>
                </a:lnTo>
                <a:lnTo>
                  <a:pt x="1248" y="92"/>
                </a:lnTo>
                <a:lnTo>
                  <a:pt x="1246" y="92"/>
                </a:lnTo>
                <a:lnTo>
                  <a:pt x="1244" y="90"/>
                </a:lnTo>
                <a:lnTo>
                  <a:pt x="1242" y="88"/>
                </a:lnTo>
                <a:lnTo>
                  <a:pt x="1242" y="87"/>
                </a:lnTo>
                <a:lnTo>
                  <a:pt x="1242" y="85"/>
                </a:lnTo>
                <a:lnTo>
                  <a:pt x="1242" y="83"/>
                </a:lnTo>
                <a:lnTo>
                  <a:pt x="1244" y="81"/>
                </a:lnTo>
                <a:lnTo>
                  <a:pt x="1246" y="79"/>
                </a:lnTo>
                <a:close/>
                <a:moveTo>
                  <a:pt x="1382" y="58"/>
                </a:moveTo>
                <a:lnTo>
                  <a:pt x="1462" y="45"/>
                </a:lnTo>
                <a:lnTo>
                  <a:pt x="1465" y="45"/>
                </a:lnTo>
                <a:lnTo>
                  <a:pt x="1467" y="45"/>
                </a:lnTo>
                <a:lnTo>
                  <a:pt x="1467" y="47"/>
                </a:lnTo>
                <a:lnTo>
                  <a:pt x="1469" y="48"/>
                </a:lnTo>
                <a:lnTo>
                  <a:pt x="1469" y="50"/>
                </a:lnTo>
                <a:lnTo>
                  <a:pt x="1467" y="54"/>
                </a:lnTo>
                <a:lnTo>
                  <a:pt x="1465" y="54"/>
                </a:lnTo>
                <a:lnTo>
                  <a:pt x="1463" y="56"/>
                </a:lnTo>
                <a:lnTo>
                  <a:pt x="1384" y="68"/>
                </a:lnTo>
                <a:lnTo>
                  <a:pt x="1382" y="68"/>
                </a:lnTo>
                <a:lnTo>
                  <a:pt x="1380" y="68"/>
                </a:lnTo>
                <a:lnTo>
                  <a:pt x="1378" y="67"/>
                </a:lnTo>
                <a:lnTo>
                  <a:pt x="1378" y="65"/>
                </a:lnTo>
                <a:lnTo>
                  <a:pt x="1378" y="61"/>
                </a:lnTo>
                <a:lnTo>
                  <a:pt x="1378" y="59"/>
                </a:lnTo>
                <a:lnTo>
                  <a:pt x="1380" y="58"/>
                </a:lnTo>
                <a:lnTo>
                  <a:pt x="1382" y="58"/>
                </a:lnTo>
                <a:close/>
                <a:moveTo>
                  <a:pt x="1520" y="34"/>
                </a:moveTo>
                <a:lnTo>
                  <a:pt x="1598" y="21"/>
                </a:lnTo>
                <a:lnTo>
                  <a:pt x="1601" y="21"/>
                </a:lnTo>
                <a:lnTo>
                  <a:pt x="1603" y="23"/>
                </a:lnTo>
                <a:lnTo>
                  <a:pt x="1605" y="23"/>
                </a:lnTo>
                <a:lnTo>
                  <a:pt x="1605" y="27"/>
                </a:lnTo>
                <a:lnTo>
                  <a:pt x="1605" y="29"/>
                </a:lnTo>
                <a:lnTo>
                  <a:pt x="1605" y="30"/>
                </a:lnTo>
                <a:lnTo>
                  <a:pt x="1603" y="32"/>
                </a:lnTo>
                <a:lnTo>
                  <a:pt x="1599" y="32"/>
                </a:lnTo>
                <a:lnTo>
                  <a:pt x="1521" y="47"/>
                </a:lnTo>
                <a:lnTo>
                  <a:pt x="1518" y="47"/>
                </a:lnTo>
                <a:lnTo>
                  <a:pt x="1516" y="45"/>
                </a:lnTo>
                <a:lnTo>
                  <a:pt x="1514" y="43"/>
                </a:lnTo>
                <a:lnTo>
                  <a:pt x="1514" y="41"/>
                </a:lnTo>
                <a:lnTo>
                  <a:pt x="1514" y="39"/>
                </a:lnTo>
                <a:lnTo>
                  <a:pt x="1516" y="38"/>
                </a:lnTo>
                <a:lnTo>
                  <a:pt x="1516" y="36"/>
                </a:lnTo>
                <a:lnTo>
                  <a:pt x="1520" y="34"/>
                </a:lnTo>
                <a:close/>
                <a:moveTo>
                  <a:pt x="1656" y="12"/>
                </a:moveTo>
                <a:lnTo>
                  <a:pt x="1728" y="0"/>
                </a:lnTo>
                <a:lnTo>
                  <a:pt x="1730" y="0"/>
                </a:lnTo>
                <a:lnTo>
                  <a:pt x="1732" y="0"/>
                </a:lnTo>
                <a:lnTo>
                  <a:pt x="1734" y="1"/>
                </a:lnTo>
                <a:lnTo>
                  <a:pt x="1734" y="3"/>
                </a:lnTo>
                <a:lnTo>
                  <a:pt x="1737" y="9"/>
                </a:lnTo>
                <a:lnTo>
                  <a:pt x="1737" y="12"/>
                </a:lnTo>
                <a:lnTo>
                  <a:pt x="1737" y="14"/>
                </a:lnTo>
                <a:lnTo>
                  <a:pt x="1735" y="16"/>
                </a:lnTo>
                <a:lnTo>
                  <a:pt x="1734" y="18"/>
                </a:lnTo>
                <a:lnTo>
                  <a:pt x="1732" y="18"/>
                </a:lnTo>
                <a:lnTo>
                  <a:pt x="1730" y="18"/>
                </a:lnTo>
                <a:lnTo>
                  <a:pt x="1728" y="16"/>
                </a:lnTo>
                <a:lnTo>
                  <a:pt x="1726" y="14"/>
                </a:lnTo>
                <a:lnTo>
                  <a:pt x="1723" y="9"/>
                </a:lnTo>
                <a:lnTo>
                  <a:pt x="1730" y="10"/>
                </a:lnTo>
                <a:lnTo>
                  <a:pt x="1657" y="23"/>
                </a:lnTo>
                <a:lnTo>
                  <a:pt x="1656" y="23"/>
                </a:lnTo>
                <a:lnTo>
                  <a:pt x="1652" y="23"/>
                </a:lnTo>
                <a:lnTo>
                  <a:pt x="1652" y="21"/>
                </a:lnTo>
                <a:lnTo>
                  <a:pt x="1650" y="18"/>
                </a:lnTo>
                <a:lnTo>
                  <a:pt x="1650" y="16"/>
                </a:lnTo>
                <a:lnTo>
                  <a:pt x="1652" y="14"/>
                </a:lnTo>
                <a:lnTo>
                  <a:pt x="1654" y="12"/>
                </a:lnTo>
                <a:lnTo>
                  <a:pt x="1656" y="12"/>
                </a:lnTo>
                <a:close/>
                <a:moveTo>
                  <a:pt x="1761" y="61"/>
                </a:moveTo>
                <a:lnTo>
                  <a:pt x="1795" y="134"/>
                </a:lnTo>
                <a:lnTo>
                  <a:pt x="1795" y="137"/>
                </a:lnTo>
                <a:lnTo>
                  <a:pt x="1795" y="139"/>
                </a:lnTo>
                <a:lnTo>
                  <a:pt x="1795" y="141"/>
                </a:lnTo>
                <a:lnTo>
                  <a:pt x="1794" y="143"/>
                </a:lnTo>
                <a:lnTo>
                  <a:pt x="1790" y="143"/>
                </a:lnTo>
                <a:lnTo>
                  <a:pt x="1788" y="143"/>
                </a:lnTo>
                <a:lnTo>
                  <a:pt x="1786" y="141"/>
                </a:lnTo>
                <a:lnTo>
                  <a:pt x="1784" y="139"/>
                </a:lnTo>
                <a:lnTo>
                  <a:pt x="1752" y="67"/>
                </a:lnTo>
                <a:lnTo>
                  <a:pt x="1750" y="65"/>
                </a:lnTo>
                <a:lnTo>
                  <a:pt x="1750" y="61"/>
                </a:lnTo>
                <a:lnTo>
                  <a:pt x="1752" y="59"/>
                </a:lnTo>
                <a:lnTo>
                  <a:pt x="1754" y="59"/>
                </a:lnTo>
                <a:lnTo>
                  <a:pt x="1755" y="58"/>
                </a:lnTo>
                <a:lnTo>
                  <a:pt x="1757" y="59"/>
                </a:lnTo>
                <a:lnTo>
                  <a:pt x="1761" y="59"/>
                </a:lnTo>
                <a:lnTo>
                  <a:pt x="1761" y="61"/>
                </a:lnTo>
                <a:close/>
                <a:moveTo>
                  <a:pt x="1821" y="186"/>
                </a:moveTo>
                <a:lnTo>
                  <a:pt x="1853" y="259"/>
                </a:lnTo>
                <a:lnTo>
                  <a:pt x="1855" y="262"/>
                </a:lnTo>
                <a:lnTo>
                  <a:pt x="1855" y="264"/>
                </a:lnTo>
                <a:lnTo>
                  <a:pt x="1853" y="266"/>
                </a:lnTo>
                <a:lnTo>
                  <a:pt x="1852" y="268"/>
                </a:lnTo>
                <a:lnTo>
                  <a:pt x="1850" y="268"/>
                </a:lnTo>
                <a:lnTo>
                  <a:pt x="1848" y="268"/>
                </a:lnTo>
                <a:lnTo>
                  <a:pt x="1844" y="266"/>
                </a:lnTo>
                <a:lnTo>
                  <a:pt x="1844" y="264"/>
                </a:lnTo>
                <a:lnTo>
                  <a:pt x="1810" y="192"/>
                </a:lnTo>
                <a:lnTo>
                  <a:pt x="1810" y="190"/>
                </a:lnTo>
                <a:lnTo>
                  <a:pt x="1810" y="186"/>
                </a:lnTo>
                <a:lnTo>
                  <a:pt x="1810" y="184"/>
                </a:lnTo>
                <a:lnTo>
                  <a:pt x="1812" y="184"/>
                </a:lnTo>
                <a:lnTo>
                  <a:pt x="1815" y="183"/>
                </a:lnTo>
                <a:lnTo>
                  <a:pt x="1817" y="184"/>
                </a:lnTo>
                <a:lnTo>
                  <a:pt x="1819" y="184"/>
                </a:lnTo>
                <a:lnTo>
                  <a:pt x="1821" y="186"/>
                </a:lnTo>
                <a:close/>
                <a:moveTo>
                  <a:pt x="1879" y="311"/>
                </a:moveTo>
                <a:lnTo>
                  <a:pt x="1913" y="384"/>
                </a:lnTo>
                <a:lnTo>
                  <a:pt x="1913" y="387"/>
                </a:lnTo>
                <a:lnTo>
                  <a:pt x="1913" y="389"/>
                </a:lnTo>
                <a:lnTo>
                  <a:pt x="1911" y="391"/>
                </a:lnTo>
                <a:lnTo>
                  <a:pt x="1910" y="393"/>
                </a:lnTo>
                <a:lnTo>
                  <a:pt x="1908" y="393"/>
                </a:lnTo>
                <a:lnTo>
                  <a:pt x="1906" y="393"/>
                </a:lnTo>
                <a:lnTo>
                  <a:pt x="1904" y="391"/>
                </a:lnTo>
                <a:lnTo>
                  <a:pt x="1902" y="389"/>
                </a:lnTo>
                <a:lnTo>
                  <a:pt x="1868" y="317"/>
                </a:lnTo>
                <a:lnTo>
                  <a:pt x="1868" y="315"/>
                </a:lnTo>
                <a:lnTo>
                  <a:pt x="1868" y="311"/>
                </a:lnTo>
                <a:lnTo>
                  <a:pt x="1870" y="309"/>
                </a:lnTo>
                <a:lnTo>
                  <a:pt x="1871" y="309"/>
                </a:lnTo>
                <a:lnTo>
                  <a:pt x="1873" y="308"/>
                </a:lnTo>
                <a:lnTo>
                  <a:pt x="1875" y="309"/>
                </a:lnTo>
                <a:lnTo>
                  <a:pt x="1877" y="309"/>
                </a:lnTo>
                <a:lnTo>
                  <a:pt x="1879" y="311"/>
                </a:lnTo>
                <a:close/>
                <a:moveTo>
                  <a:pt x="1937" y="436"/>
                </a:moveTo>
                <a:lnTo>
                  <a:pt x="1971" y="509"/>
                </a:lnTo>
                <a:lnTo>
                  <a:pt x="1971" y="512"/>
                </a:lnTo>
                <a:lnTo>
                  <a:pt x="1971" y="514"/>
                </a:lnTo>
                <a:lnTo>
                  <a:pt x="1971" y="516"/>
                </a:lnTo>
                <a:lnTo>
                  <a:pt x="1969" y="518"/>
                </a:lnTo>
                <a:lnTo>
                  <a:pt x="1966" y="518"/>
                </a:lnTo>
                <a:lnTo>
                  <a:pt x="1964" y="518"/>
                </a:lnTo>
                <a:lnTo>
                  <a:pt x="1962" y="516"/>
                </a:lnTo>
                <a:lnTo>
                  <a:pt x="1960" y="514"/>
                </a:lnTo>
                <a:lnTo>
                  <a:pt x="1928" y="442"/>
                </a:lnTo>
                <a:lnTo>
                  <a:pt x="1926" y="440"/>
                </a:lnTo>
                <a:lnTo>
                  <a:pt x="1926" y="436"/>
                </a:lnTo>
                <a:lnTo>
                  <a:pt x="1928" y="435"/>
                </a:lnTo>
                <a:lnTo>
                  <a:pt x="1930" y="435"/>
                </a:lnTo>
                <a:lnTo>
                  <a:pt x="1931" y="433"/>
                </a:lnTo>
                <a:lnTo>
                  <a:pt x="1933" y="435"/>
                </a:lnTo>
                <a:lnTo>
                  <a:pt x="1937" y="435"/>
                </a:lnTo>
                <a:lnTo>
                  <a:pt x="1937" y="436"/>
                </a:lnTo>
                <a:close/>
                <a:moveTo>
                  <a:pt x="1997" y="561"/>
                </a:moveTo>
                <a:lnTo>
                  <a:pt x="2031" y="634"/>
                </a:lnTo>
                <a:lnTo>
                  <a:pt x="2031" y="638"/>
                </a:lnTo>
                <a:lnTo>
                  <a:pt x="2031" y="639"/>
                </a:lnTo>
                <a:lnTo>
                  <a:pt x="2029" y="641"/>
                </a:lnTo>
                <a:lnTo>
                  <a:pt x="2027" y="643"/>
                </a:lnTo>
                <a:lnTo>
                  <a:pt x="2026" y="643"/>
                </a:lnTo>
                <a:lnTo>
                  <a:pt x="2024" y="643"/>
                </a:lnTo>
                <a:lnTo>
                  <a:pt x="2022" y="641"/>
                </a:lnTo>
                <a:lnTo>
                  <a:pt x="2020" y="639"/>
                </a:lnTo>
                <a:lnTo>
                  <a:pt x="1986" y="567"/>
                </a:lnTo>
                <a:lnTo>
                  <a:pt x="1986" y="565"/>
                </a:lnTo>
                <a:lnTo>
                  <a:pt x="1986" y="561"/>
                </a:lnTo>
                <a:lnTo>
                  <a:pt x="1986" y="560"/>
                </a:lnTo>
                <a:lnTo>
                  <a:pt x="1988" y="560"/>
                </a:lnTo>
                <a:lnTo>
                  <a:pt x="1991" y="558"/>
                </a:lnTo>
                <a:lnTo>
                  <a:pt x="1993" y="560"/>
                </a:lnTo>
                <a:lnTo>
                  <a:pt x="1995" y="560"/>
                </a:lnTo>
                <a:lnTo>
                  <a:pt x="1997" y="561"/>
                </a:lnTo>
                <a:close/>
                <a:moveTo>
                  <a:pt x="2055" y="686"/>
                </a:moveTo>
                <a:lnTo>
                  <a:pt x="2089" y="759"/>
                </a:lnTo>
                <a:lnTo>
                  <a:pt x="2089" y="763"/>
                </a:lnTo>
                <a:lnTo>
                  <a:pt x="2089" y="764"/>
                </a:lnTo>
                <a:lnTo>
                  <a:pt x="2087" y="766"/>
                </a:lnTo>
                <a:lnTo>
                  <a:pt x="2086" y="768"/>
                </a:lnTo>
                <a:lnTo>
                  <a:pt x="2084" y="768"/>
                </a:lnTo>
                <a:lnTo>
                  <a:pt x="2082" y="768"/>
                </a:lnTo>
                <a:lnTo>
                  <a:pt x="2080" y="766"/>
                </a:lnTo>
                <a:lnTo>
                  <a:pt x="2078" y="764"/>
                </a:lnTo>
                <a:lnTo>
                  <a:pt x="2044" y="692"/>
                </a:lnTo>
                <a:lnTo>
                  <a:pt x="2044" y="690"/>
                </a:lnTo>
                <a:lnTo>
                  <a:pt x="2044" y="686"/>
                </a:lnTo>
                <a:lnTo>
                  <a:pt x="2046" y="685"/>
                </a:lnTo>
                <a:lnTo>
                  <a:pt x="2047" y="685"/>
                </a:lnTo>
                <a:lnTo>
                  <a:pt x="2049" y="683"/>
                </a:lnTo>
                <a:lnTo>
                  <a:pt x="2051" y="685"/>
                </a:lnTo>
                <a:lnTo>
                  <a:pt x="2053" y="685"/>
                </a:lnTo>
                <a:lnTo>
                  <a:pt x="2055" y="686"/>
                </a:lnTo>
                <a:close/>
                <a:moveTo>
                  <a:pt x="2113" y="812"/>
                </a:moveTo>
                <a:lnTo>
                  <a:pt x="2147" y="884"/>
                </a:lnTo>
                <a:lnTo>
                  <a:pt x="2149" y="888"/>
                </a:lnTo>
                <a:lnTo>
                  <a:pt x="2147" y="889"/>
                </a:lnTo>
                <a:lnTo>
                  <a:pt x="2147" y="891"/>
                </a:lnTo>
                <a:lnTo>
                  <a:pt x="2145" y="893"/>
                </a:lnTo>
                <a:lnTo>
                  <a:pt x="2142" y="893"/>
                </a:lnTo>
                <a:lnTo>
                  <a:pt x="2140" y="893"/>
                </a:lnTo>
                <a:lnTo>
                  <a:pt x="2138" y="891"/>
                </a:lnTo>
                <a:lnTo>
                  <a:pt x="2136" y="889"/>
                </a:lnTo>
                <a:lnTo>
                  <a:pt x="2104" y="817"/>
                </a:lnTo>
                <a:lnTo>
                  <a:pt x="2102" y="815"/>
                </a:lnTo>
                <a:lnTo>
                  <a:pt x="2102" y="812"/>
                </a:lnTo>
                <a:lnTo>
                  <a:pt x="2104" y="810"/>
                </a:lnTo>
                <a:lnTo>
                  <a:pt x="2105" y="810"/>
                </a:lnTo>
                <a:lnTo>
                  <a:pt x="2107" y="808"/>
                </a:lnTo>
                <a:lnTo>
                  <a:pt x="2111" y="810"/>
                </a:lnTo>
                <a:lnTo>
                  <a:pt x="2113" y="810"/>
                </a:lnTo>
                <a:lnTo>
                  <a:pt x="2113" y="812"/>
                </a:lnTo>
                <a:close/>
                <a:moveTo>
                  <a:pt x="2173" y="937"/>
                </a:moveTo>
                <a:lnTo>
                  <a:pt x="2207" y="1009"/>
                </a:lnTo>
                <a:lnTo>
                  <a:pt x="2207" y="1013"/>
                </a:lnTo>
                <a:lnTo>
                  <a:pt x="2207" y="1015"/>
                </a:lnTo>
                <a:lnTo>
                  <a:pt x="2205" y="1016"/>
                </a:lnTo>
                <a:lnTo>
                  <a:pt x="2203" y="1018"/>
                </a:lnTo>
                <a:lnTo>
                  <a:pt x="2202" y="1018"/>
                </a:lnTo>
                <a:lnTo>
                  <a:pt x="2200" y="1018"/>
                </a:lnTo>
                <a:lnTo>
                  <a:pt x="2198" y="1016"/>
                </a:lnTo>
                <a:lnTo>
                  <a:pt x="2196" y="1015"/>
                </a:lnTo>
                <a:lnTo>
                  <a:pt x="2162" y="942"/>
                </a:lnTo>
                <a:lnTo>
                  <a:pt x="2162" y="940"/>
                </a:lnTo>
                <a:lnTo>
                  <a:pt x="2162" y="937"/>
                </a:lnTo>
                <a:lnTo>
                  <a:pt x="2162" y="935"/>
                </a:lnTo>
                <a:lnTo>
                  <a:pt x="2164" y="935"/>
                </a:lnTo>
                <a:lnTo>
                  <a:pt x="2167" y="933"/>
                </a:lnTo>
                <a:lnTo>
                  <a:pt x="2169" y="935"/>
                </a:lnTo>
                <a:lnTo>
                  <a:pt x="2171" y="935"/>
                </a:lnTo>
                <a:lnTo>
                  <a:pt x="2173" y="937"/>
                </a:lnTo>
                <a:close/>
                <a:moveTo>
                  <a:pt x="2231" y="1062"/>
                </a:moveTo>
                <a:lnTo>
                  <a:pt x="2265" y="1134"/>
                </a:lnTo>
                <a:lnTo>
                  <a:pt x="2265" y="1138"/>
                </a:lnTo>
                <a:lnTo>
                  <a:pt x="2265" y="1140"/>
                </a:lnTo>
                <a:lnTo>
                  <a:pt x="2263" y="1141"/>
                </a:lnTo>
                <a:lnTo>
                  <a:pt x="2261" y="1143"/>
                </a:lnTo>
                <a:lnTo>
                  <a:pt x="2260" y="1143"/>
                </a:lnTo>
                <a:lnTo>
                  <a:pt x="2258" y="1143"/>
                </a:lnTo>
                <a:lnTo>
                  <a:pt x="2256" y="1141"/>
                </a:lnTo>
                <a:lnTo>
                  <a:pt x="2254" y="1140"/>
                </a:lnTo>
                <a:lnTo>
                  <a:pt x="2220" y="1067"/>
                </a:lnTo>
                <a:lnTo>
                  <a:pt x="2220" y="1065"/>
                </a:lnTo>
                <a:lnTo>
                  <a:pt x="2220" y="1062"/>
                </a:lnTo>
                <a:lnTo>
                  <a:pt x="2222" y="1060"/>
                </a:lnTo>
                <a:lnTo>
                  <a:pt x="2223" y="1060"/>
                </a:lnTo>
                <a:lnTo>
                  <a:pt x="2225" y="1058"/>
                </a:lnTo>
                <a:lnTo>
                  <a:pt x="2227" y="1060"/>
                </a:lnTo>
                <a:lnTo>
                  <a:pt x="2229" y="1060"/>
                </a:lnTo>
                <a:lnTo>
                  <a:pt x="2231" y="1062"/>
                </a:lnTo>
                <a:close/>
                <a:moveTo>
                  <a:pt x="2289" y="1187"/>
                </a:moveTo>
                <a:lnTo>
                  <a:pt x="2323" y="1259"/>
                </a:lnTo>
                <a:lnTo>
                  <a:pt x="2325" y="1263"/>
                </a:lnTo>
                <a:lnTo>
                  <a:pt x="2323" y="1265"/>
                </a:lnTo>
                <a:lnTo>
                  <a:pt x="2323" y="1266"/>
                </a:lnTo>
                <a:lnTo>
                  <a:pt x="2321" y="1268"/>
                </a:lnTo>
                <a:lnTo>
                  <a:pt x="2318" y="1268"/>
                </a:lnTo>
                <a:lnTo>
                  <a:pt x="2316" y="1268"/>
                </a:lnTo>
                <a:lnTo>
                  <a:pt x="2314" y="1266"/>
                </a:lnTo>
                <a:lnTo>
                  <a:pt x="2312" y="1265"/>
                </a:lnTo>
                <a:lnTo>
                  <a:pt x="2280" y="1192"/>
                </a:lnTo>
                <a:lnTo>
                  <a:pt x="2278" y="1190"/>
                </a:lnTo>
                <a:lnTo>
                  <a:pt x="2278" y="1187"/>
                </a:lnTo>
                <a:lnTo>
                  <a:pt x="2280" y="1185"/>
                </a:lnTo>
                <a:lnTo>
                  <a:pt x="2281" y="1185"/>
                </a:lnTo>
                <a:lnTo>
                  <a:pt x="2283" y="1183"/>
                </a:lnTo>
                <a:lnTo>
                  <a:pt x="2287" y="1185"/>
                </a:lnTo>
                <a:lnTo>
                  <a:pt x="2289" y="1185"/>
                </a:lnTo>
                <a:lnTo>
                  <a:pt x="2289" y="1187"/>
                </a:lnTo>
                <a:close/>
                <a:moveTo>
                  <a:pt x="2348" y="1312"/>
                </a:moveTo>
                <a:lnTo>
                  <a:pt x="2383" y="1384"/>
                </a:lnTo>
                <a:lnTo>
                  <a:pt x="2383" y="1388"/>
                </a:lnTo>
                <a:lnTo>
                  <a:pt x="2383" y="1390"/>
                </a:lnTo>
                <a:lnTo>
                  <a:pt x="2381" y="1392"/>
                </a:lnTo>
                <a:lnTo>
                  <a:pt x="2379" y="1393"/>
                </a:lnTo>
                <a:lnTo>
                  <a:pt x="2378" y="1393"/>
                </a:lnTo>
                <a:lnTo>
                  <a:pt x="2376" y="1393"/>
                </a:lnTo>
                <a:lnTo>
                  <a:pt x="2374" y="1392"/>
                </a:lnTo>
                <a:lnTo>
                  <a:pt x="2372" y="1390"/>
                </a:lnTo>
                <a:lnTo>
                  <a:pt x="2338" y="1317"/>
                </a:lnTo>
                <a:lnTo>
                  <a:pt x="2338" y="1315"/>
                </a:lnTo>
                <a:lnTo>
                  <a:pt x="2338" y="1312"/>
                </a:lnTo>
                <a:lnTo>
                  <a:pt x="2338" y="1310"/>
                </a:lnTo>
                <a:lnTo>
                  <a:pt x="2339" y="1310"/>
                </a:lnTo>
                <a:lnTo>
                  <a:pt x="2343" y="1308"/>
                </a:lnTo>
                <a:lnTo>
                  <a:pt x="2345" y="1310"/>
                </a:lnTo>
                <a:lnTo>
                  <a:pt x="2347" y="1310"/>
                </a:lnTo>
                <a:lnTo>
                  <a:pt x="2348" y="1312"/>
                </a:lnTo>
                <a:close/>
                <a:moveTo>
                  <a:pt x="2407" y="1437"/>
                </a:moveTo>
                <a:lnTo>
                  <a:pt x="2414" y="1453"/>
                </a:lnTo>
                <a:lnTo>
                  <a:pt x="2414" y="1455"/>
                </a:lnTo>
                <a:lnTo>
                  <a:pt x="2414" y="1457"/>
                </a:lnTo>
                <a:lnTo>
                  <a:pt x="2414" y="1459"/>
                </a:lnTo>
                <a:lnTo>
                  <a:pt x="2412" y="1460"/>
                </a:lnTo>
                <a:lnTo>
                  <a:pt x="2408" y="1460"/>
                </a:lnTo>
                <a:lnTo>
                  <a:pt x="2407" y="1460"/>
                </a:lnTo>
                <a:lnTo>
                  <a:pt x="2405" y="1460"/>
                </a:lnTo>
                <a:lnTo>
                  <a:pt x="2403" y="1459"/>
                </a:lnTo>
                <a:lnTo>
                  <a:pt x="2396" y="1442"/>
                </a:lnTo>
                <a:lnTo>
                  <a:pt x="2396" y="1440"/>
                </a:lnTo>
                <a:lnTo>
                  <a:pt x="2396" y="1437"/>
                </a:lnTo>
                <a:lnTo>
                  <a:pt x="2397" y="1435"/>
                </a:lnTo>
                <a:lnTo>
                  <a:pt x="2399" y="1435"/>
                </a:lnTo>
                <a:lnTo>
                  <a:pt x="2401" y="1433"/>
                </a:lnTo>
                <a:lnTo>
                  <a:pt x="2403" y="1435"/>
                </a:lnTo>
                <a:lnTo>
                  <a:pt x="2405" y="1435"/>
                </a:lnTo>
                <a:lnTo>
                  <a:pt x="2407" y="1437"/>
                </a:lnTo>
                <a:close/>
              </a:path>
            </a:pathLst>
          </a:custGeom>
          <a:solidFill>
            <a:schemeClr val="accent1"/>
          </a:solidFill>
          <a:ln w="39751">
            <a:solidFill>
              <a:schemeClr val="accent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034118" name="Freeform 6"/>
          <p:cNvSpPr>
            <a:spLocks/>
          </p:cNvSpPr>
          <p:nvPr/>
        </p:nvSpPr>
        <p:spPr bwMode="auto">
          <a:xfrm>
            <a:off x="1166813" y="3943350"/>
            <a:ext cx="2492375" cy="1554163"/>
          </a:xfrm>
          <a:custGeom>
            <a:avLst/>
            <a:gdLst>
              <a:gd name="T0" fmla="*/ 2147483646 w 2403"/>
              <a:gd name="T1" fmla="*/ 2147483646 h 1052"/>
              <a:gd name="T2" fmla="*/ 2147483646 w 2403"/>
              <a:gd name="T3" fmla="*/ 2147483646 h 1052"/>
              <a:gd name="T4" fmla="*/ 2147483646 w 2403"/>
              <a:gd name="T5" fmla="*/ 2147483646 h 1052"/>
              <a:gd name="T6" fmla="*/ 2147483646 w 2403"/>
              <a:gd name="T7" fmla="*/ 2147483646 h 1052"/>
              <a:gd name="T8" fmla="*/ 2147483646 w 2403"/>
              <a:gd name="T9" fmla="*/ 2147483646 h 1052"/>
              <a:gd name="T10" fmla="*/ 2147483646 w 2403"/>
              <a:gd name="T11" fmla="*/ 2147483646 h 1052"/>
              <a:gd name="T12" fmla="*/ 2147483646 w 2403"/>
              <a:gd name="T13" fmla="*/ 2147483646 h 1052"/>
              <a:gd name="T14" fmla="*/ 2147483646 w 2403"/>
              <a:gd name="T15" fmla="*/ 2147483646 h 1052"/>
              <a:gd name="T16" fmla="*/ 2147483646 w 2403"/>
              <a:gd name="T17" fmla="*/ 2147483646 h 1052"/>
              <a:gd name="T18" fmla="*/ 2147483646 w 2403"/>
              <a:gd name="T19" fmla="*/ 2147483646 h 1052"/>
              <a:gd name="T20" fmla="*/ 2147483646 w 2403"/>
              <a:gd name="T21" fmla="*/ 2147483646 h 1052"/>
              <a:gd name="T22" fmla="*/ 2147483646 w 2403"/>
              <a:gd name="T23" fmla="*/ 2147483646 h 1052"/>
              <a:gd name="T24" fmla="*/ 2147483646 w 2403"/>
              <a:gd name="T25" fmla="*/ 2147483646 h 1052"/>
              <a:gd name="T26" fmla="*/ 2147483646 w 2403"/>
              <a:gd name="T27" fmla="*/ 2147483646 h 1052"/>
              <a:gd name="T28" fmla="*/ 2147483646 w 2403"/>
              <a:gd name="T29" fmla="*/ 2147483646 h 1052"/>
              <a:gd name="T30" fmla="*/ 2147483646 w 2403"/>
              <a:gd name="T31" fmla="*/ 2147483646 h 1052"/>
              <a:gd name="T32" fmla="*/ 2147483646 w 2403"/>
              <a:gd name="T33" fmla="*/ 2147483646 h 1052"/>
              <a:gd name="T34" fmla="*/ 2147483646 w 2403"/>
              <a:gd name="T35" fmla="*/ 2147483646 h 1052"/>
              <a:gd name="T36" fmla="*/ 2147483646 w 2403"/>
              <a:gd name="T37" fmla="*/ 2147483646 h 1052"/>
              <a:gd name="T38" fmla="*/ 2147483646 w 2403"/>
              <a:gd name="T39" fmla="*/ 2147483646 h 1052"/>
              <a:gd name="T40" fmla="*/ 2147483646 w 2403"/>
              <a:gd name="T41" fmla="*/ 2147483646 h 1052"/>
              <a:gd name="T42" fmla="*/ 2147483646 w 2403"/>
              <a:gd name="T43" fmla="*/ 2147483646 h 1052"/>
              <a:gd name="T44" fmla="*/ 2147483646 w 2403"/>
              <a:gd name="T45" fmla="*/ 2147483646 h 1052"/>
              <a:gd name="T46" fmla="*/ 2147483646 w 2403"/>
              <a:gd name="T47" fmla="*/ 2147483646 h 1052"/>
              <a:gd name="T48" fmla="*/ 2147483646 w 2403"/>
              <a:gd name="T49" fmla="*/ 2147483646 h 1052"/>
              <a:gd name="T50" fmla="*/ 2147483646 w 2403"/>
              <a:gd name="T51" fmla="*/ 0 h 1052"/>
              <a:gd name="T52" fmla="*/ 2147483646 w 2403"/>
              <a:gd name="T53" fmla="*/ 2147483646 h 1052"/>
              <a:gd name="T54" fmla="*/ 2147483646 w 2403"/>
              <a:gd name="T55" fmla="*/ 2147483646 h 1052"/>
              <a:gd name="T56" fmla="*/ 2147483646 w 2403"/>
              <a:gd name="T57" fmla="*/ 2147483646 h 1052"/>
              <a:gd name="T58" fmla="*/ 2147483646 w 2403"/>
              <a:gd name="T59" fmla="*/ 2147483646 h 1052"/>
              <a:gd name="T60" fmla="*/ 2147483646 w 2403"/>
              <a:gd name="T61" fmla="*/ 2147483646 h 1052"/>
              <a:gd name="T62" fmla="*/ 2147483646 w 2403"/>
              <a:gd name="T63" fmla="*/ 2147483646 h 1052"/>
              <a:gd name="T64" fmla="*/ 2147483646 w 2403"/>
              <a:gd name="T65" fmla="*/ 2147483646 h 1052"/>
              <a:gd name="T66" fmla="*/ 2147483646 w 2403"/>
              <a:gd name="T67" fmla="*/ 2147483646 h 1052"/>
              <a:gd name="T68" fmla="*/ 2147483646 w 2403"/>
              <a:gd name="T69" fmla="*/ 2147483646 h 1052"/>
              <a:gd name="T70" fmla="*/ 2147483646 w 2403"/>
              <a:gd name="T71" fmla="*/ 2147483646 h 1052"/>
              <a:gd name="T72" fmla="*/ 2147483646 w 2403"/>
              <a:gd name="T73" fmla="*/ 2147483646 h 1052"/>
              <a:gd name="T74" fmla="*/ 2147483646 w 2403"/>
              <a:gd name="T75" fmla="*/ 2147483646 h 1052"/>
              <a:gd name="T76" fmla="*/ 2147483646 w 2403"/>
              <a:gd name="T77" fmla="*/ 2147483646 h 1052"/>
              <a:gd name="T78" fmla="*/ 2147483646 w 2403"/>
              <a:gd name="T79" fmla="*/ 2147483646 h 1052"/>
              <a:gd name="T80" fmla="*/ 2147483646 w 2403"/>
              <a:gd name="T81" fmla="*/ 2147483646 h 10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03" h="1052">
                <a:moveTo>
                  <a:pt x="0" y="1052"/>
                </a:moveTo>
                <a:lnTo>
                  <a:pt x="7" y="1028"/>
                </a:lnTo>
                <a:lnTo>
                  <a:pt x="15" y="1004"/>
                </a:lnTo>
                <a:lnTo>
                  <a:pt x="22" y="983"/>
                </a:lnTo>
                <a:lnTo>
                  <a:pt x="31" y="959"/>
                </a:lnTo>
                <a:lnTo>
                  <a:pt x="40" y="936"/>
                </a:lnTo>
                <a:lnTo>
                  <a:pt x="49" y="912"/>
                </a:lnTo>
                <a:lnTo>
                  <a:pt x="58" y="888"/>
                </a:lnTo>
                <a:lnTo>
                  <a:pt x="69" y="865"/>
                </a:lnTo>
                <a:lnTo>
                  <a:pt x="80" y="841"/>
                </a:lnTo>
                <a:lnTo>
                  <a:pt x="91" y="818"/>
                </a:lnTo>
                <a:lnTo>
                  <a:pt x="102" y="796"/>
                </a:lnTo>
                <a:lnTo>
                  <a:pt x="114" y="772"/>
                </a:lnTo>
                <a:lnTo>
                  <a:pt x="140" y="727"/>
                </a:lnTo>
                <a:lnTo>
                  <a:pt x="167" y="682"/>
                </a:lnTo>
                <a:lnTo>
                  <a:pt x="196" y="637"/>
                </a:lnTo>
                <a:lnTo>
                  <a:pt x="227" y="593"/>
                </a:lnTo>
                <a:lnTo>
                  <a:pt x="260" y="550"/>
                </a:lnTo>
                <a:lnTo>
                  <a:pt x="294" y="508"/>
                </a:lnTo>
                <a:lnTo>
                  <a:pt x="328" y="466"/>
                </a:lnTo>
                <a:lnTo>
                  <a:pt x="365" y="426"/>
                </a:lnTo>
                <a:lnTo>
                  <a:pt x="403" y="388"/>
                </a:lnTo>
                <a:lnTo>
                  <a:pt x="441" y="350"/>
                </a:lnTo>
                <a:lnTo>
                  <a:pt x="481" y="314"/>
                </a:lnTo>
                <a:lnTo>
                  <a:pt x="521" y="279"/>
                </a:lnTo>
                <a:lnTo>
                  <a:pt x="562" y="247"/>
                </a:lnTo>
                <a:lnTo>
                  <a:pt x="606" y="214"/>
                </a:lnTo>
                <a:lnTo>
                  <a:pt x="628" y="200"/>
                </a:lnTo>
                <a:lnTo>
                  <a:pt x="650" y="185"/>
                </a:lnTo>
                <a:lnTo>
                  <a:pt x="671" y="171"/>
                </a:lnTo>
                <a:lnTo>
                  <a:pt x="693" y="156"/>
                </a:lnTo>
                <a:lnTo>
                  <a:pt x="715" y="144"/>
                </a:lnTo>
                <a:lnTo>
                  <a:pt x="738" y="131"/>
                </a:lnTo>
                <a:lnTo>
                  <a:pt x="760" y="118"/>
                </a:lnTo>
                <a:lnTo>
                  <a:pt x="784" y="107"/>
                </a:lnTo>
                <a:lnTo>
                  <a:pt x="805" y="96"/>
                </a:lnTo>
                <a:lnTo>
                  <a:pt x="829" y="86"/>
                </a:lnTo>
                <a:lnTo>
                  <a:pt x="853" y="75"/>
                </a:lnTo>
                <a:lnTo>
                  <a:pt x="874" y="66"/>
                </a:lnTo>
                <a:lnTo>
                  <a:pt x="898" y="57"/>
                </a:lnTo>
                <a:lnTo>
                  <a:pt x="922" y="49"/>
                </a:lnTo>
                <a:lnTo>
                  <a:pt x="945" y="40"/>
                </a:lnTo>
                <a:lnTo>
                  <a:pt x="969" y="33"/>
                </a:lnTo>
                <a:lnTo>
                  <a:pt x="992" y="28"/>
                </a:lnTo>
                <a:lnTo>
                  <a:pt x="1016" y="22"/>
                </a:lnTo>
                <a:lnTo>
                  <a:pt x="1039" y="17"/>
                </a:lnTo>
                <a:lnTo>
                  <a:pt x="1063" y="11"/>
                </a:lnTo>
                <a:lnTo>
                  <a:pt x="1087" y="8"/>
                </a:lnTo>
                <a:lnTo>
                  <a:pt x="1110" y="6"/>
                </a:lnTo>
                <a:lnTo>
                  <a:pt x="1134" y="2"/>
                </a:lnTo>
                <a:lnTo>
                  <a:pt x="1157" y="0"/>
                </a:lnTo>
                <a:lnTo>
                  <a:pt x="1206" y="0"/>
                </a:lnTo>
                <a:lnTo>
                  <a:pt x="1253" y="2"/>
                </a:lnTo>
                <a:lnTo>
                  <a:pt x="1302" y="6"/>
                </a:lnTo>
                <a:lnTo>
                  <a:pt x="1350" y="15"/>
                </a:lnTo>
                <a:lnTo>
                  <a:pt x="1397" y="24"/>
                </a:lnTo>
                <a:lnTo>
                  <a:pt x="1444" y="37"/>
                </a:lnTo>
                <a:lnTo>
                  <a:pt x="1491" y="53"/>
                </a:lnTo>
                <a:lnTo>
                  <a:pt x="1538" y="69"/>
                </a:lnTo>
                <a:lnTo>
                  <a:pt x="1584" y="91"/>
                </a:lnTo>
                <a:lnTo>
                  <a:pt x="1629" y="113"/>
                </a:lnTo>
                <a:lnTo>
                  <a:pt x="1674" y="136"/>
                </a:lnTo>
                <a:lnTo>
                  <a:pt x="1720" y="163"/>
                </a:lnTo>
                <a:lnTo>
                  <a:pt x="1763" y="192"/>
                </a:lnTo>
                <a:lnTo>
                  <a:pt x="1805" y="223"/>
                </a:lnTo>
                <a:lnTo>
                  <a:pt x="1848" y="256"/>
                </a:lnTo>
                <a:lnTo>
                  <a:pt x="1888" y="290"/>
                </a:lnTo>
                <a:lnTo>
                  <a:pt x="1930" y="325"/>
                </a:lnTo>
                <a:lnTo>
                  <a:pt x="1970" y="363"/>
                </a:lnTo>
                <a:lnTo>
                  <a:pt x="2008" y="403"/>
                </a:lnTo>
                <a:lnTo>
                  <a:pt x="2046" y="443"/>
                </a:lnTo>
                <a:lnTo>
                  <a:pt x="2082" y="484"/>
                </a:lnTo>
                <a:lnTo>
                  <a:pt x="2119" y="528"/>
                </a:lnTo>
                <a:lnTo>
                  <a:pt x="2153" y="571"/>
                </a:lnTo>
                <a:lnTo>
                  <a:pt x="2186" y="617"/>
                </a:lnTo>
                <a:lnTo>
                  <a:pt x="2218" y="662"/>
                </a:lnTo>
                <a:lnTo>
                  <a:pt x="2249" y="709"/>
                </a:lnTo>
                <a:lnTo>
                  <a:pt x="2278" y="758"/>
                </a:lnTo>
                <a:lnTo>
                  <a:pt x="2307" y="807"/>
                </a:lnTo>
                <a:lnTo>
                  <a:pt x="2333" y="856"/>
                </a:lnTo>
                <a:lnTo>
                  <a:pt x="2358" y="905"/>
                </a:lnTo>
                <a:lnTo>
                  <a:pt x="2382" y="956"/>
                </a:lnTo>
                <a:lnTo>
                  <a:pt x="2403" y="1006"/>
                </a:lnTo>
              </a:path>
            </a:pathLst>
          </a:custGeom>
          <a:noFill/>
          <a:ln w="508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341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341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34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4115" grpId="0" animBg="1"/>
      <p:bldP spid="3034116" grpId="0" animBg="1"/>
      <p:bldP spid="303411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8"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9"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533A833-B1DF-4080-A77E-5ACF78F4F629}"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145413" name="Rectangle 2"/>
          <p:cNvSpPr>
            <a:spLocks noGrp="1" noChangeArrowheads="1"/>
          </p:cNvSpPr>
          <p:nvPr>
            <p:ph type="title"/>
          </p:nvPr>
        </p:nvSpPr>
        <p:spPr>
          <a:xfrm>
            <a:off x="1390650" y="368300"/>
            <a:ext cx="6859588" cy="1462088"/>
          </a:xfrm>
        </p:spPr>
        <p:txBody>
          <a:bodyPr/>
          <a:lstStyle/>
          <a:p>
            <a:pPr eaLnBrk="1" hangingPunct="1"/>
            <a:r>
              <a:rPr lang="en-US" altLang="zh-CN" b="1">
                <a:solidFill>
                  <a:schemeClr val="bg1"/>
                </a:solidFill>
                <a:latin typeface="Times New Roman" panose="02020603050405020304" pitchFamily="18" charset="0"/>
              </a:rPr>
              <a:t>The definition</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 (Bezier</a:t>
            </a:r>
            <a:r>
              <a:rPr lang="zh-CN" altLang="en-US" b="1">
                <a:solidFill>
                  <a:schemeClr val="bg1"/>
                </a:solidFill>
                <a:latin typeface="Times New Roman" panose="02020603050405020304" pitchFamily="18" charset="0"/>
              </a:rPr>
              <a:t>曲线的定义</a:t>
            </a:r>
            <a:r>
              <a:rPr lang="en-US" altLang="zh-CN" b="1">
                <a:solidFill>
                  <a:schemeClr val="bg1"/>
                </a:solidFill>
                <a:latin typeface="Times New Roman" panose="02020603050405020304" pitchFamily="18" charset="0"/>
              </a:rPr>
              <a:t>)</a:t>
            </a:r>
          </a:p>
        </p:txBody>
      </p:sp>
      <p:sp>
        <p:nvSpPr>
          <p:cNvPr id="3036163" name="Freeform 3"/>
          <p:cNvSpPr>
            <a:spLocks noEditPoints="1"/>
          </p:cNvSpPr>
          <p:nvPr/>
        </p:nvSpPr>
        <p:spPr bwMode="auto">
          <a:xfrm>
            <a:off x="728663" y="2628900"/>
            <a:ext cx="3138487" cy="3463925"/>
          </a:xfrm>
          <a:custGeom>
            <a:avLst/>
            <a:gdLst>
              <a:gd name="T0" fmla="*/ 0 w 1571"/>
              <a:gd name="T1" fmla="*/ 2147483646 h 1599"/>
              <a:gd name="T2" fmla="*/ 2147483646 w 1571"/>
              <a:gd name="T3" fmla="*/ 2147483646 h 1599"/>
              <a:gd name="T4" fmla="*/ 2147483646 w 1571"/>
              <a:gd name="T5" fmla="*/ 2147483646 h 1599"/>
              <a:gd name="T6" fmla="*/ 2147483646 w 1571"/>
              <a:gd name="T7" fmla="*/ 0 h 1599"/>
              <a:gd name="T8" fmla="*/ 2147483646 w 1571"/>
              <a:gd name="T9" fmla="*/ 2147483646 h 1599"/>
              <a:gd name="T10" fmla="*/ 2147483646 w 1571"/>
              <a:gd name="T11" fmla="*/ 2147483646 h 1599"/>
              <a:gd name="T12" fmla="*/ 2147483646 w 1571"/>
              <a:gd name="T13" fmla="*/ 2147483646 h 1599"/>
              <a:gd name="T14" fmla="*/ 2147483646 w 1571"/>
              <a:gd name="T15" fmla="*/ 0 h 1599"/>
              <a:gd name="T16" fmla="*/ 2147483646 w 1571"/>
              <a:gd name="T17" fmla="*/ 2147483646 h 1599"/>
              <a:gd name="T18" fmla="*/ 2147483646 w 1571"/>
              <a:gd name="T19" fmla="*/ 2147483646 h 1599"/>
              <a:gd name="T20" fmla="*/ 2147483646 w 1571"/>
              <a:gd name="T21" fmla="*/ 2147483646 h 1599"/>
              <a:gd name="T22" fmla="*/ 2147483646 w 1571"/>
              <a:gd name="T23" fmla="*/ 0 h 1599"/>
              <a:gd name="T24" fmla="*/ 2147483646 w 1571"/>
              <a:gd name="T25" fmla="*/ 2147483646 h 1599"/>
              <a:gd name="T26" fmla="*/ 2147483646 w 1571"/>
              <a:gd name="T27" fmla="*/ 2147483646 h 1599"/>
              <a:gd name="T28" fmla="*/ 2147483646 w 1571"/>
              <a:gd name="T29" fmla="*/ 0 h 1599"/>
              <a:gd name="T30" fmla="*/ 2147483646 w 1571"/>
              <a:gd name="T31" fmla="*/ 2147483646 h 1599"/>
              <a:gd name="T32" fmla="*/ 2147483646 w 1571"/>
              <a:gd name="T33" fmla="*/ 2147483646 h 1599"/>
              <a:gd name="T34" fmla="*/ 2147483646 w 1571"/>
              <a:gd name="T35" fmla="*/ 2147483646 h 1599"/>
              <a:gd name="T36" fmla="*/ 2147483646 w 1571"/>
              <a:gd name="T37" fmla="*/ 2147483646 h 1599"/>
              <a:gd name="T38" fmla="*/ 2147483646 w 1571"/>
              <a:gd name="T39" fmla="*/ 2147483646 h 1599"/>
              <a:gd name="T40" fmla="*/ 2147483646 w 1571"/>
              <a:gd name="T41" fmla="*/ 2147483646 h 1599"/>
              <a:gd name="T42" fmla="*/ 2147483646 w 1571"/>
              <a:gd name="T43" fmla="*/ 2147483646 h 1599"/>
              <a:gd name="T44" fmla="*/ 2147483646 w 1571"/>
              <a:gd name="T45" fmla="*/ 2147483646 h 1599"/>
              <a:gd name="T46" fmla="*/ 2147483646 w 1571"/>
              <a:gd name="T47" fmla="*/ 2147483646 h 1599"/>
              <a:gd name="T48" fmla="*/ 2147483646 w 1571"/>
              <a:gd name="T49" fmla="*/ 2147483646 h 1599"/>
              <a:gd name="T50" fmla="*/ 2147483646 w 1571"/>
              <a:gd name="T51" fmla="*/ 2147483646 h 1599"/>
              <a:gd name="T52" fmla="*/ 2147483646 w 1571"/>
              <a:gd name="T53" fmla="*/ 2147483646 h 1599"/>
              <a:gd name="T54" fmla="*/ 2147483646 w 1571"/>
              <a:gd name="T55" fmla="*/ 2147483646 h 1599"/>
              <a:gd name="T56" fmla="*/ 2147483646 w 1571"/>
              <a:gd name="T57" fmla="*/ 2147483646 h 1599"/>
              <a:gd name="T58" fmla="*/ 2147483646 w 1571"/>
              <a:gd name="T59" fmla="*/ 2147483646 h 1599"/>
              <a:gd name="T60" fmla="*/ 2147483646 w 1571"/>
              <a:gd name="T61" fmla="*/ 2147483646 h 1599"/>
              <a:gd name="T62" fmla="*/ 2147483646 w 1571"/>
              <a:gd name="T63" fmla="*/ 2147483646 h 1599"/>
              <a:gd name="T64" fmla="*/ 2147483646 w 1571"/>
              <a:gd name="T65" fmla="*/ 2147483646 h 1599"/>
              <a:gd name="T66" fmla="*/ 2147483646 w 1571"/>
              <a:gd name="T67" fmla="*/ 2147483646 h 1599"/>
              <a:gd name="T68" fmla="*/ 2147483646 w 1571"/>
              <a:gd name="T69" fmla="*/ 2147483646 h 1599"/>
              <a:gd name="T70" fmla="*/ 2147483646 w 1571"/>
              <a:gd name="T71" fmla="*/ 2147483646 h 1599"/>
              <a:gd name="T72" fmla="*/ 2147483646 w 1571"/>
              <a:gd name="T73" fmla="*/ 2147483646 h 1599"/>
              <a:gd name="T74" fmla="*/ 2147483646 w 1571"/>
              <a:gd name="T75" fmla="*/ 2147483646 h 1599"/>
              <a:gd name="T76" fmla="*/ 2147483646 w 1571"/>
              <a:gd name="T77" fmla="*/ 2147483646 h 1599"/>
              <a:gd name="T78" fmla="*/ 2147483646 w 1571"/>
              <a:gd name="T79" fmla="*/ 2147483646 h 1599"/>
              <a:gd name="T80" fmla="*/ 2147483646 w 1571"/>
              <a:gd name="T81" fmla="*/ 2147483646 h 1599"/>
              <a:gd name="T82" fmla="*/ 2147483646 w 1571"/>
              <a:gd name="T83" fmla="*/ 2147483646 h 1599"/>
              <a:gd name="T84" fmla="*/ 2147483646 w 1571"/>
              <a:gd name="T85" fmla="*/ 2147483646 h 1599"/>
              <a:gd name="T86" fmla="*/ 2147483646 w 1571"/>
              <a:gd name="T87" fmla="*/ 2147483646 h 1599"/>
              <a:gd name="T88" fmla="*/ 2147483646 w 1571"/>
              <a:gd name="T89" fmla="*/ 2147483646 h 1599"/>
              <a:gd name="T90" fmla="*/ 2147483646 w 1571"/>
              <a:gd name="T91" fmla="*/ 2147483646 h 1599"/>
              <a:gd name="T92" fmla="*/ 2147483646 w 1571"/>
              <a:gd name="T93" fmla="*/ 2147483646 h 1599"/>
              <a:gd name="T94" fmla="*/ 2147483646 w 1571"/>
              <a:gd name="T95" fmla="*/ 2147483646 h 1599"/>
              <a:gd name="T96" fmla="*/ 2147483646 w 1571"/>
              <a:gd name="T97" fmla="*/ 2147483646 h 1599"/>
              <a:gd name="T98" fmla="*/ 2147483646 w 1571"/>
              <a:gd name="T99" fmla="*/ 2147483646 h 1599"/>
              <a:gd name="T100" fmla="*/ 2147483646 w 1571"/>
              <a:gd name="T101" fmla="*/ 2147483646 h 1599"/>
              <a:gd name="T102" fmla="*/ 2147483646 w 1571"/>
              <a:gd name="T103" fmla="*/ 2147483646 h 1599"/>
              <a:gd name="T104" fmla="*/ 2147483646 w 1571"/>
              <a:gd name="T105" fmla="*/ 2147483646 h 1599"/>
              <a:gd name="T106" fmla="*/ 2147483646 w 1571"/>
              <a:gd name="T107" fmla="*/ 2147483646 h 1599"/>
              <a:gd name="T108" fmla="*/ 2147483646 w 1571"/>
              <a:gd name="T109" fmla="*/ 2147483646 h 1599"/>
              <a:gd name="T110" fmla="*/ 2147483646 w 1571"/>
              <a:gd name="T111" fmla="*/ 2147483646 h 1599"/>
              <a:gd name="T112" fmla="*/ 2147483646 w 1571"/>
              <a:gd name="T113" fmla="*/ 2147483646 h 1599"/>
              <a:gd name="T114" fmla="*/ 2147483646 w 1571"/>
              <a:gd name="T115" fmla="*/ 2147483646 h 1599"/>
              <a:gd name="T116" fmla="*/ 2147483646 w 1571"/>
              <a:gd name="T117" fmla="*/ 2147483646 h 159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571" h="1599">
                <a:moveTo>
                  <a:pt x="6" y="0"/>
                </a:moveTo>
                <a:lnTo>
                  <a:pt x="87" y="0"/>
                </a:lnTo>
                <a:lnTo>
                  <a:pt x="89" y="0"/>
                </a:lnTo>
                <a:lnTo>
                  <a:pt x="91" y="2"/>
                </a:lnTo>
                <a:lnTo>
                  <a:pt x="93" y="4"/>
                </a:lnTo>
                <a:lnTo>
                  <a:pt x="93" y="6"/>
                </a:lnTo>
                <a:lnTo>
                  <a:pt x="93" y="9"/>
                </a:lnTo>
                <a:lnTo>
                  <a:pt x="91" y="11"/>
                </a:lnTo>
                <a:lnTo>
                  <a:pt x="89" y="11"/>
                </a:lnTo>
                <a:lnTo>
                  <a:pt x="87" y="13"/>
                </a:lnTo>
                <a:lnTo>
                  <a:pt x="6" y="13"/>
                </a:lnTo>
                <a:lnTo>
                  <a:pt x="4" y="11"/>
                </a:lnTo>
                <a:lnTo>
                  <a:pt x="2" y="11"/>
                </a:lnTo>
                <a:lnTo>
                  <a:pt x="0" y="9"/>
                </a:lnTo>
                <a:lnTo>
                  <a:pt x="0" y="6"/>
                </a:lnTo>
                <a:lnTo>
                  <a:pt x="0" y="4"/>
                </a:lnTo>
                <a:lnTo>
                  <a:pt x="2" y="2"/>
                </a:lnTo>
                <a:lnTo>
                  <a:pt x="4" y="0"/>
                </a:lnTo>
                <a:lnTo>
                  <a:pt x="6" y="0"/>
                </a:lnTo>
                <a:close/>
                <a:moveTo>
                  <a:pt x="146" y="0"/>
                </a:moveTo>
                <a:lnTo>
                  <a:pt x="225" y="0"/>
                </a:lnTo>
                <a:lnTo>
                  <a:pt x="227" y="0"/>
                </a:lnTo>
                <a:lnTo>
                  <a:pt x="229" y="2"/>
                </a:lnTo>
                <a:lnTo>
                  <a:pt x="231" y="4"/>
                </a:lnTo>
                <a:lnTo>
                  <a:pt x="231" y="6"/>
                </a:lnTo>
                <a:lnTo>
                  <a:pt x="231" y="9"/>
                </a:lnTo>
                <a:lnTo>
                  <a:pt x="229" y="11"/>
                </a:lnTo>
                <a:lnTo>
                  <a:pt x="227" y="11"/>
                </a:lnTo>
                <a:lnTo>
                  <a:pt x="225" y="13"/>
                </a:lnTo>
                <a:lnTo>
                  <a:pt x="146" y="13"/>
                </a:lnTo>
                <a:lnTo>
                  <a:pt x="142" y="11"/>
                </a:lnTo>
                <a:lnTo>
                  <a:pt x="140" y="11"/>
                </a:lnTo>
                <a:lnTo>
                  <a:pt x="140" y="9"/>
                </a:lnTo>
                <a:lnTo>
                  <a:pt x="138" y="6"/>
                </a:lnTo>
                <a:lnTo>
                  <a:pt x="140" y="4"/>
                </a:lnTo>
                <a:lnTo>
                  <a:pt x="140" y="2"/>
                </a:lnTo>
                <a:lnTo>
                  <a:pt x="142" y="0"/>
                </a:lnTo>
                <a:lnTo>
                  <a:pt x="146" y="0"/>
                </a:lnTo>
                <a:close/>
                <a:moveTo>
                  <a:pt x="283" y="0"/>
                </a:moveTo>
                <a:lnTo>
                  <a:pt x="363" y="0"/>
                </a:lnTo>
                <a:lnTo>
                  <a:pt x="365" y="0"/>
                </a:lnTo>
                <a:lnTo>
                  <a:pt x="367" y="2"/>
                </a:lnTo>
                <a:lnTo>
                  <a:pt x="369" y="4"/>
                </a:lnTo>
                <a:lnTo>
                  <a:pt x="369" y="6"/>
                </a:lnTo>
                <a:lnTo>
                  <a:pt x="369" y="9"/>
                </a:lnTo>
                <a:lnTo>
                  <a:pt x="367" y="11"/>
                </a:lnTo>
                <a:lnTo>
                  <a:pt x="365" y="11"/>
                </a:lnTo>
                <a:lnTo>
                  <a:pt x="363" y="13"/>
                </a:lnTo>
                <a:lnTo>
                  <a:pt x="283" y="13"/>
                </a:lnTo>
                <a:lnTo>
                  <a:pt x="280" y="11"/>
                </a:lnTo>
                <a:lnTo>
                  <a:pt x="278" y="11"/>
                </a:lnTo>
                <a:lnTo>
                  <a:pt x="278" y="9"/>
                </a:lnTo>
                <a:lnTo>
                  <a:pt x="278" y="6"/>
                </a:lnTo>
                <a:lnTo>
                  <a:pt x="278" y="4"/>
                </a:lnTo>
                <a:lnTo>
                  <a:pt x="278" y="2"/>
                </a:lnTo>
                <a:lnTo>
                  <a:pt x="280" y="0"/>
                </a:lnTo>
                <a:lnTo>
                  <a:pt x="283" y="0"/>
                </a:lnTo>
                <a:close/>
                <a:moveTo>
                  <a:pt x="421" y="0"/>
                </a:moveTo>
                <a:lnTo>
                  <a:pt x="501" y="0"/>
                </a:lnTo>
                <a:lnTo>
                  <a:pt x="505" y="0"/>
                </a:lnTo>
                <a:lnTo>
                  <a:pt x="506" y="2"/>
                </a:lnTo>
                <a:lnTo>
                  <a:pt x="506" y="4"/>
                </a:lnTo>
                <a:lnTo>
                  <a:pt x="508" y="6"/>
                </a:lnTo>
                <a:lnTo>
                  <a:pt x="506" y="9"/>
                </a:lnTo>
                <a:lnTo>
                  <a:pt x="506" y="11"/>
                </a:lnTo>
                <a:lnTo>
                  <a:pt x="505" y="11"/>
                </a:lnTo>
                <a:lnTo>
                  <a:pt x="501" y="13"/>
                </a:lnTo>
                <a:lnTo>
                  <a:pt x="421" y="13"/>
                </a:lnTo>
                <a:lnTo>
                  <a:pt x="419" y="11"/>
                </a:lnTo>
                <a:lnTo>
                  <a:pt x="418" y="11"/>
                </a:lnTo>
                <a:lnTo>
                  <a:pt x="416" y="9"/>
                </a:lnTo>
                <a:lnTo>
                  <a:pt x="416" y="6"/>
                </a:lnTo>
                <a:lnTo>
                  <a:pt x="416" y="4"/>
                </a:lnTo>
                <a:lnTo>
                  <a:pt x="418" y="2"/>
                </a:lnTo>
                <a:lnTo>
                  <a:pt x="419" y="0"/>
                </a:lnTo>
                <a:lnTo>
                  <a:pt x="421" y="0"/>
                </a:lnTo>
                <a:close/>
                <a:moveTo>
                  <a:pt x="559" y="0"/>
                </a:moveTo>
                <a:lnTo>
                  <a:pt x="641" y="0"/>
                </a:lnTo>
                <a:lnTo>
                  <a:pt x="642" y="0"/>
                </a:lnTo>
                <a:lnTo>
                  <a:pt x="644" y="2"/>
                </a:lnTo>
                <a:lnTo>
                  <a:pt x="646" y="4"/>
                </a:lnTo>
                <a:lnTo>
                  <a:pt x="646" y="6"/>
                </a:lnTo>
                <a:lnTo>
                  <a:pt x="646" y="9"/>
                </a:lnTo>
                <a:lnTo>
                  <a:pt x="644" y="11"/>
                </a:lnTo>
                <a:lnTo>
                  <a:pt x="642" y="11"/>
                </a:lnTo>
                <a:lnTo>
                  <a:pt x="641" y="13"/>
                </a:lnTo>
                <a:lnTo>
                  <a:pt x="559" y="13"/>
                </a:lnTo>
                <a:lnTo>
                  <a:pt x="557" y="11"/>
                </a:lnTo>
                <a:lnTo>
                  <a:pt x="555" y="11"/>
                </a:lnTo>
                <a:lnTo>
                  <a:pt x="554" y="9"/>
                </a:lnTo>
                <a:lnTo>
                  <a:pt x="554" y="6"/>
                </a:lnTo>
                <a:lnTo>
                  <a:pt x="554" y="4"/>
                </a:lnTo>
                <a:lnTo>
                  <a:pt x="555" y="2"/>
                </a:lnTo>
                <a:lnTo>
                  <a:pt x="557" y="0"/>
                </a:lnTo>
                <a:lnTo>
                  <a:pt x="559" y="0"/>
                </a:lnTo>
                <a:close/>
                <a:moveTo>
                  <a:pt x="697" y="0"/>
                </a:moveTo>
                <a:lnTo>
                  <a:pt x="779" y="0"/>
                </a:lnTo>
                <a:lnTo>
                  <a:pt x="780" y="0"/>
                </a:lnTo>
                <a:lnTo>
                  <a:pt x="782" y="2"/>
                </a:lnTo>
                <a:lnTo>
                  <a:pt x="784" y="4"/>
                </a:lnTo>
                <a:lnTo>
                  <a:pt x="784" y="6"/>
                </a:lnTo>
                <a:lnTo>
                  <a:pt x="784" y="9"/>
                </a:lnTo>
                <a:lnTo>
                  <a:pt x="782" y="11"/>
                </a:lnTo>
                <a:lnTo>
                  <a:pt x="780" y="11"/>
                </a:lnTo>
                <a:lnTo>
                  <a:pt x="779" y="13"/>
                </a:lnTo>
                <a:lnTo>
                  <a:pt x="697" y="13"/>
                </a:lnTo>
                <a:lnTo>
                  <a:pt x="695" y="11"/>
                </a:lnTo>
                <a:lnTo>
                  <a:pt x="693" y="11"/>
                </a:lnTo>
                <a:lnTo>
                  <a:pt x="691" y="9"/>
                </a:lnTo>
                <a:lnTo>
                  <a:pt x="691" y="6"/>
                </a:lnTo>
                <a:lnTo>
                  <a:pt x="691" y="4"/>
                </a:lnTo>
                <a:lnTo>
                  <a:pt x="693" y="2"/>
                </a:lnTo>
                <a:lnTo>
                  <a:pt x="695" y="0"/>
                </a:lnTo>
                <a:lnTo>
                  <a:pt x="697" y="0"/>
                </a:lnTo>
                <a:close/>
                <a:moveTo>
                  <a:pt x="837" y="0"/>
                </a:moveTo>
                <a:lnTo>
                  <a:pt x="916" y="0"/>
                </a:lnTo>
                <a:lnTo>
                  <a:pt x="918" y="0"/>
                </a:lnTo>
                <a:lnTo>
                  <a:pt x="920" y="2"/>
                </a:lnTo>
                <a:lnTo>
                  <a:pt x="922" y="4"/>
                </a:lnTo>
                <a:lnTo>
                  <a:pt x="922" y="6"/>
                </a:lnTo>
                <a:lnTo>
                  <a:pt x="922" y="9"/>
                </a:lnTo>
                <a:lnTo>
                  <a:pt x="920" y="11"/>
                </a:lnTo>
                <a:lnTo>
                  <a:pt x="918" y="11"/>
                </a:lnTo>
                <a:lnTo>
                  <a:pt x="916" y="13"/>
                </a:lnTo>
                <a:lnTo>
                  <a:pt x="837" y="13"/>
                </a:lnTo>
                <a:lnTo>
                  <a:pt x="833" y="11"/>
                </a:lnTo>
                <a:lnTo>
                  <a:pt x="831" y="11"/>
                </a:lnTo>
                <a:lnTo>
                  <a:pt x="831" y="9"/>
                </a:lnTo>
                <a:lnTo>
                  <a:pt x="829" y="6"/>
                </a:lnTo>
                <a:lnTo>
                  <a:pt x="831" y="4"/>
                </a:lnTo>
                <a:lnTo>
                  <a:pt x="831" y="2"/>
                </a:lnTo>
                <a:lnTo>
                  <a:pt x="833" y="0"/>
                </a:lnTo>
                <a:lnTo>
                  <a:pt x="837" y="0"/>
                </a:lnTo>
                <a:close/>
                <a:moveTo>
                  <a:pt x="974" y="0"/>
                </a:moveTo>
                <a:lnTo>
                  <a:pt x="1054" y="0"/>
                </a:lnTo>
                <a:lnTo>
                  <a:pt x="1056" y="0"/>
                </a:lnTo>
                <a:lnTo>
                  <a:pt x="1058" y="2"/>
                </a:lnTo>
                <a:lnTo>
                  <a:pt x="1060" y="4"/>
                </a:lnTo>
                <a:lnTo>
                  <a:pt x="1060" y="6"/>
                </a:lnTo>
                <a:lnTo>
                  <a:pt x="1060" y="9"/>
                </a:lnTo>
                <a:lnTo>
                  <a:pt x="1058" y="11"/>
                </a:lnTo>
                <a:lnTo>
                  <a:pt x="1056" y="11"/>
                </a:lnTo>
                <a:lnTo>
                  <a:pt x="1054" y="13"/>
                </a:lnTo>
                <a:lnTo>
                  <a:pt x="974" y="13"/>
                </a:lnTo>
                <a:lnTo>
                  <a:pt x="971" y="11"/>
                </a:lnTo>
                <a:lnTo>
                  <a:pt x="969" y="11"/>
                </a:lnTo>
                <a:lnTo>
                  <a:pt x="969" y="9"/>
                </a:lnTo>
                <a:lnTo>
                  <a:pt x="969" y="6"/>
                </a:lnTo>
                <a:lnTo>
                  <a:pt x="969" y="4"/>
                </a:lnTo>
                <a:lnTo>
                  <a:pt x="969" y="2"/>
                </a:lnTo>
                <a:lnTo>
                  <a:pt x="971" y="0"/>
                </a:lnTo>
                <a:lnTo>
                  <a:pt x="974" y="0"/>
                </a:lnTo>
                <a:close/>
                <a:moveTo>
                  <a:pt x="1112" y="0"/>
                </a:moveTo>
                <a:lnTo>
                  <a:pt x="1192" y="0"/>
                </a:lnTo>
                <a:lnTo>
                  <a:pt x="1196" y="0"/>
                </a:lnTo>
                <a:lnTo>
                  <a:pt x="1197" y="2"/>
                </a:lnTo>
                <a:lnTo>
                  <a:pt x="1197" y="4"/>
                </a:lnTo>
                <a:lnTo>
                  <a:pt x="1199" y="6"/>
                </a:lnTo>
                <a:lnTo>
                  <a:pt x="1197" y="9"/>
                </a:lnTo>
                <a:lnTo>
                  <a:pt x="1197" y="11"/>
                </a:lnTo>
                <a:lnTo>
                  <a:pt x="1196" y="11"/>
                </a:lnTo>
                <a:lnTo>
                  <a:pt x="1192" y="13"/>
                </a:lnTo>
                <a:lnTo>
                  <a:pt x="1112" y="13"/>
                </a:lnTo>
                <a:lnTo>
                  <a:pt x="1110" y="11"/>
                </a:lnTo>
                <a:lnTo>
                  <a:pt x="1109" y="11"/>
                </a:lnTo>
                <a:lnTo>
                  <a:pt x="1107" y="9"/>
                </a:lnTo>
                <a:lnTo>
                  <a:pt x="1107" y="6"/>
                </a:lnTo>
                <a:lnTo>
                  <a:pt x="1107" y="4"/>
                </a:lnTo>
                <a:lnTo>
                  <a:pt x="1109" y="2"/>
                </a:lnTo>
                <a:lnTo>
                  <a:pt x="1110" y="0"/>
                </a:lnTo>
                <a:lnTo>
                  <a:pt x="1112" y="0"/>
                </a:lnTo>
                <a:close/>
                <a:moveTo>
                  <a:pt x="1250" y="0"/>
                </a:moveTo>
                <a:lnTo>
                  <a:pt x="1332" y="0"/>
                </a:lnTo>
                <a:lnTo>
                  <a:pt x="1334" y="0"/>
                </a:lnTo>
                <a:lnTo>
                  <a:pt x="1335" y="2"/>
                </a:lnTo>
                <a:lnTo>
                  <a:pt x="1337" y="4"/>
                </a:lnTo>
                <a:lnTo>
                  <a:pt x="1337" y="6"/>
                </a:lnTo>
                <a:lnTo>
                  <a:pt x="1337" y="9"/>
                </a:lnTo>
                <a:lnTo>
                  <a:pt x="1335" y="11"/>
                </a:lnTo>
                <a:lnTo>
                  <a:pt x="1334" y="11"/>
                </a:lnTo>
                <a:lnTo>
                  <a:pt x="1332" y="13"/>
                </a:lnTo>
                <a:lnTo>
                  <a:pt x="1250" y="13"/>
                </a:lnTo>
                <a:lnTo>
                  <a:pt x="1248" y="11"/>
                </a:lnTo>
                <a:lnTo>
                  <a:pt x="1246" y="11"/>
                </a:lnTo>
                <a:lnTo>
                  <a:pt x="1245" y="9"/>
                </a:lnTo>
                <a:lnTo>
                  <a:pt x="1245" y="6"/>
                </a:lnTo>
                <a:lnTo>
                  <a:pt x="1245" y="4"/>
                </a:lnTo>
                <a:lnTo>
                  <a:pt x="1246" y="2"/>
                </a:lnTo>
                <a:lnTo>
                  <a:pt x="1248" y="0"/>
                </a:lnTo>
                <a:lnTo>
                  <a:pt x="1250" y="0"/>
                </a:lnTo>
                <a:close/>
                <a:moveTo>
                  <a:pt x="1388" y="0"/>
                </a:moveTo>
                <a:lnTo>
                  <a:pt x="1457" y="0"/>
                </a:lnTo>
                <a:lnTo>
                  <a:pt x="1460" y="0"/>
                </a:lnTo>
                <a:lnTo>
                  <a:pt x="1462" y="2"/>
                </a:lnTo>
                <a:lnTo>
                  <a:pt x="1462" y="4"/>
                </a:lnTo>
                <a:lnTo>
                  <a:pt x="1464" y="6"/>
                </a:lnTo>
                <a:lnTo>
                  <a:pt x="1464" y="19"/>
                </a:lnTo>
                <a:lnTo>
                  <a:pt x="1462" y="20"/>
                </a:lnTo>
                <a:lnTo>
                  <a:pt x="1462" y="22"/>
                </a:lnTo>
                <a:lnTo>
                  <a:pt x="1460" y="24"/>
                </a:lnTo>
                <a:lnTo>
                  <a:pt x="1457" y="24"/>
                </a:lnTo>
                <a:lnTo>
                  <a:pt x="1455" y="24"/>
                </a:lnTo>
                <a:lnTo>
                  <a:pt x="1453" y="22"/>
                </a:lnTo>
                <a:lnTo>
                  <a:pt x="1451" y="20"/>
                </a:lnTo>
                <a:lnTo>
                  <a:pt x="1451" y="19"/>
                </a:lnTo>
                <a:lnTo>
                  <a:pt x="1451" y="6"/>
                </a:lnTo>
                <a:lnTo>
                  <a:pt x="1457" y="13"/>
                </a:lnTo>
                <a:lnTo>
                  <a:pt x="1388" y="13"/>
                </a:lnTo>
                <a:lnTo>
                  <a:pt x="1386" y="11"/>
                </a:lnTo>
                <a:lnTo>
                  <a:pt x="1384" y="11"/>
                </a:lnTo>
                <a:lnTo>
                  <a:pt x="1382" y="9"/>
                </a:lnTo>
                <a:lnTo>
                  <a:pt x="1382" y="6"/>
                </a:lnTo>
                <a:lnTo>
                  <a:pt x="1382" y="4"/>
                </a:lnTo>
                <a:lnTo>
                  <a:pt x="1384" y="2"/>
                </a:lnTo>
                <a:lnTo>
                  <a:pt x="1386" y="0"/>
                </a:lnTo>
                <a:lnTo>
                  <a:pt x="1388" y="0"/>
                </a:lnTo>
                <a:close/>
                <a:moveTo>
                  <a:pt x="1464" y="77"/>
                </a:moveTo>
                <a:lnTo>
                  <a:pt x="1464" y="156"/>
                </a:lnTo>
                <a:lnTo>
                  <a:pt x="1462" y="158"/>
                </a:lnTo>
                <a:lnTo>
                  <a:pt x="1462" y="160"/>
                </a:lnTo>
                <a:lnTo>
                  <a:pt x="1460" y="162"/>
                </a:lnTo>
                <a:lnTo>
                  <a:pt x="1457" y="162"/>
                </a:lnTo>
                <a:lnTo>
                  <a:pt x="1455" y="162"/>
                </a:lnTo>
                <a:lnTo>
                  <a:pt x="1453" y="160"/>
                </a:lnTo>
                <a:lnTo>
                  <a:pt x="1451" y="158"/>
                </a:lnTo>
                <a:lnTo>
                  <a:pt x="1451" y="156"/>
                </a:lnTo>
                <a:lnTo>
                  <a:pt x="1451" y="77"/>
                </a:lnTo>
                <a:lnTo>
                  <a:pt x="1451" y="73"/>
                </a:lnTo>
                <a:lnTo>
                  <a:pt x="1453" y="71"/>
                </a:lnTo>
                <a:lnTo>
                  <a:pt x="1455" y="71"/>
                </a:lnTo>
                <a:lnTo>
                  <a:pt x="1457" y="69"/>
                </a:lnTo>
                <a:lnTo>
                  <a:pt x="1460" y="71"/>
                </a:lnTo>
                <a:lnTo>
                  <a:pt x="1462" y="71"/>
                </a:lnTo>
                <a:lnTo>
                  <a:pt x="1462" y="73"/>
                </a:lnTo>
                <a:lnTo>
                  <a:pt x="1464" y="77"/>
                </a:lnTo>
                <a:close/>
                <a:moveTo>
                  <a:pt x="1464" y="214"/>
                </a:moveTo>
                <a:lnTo>
                  <a:pt x="1464" y="294"/>
                </a:lnTo>
                <a:lnTo>
                  <a:pt x="1462" y="296"/>
                </a:lnTo>
                <a:lnTo>
                  <a:pt x="1462" y="298"/>
                </a:lnTo>
                <a:lnTo>
                  <a:pt x="1460" y="299"/>
                </a:lnTo>
                <a:lnTo>
                  <a:pt x="1457" y="299"/>
                </a:lnTo>
                <a:lnTo>
                  <a:pt x="1455" y="299"/>
                </a:lnTo>
                <a:lnTo>
                  <a:pt x="1453" y="298"/>
                </a:lnTo>
                <a:lnTo>
                  <a:pt x="1451" y="296"/>
                </a:lnTo>
                <a:lnTo>
                  <a:pt x="1451" y="294"/>
                </a:lnTo>
                <a:lnTo>
                  <a:pt x="1451" y="214"/>
                </a:lnTo>
                <a:lnTo>
                  <a:pt x="1451" y="211"/>
                </a:lnTo>
                <a:lnTo>
                  <a:pt x="1453" y="209"/>
                </a:lnTo>
                <a:lnTo>
                  <a:pt x="1455" y="209"/>
                </a:lnTo>
                <a:lnTo>
                  <a:pt x="1457" y="209"/>
                </a:lnTo>
                <a:lnTo>
                  <a:pt x="1460" y="209"/>
                </a:lnTo>
                <a:lnTo>
                  <a:pt x="1462" y="209"/>
                </a:lnTo>
                <a:lnTo>
                  <a:pt x="1462" y="211"/>
                </a:lnTo>
                <a:lnTo>
                  <a:pt x="1464" y="214"/>
                </a:lnTo>
                <a:close/>
                <a:moveTo>
                  <a:pt x="1464" y="352"/>
                </a:moveTo>
                <a:lnTo>
                  <a:pt x="1464" y="432"/>
                </a:lnTo>
                <a:lnTo>
                  <a:pt x="1462" y="435"/>
                </a:lnTo>
                <a:lnTo>
                  <a:pt x="1462" y="437"/>
                </a:lnTo>
                <a:lnTo>
                  <a:pt x="1460" y="437"/>
                </a:lnTo>
                <a:lnTo>
                  <a:pt x="1457" y="439"/>
                </a:lnTo>
                <a:lnTo>
                  <a:pt x="1455" y="437"/>
                </a:lnTo>
                <a:lnTo>
                  <a:pt x="1453" y="437"/>
                </a:lnTo>
                <a:lnTo>
                  <a:pt x="1451" y="435"/>
                </a:lnTo>
                <a:lnTo>
                  <a:pt x="1451" y="432"/>
                </a:lnTo>
                <a:lnTo>
                  <a:pt x="1451" y="352"/>
                </a:lnTo>
                <a:lnTo>
                  <a:pt x="1451" y="350"/>
                </a:lnTo>
                <a:lnTo>
                  <a:pt x="1453" y="348"/>
                </a:lnTo>
                <a:lnTo>
                  <a:pt x="1455" y="347"/>
                </a:lnTo>
                <a:lnTo>
                  <a:pt x="1457" y="347"/>
                </a:lnTo>
                <a:lnTo>
                  <a:pt x="1460" y="347"/>
                </a:lnTo>
                <a:lnTo>
                  <a:pt x="1462" y="348"/>
                </a:lnTo>
                <a:lnTo>
                  <a:pt x="1462" y="350"/>
                </a:lnTo>
                <a:lnTo>
                  <a:pt x="1464" y="352"/>
                </a:lnTo>
                <a:close/>
                <a:moveTo>
                  <a:pt x="1464" y="490"/>
                </a:moveTo>
                <a:lnTo>
                  <a:pt x="1464" y="571"/>
                </a:lnTo>
                <a:lnTo>
                  <a:pt x="1462" y="573"/>
                </a:lnTo>
                <a:lnTo>
                  <a:pt x="1462" y="575"/>
                </a:lnTo>
                <a:lnTo>
                  <a:pt x="1460" y="577"/>
                </a:lnTo>
                <a:lnTo>
                  <a:pt x="1457" y="577"/>
                </a:lnTo>
                <a:lnTo>
                  <a:pt x="1455" y="577"/>
                </a:lnTo>
                <a:lnTo>
                  <a:pt x="1453" y="575"/>
                </a:lnTo>
                <a:lnTo>
                  <a:pt x="1451" y="573"/>
                </a:lnTo>
                <a:lnTo>
                  <a:pt x="1451" y="571"/>
                </a:lnTo>
                <a:lnTo>
                  <a:pt x="1451" y="490"/>
                </a:lnTo>
                <a:lnTo>
                  <a:pt x="1451" y="488"/>
                </a:lnTo>
                <a:lnTo>
                  <a:pt x="1453" y="486"/>
                </a:lnTo>
                <a:lnTo>
                  <a:pt x="1455" y="484"/>
                </a:lnTo>
                <a:lnTo>
                  <a:pt x="1457" y="484"/>
                </a:lnTo>
                <a:lnTo>
                  <a:pt x="1460" y="484"/>
                </a:lnTo>
                <a:lnTo>
                  <a:pt x="1462" y="486"/>
                </a:lnTo>
                <a:lnTo>
                  <a:pt x="1462" y="488"/>
                </a:lnTo>
                <a:lnTo>
                  <a:pt x="1464" y="490"/>
                </a:lnTo>
                <a:close/>
                <a:moveTo>
                  <a:pt x="1464" y="628"/>
                </a:moveTo>
                <a:lnTo>
                  <a:pt x="1464" y="686"/>
                </a:lnTo>
                <a:lnTo>
                  <a:pt x="1462" y="689"/>
                </a:lnTo>
                <a:lnTo>
                  <a:pt x="1462" y="691"/>
                </a:lnTo>
                <a:lnTo>
                  <a:pt x="1460" y="691"/>
                </a:lnTo>
                <a:lnTo>
                  <a:pt x="1457" y="693"/>
                </a:lnTo>
                <a:lnTo>
                  <a:pt x="1435" y="693"/>
                </a:lnTo>
                <a:lnTo>
                  <a:pt x="1433" y="691"/>
                </a:lnTo>
                <a:lnTo>
                  <a:pt x="1431" y="691"/>
                </a:lnTo>
                <a:lnTo>
                  <a:pt x="1430" y="689"/>
                </a:lnTo>
                <a:lnTo>
                  <a:pt x="1430" y="686"/>
                </a:lnTo>
                <a:lnTo>
                  <a:pt x="1430" y="684"/>
                </a:lnTo>
                <a:lnTo>
                  <a:pt x="1431" y="682"/>
                </a:lnTo>
                <a:lnTo>
                  <a:pt x="1433" y="680"/>
                </a:lnTo>
                <a:lnTo>
                  <a:pt x="1435" y="680"/>
                </a:lnTo>
                <a:lnTo>
                  <a:pt x="1457" y="680"/>
                </a:lnTo>
                <a:lnTo>
                  <a:pt x="1451" y="686"/>
                </a:lnTo>
                <a:lnTo>
                  <a:pt x="1451" y="628"/>
                </a:lnTo>
                <a:lnTo>
                  <a:pt x="1451" y="626"/>
                </a:lnTo>
                <a:lnTo>
                  <a:pt x="1453" y="624"/>
                </a:lnTo>
                <a:lnTo>
                  <a:pt x="1455" y="622"/>
                </a:lnTo>
                <a:lnTo>
                  <a:pt x="1457" y="622"/>
                </a:lnTo>
                <a:lnTo>
                  <a:pt x="1460" y="622"/>
                </a:lnTo>
                <a:lnTo>
                  <a:pt x="1462" y="624"/>
                </a:lnTo>
                <a:lnTo>
                  <a:pt x="1462" y="626"/>
                </a:lnTo>
                <a:lnTo>
                  <a:pt x="1464" y="628"/>
                </a:lnTo>
                <a:close/>
                <a:moveTo>
                  <a:pt x="1377" y="693"/>
                </a:moveTo>
                <a:lnTo>
                  <a:pt x="1297" y="693"/>
                </a:lnTo>
                <a:lnTo>
                  <a:pt x="1294" y="691"/>
                </a:lnTo>
                <a:lnTo>
                  <a:pt x="1292" y="691"/>
                </a:lnTo>
                <a:lnTo>
                  <a:pt x="1292" y="689"/>
                </a:lnTo>
                <a:lnTo>
                  <a:pt x="1292" y="686"/>
                </a:lnTo>
                <a:lnTo>
                  <a:pt x="1292" y="684"/>
                </a:lnTo>
                <a:lnTo>
                  <a:pt x="1292" y="682"/>
                </a:lnTo>
                <a:lnTo>
                  <a:pt x="1294" y="680"/>
                </a:lnTo>
                <a:lnTo>
                  <a:pt x="1297" y="680"/>
                </a:lnTo>
                <a:lnTo>
                  <a:pt x="1377" y="680"/>
                </a:lnTo>
                <a:lnTo>
                  <a:pt x="1379" y="680"/>
                </a:lnTo>
                <a:lnTo>
                  <a:pt x="1381" y="682"/>
                </a:lnTo>
                <a:lnTo>
                  <a:pt x="1382" y="684"/>
                </a:lnTo>
                <a:lnTo>
                  <a:pt x="1382" y="686"/>
                </a:lnTo>
                <a:lnTo>
                  <a:pt x="1382" y="689"/>
                </a:lnTo>
                <a:lnTo>
                  <a:pt x="1381" y="691"/>
                </a:lnTo>
                <a:lnTo>
                  <a:pt x="1379" y="691"/>
                </a:lnTo>
                <a:lnTo>
                  <a:pt x="1377" y="693"/>
                </a:lnTo>
                <a:close/>
                <a:moveTo>
                  <a:pt x="1239" y="693"/>
                </a:moveTo>
                <a:lnTo>
                  <a:pt x="1158" y="693"/>
                </a:lnTo>
                <a:lnTo>
                  <a:pt x="1156" y="691"/>
                </a:lnTo>
                <a:lnTo>
                  <a:pt x="1154" y="691"/>
                </a:lnTo>
                <a:lnTo>
                  <a:pt x="1154" y="689"/>
                </a:lnTo>
                <a:lnTo>
                  <a:pt x="1152" y="686"/>
                </a:lnTo>
                <a:lnTo>
                  <a:pt x="1154" y="684"/>
                </a:lnTo>
                <a:lnTo>
                  <a:pt x="1154" y="682"/>
                </a:lnTo>
                <a:lnTo>
                  <a:pt x="1156" y="680"/>
                </a:lnTo>
                <a:lnTo>
                  <a:pt x="1158" y="680"/>
                </a:lnTo>
                <a:lnTo>
                  <a:pt x="1239" y="680"/>
                </a:lnTo>
                <a:lnTo>
                  <a:pt x="1241" y="680"/>
                </a:lnTo>
                <a:lnTo>
                  <a:pt x="1243" y="682"/>
                </a:lnTo>
                <a:lnTo>
                  <a:pt x="1245" y="684"/>
                </a:lnTo>
                <a:lnTo>
                  <a:pt x="1245" y="686"/>
                </a:lnTo>
                <a:lnTo>
                  <a:pt x="1245" y="689"/>
                </a:lnTo>
                <a:lnTo>
                  <a:pt x="1243" y="691"/>
                </a:lnTo>
                <a:lnTo>
                  <a:pt x="1241" y="691"/>
                </a:lnTo>
                <a:lnTo>
                  <a:pt x="1239" y="693"/>
                </a:lnTo>
                <a:close/>
                <a:moveTo>
                  <a:pt x="1101" y="693"/>
                </a:moveTo>
                <a:lnTo>
                  <a:pt x="1020" y="693"/>
                </a:lnTo>
                <a:lnTo>
                  <a:pt x="1018" y="691"/>
                </a:lnTo>
                <a:lnTo>
                  <a:pt x="1016" y="691"/>
                </a:lnTo>
                <a:lnTo>
                  <a:pt x="1014" y="689"/>
                </a:lnTo>
                <a:lnTo>
                  <a:pt x="1014" y="686"/>
                </a:lnTo>
                <a:lnTo>
                  <a:pt x="1014" y="684"/>
                </a:lnTo>
                <a:lnTo>
                  <a:pt x="1016" y="682"/>
                </a:lnTo>
                <a:lnTo>
                  <a:pt x="1018" y="680"/>
                </a:lnTo>
                <a:lnTo>
                  <a:pt x="1020" y="680"/>
                </a:lnTo>
                <a:lnTo>
                  <a:pt x="1101" y="680"/>
                </a:lnTo>
                <a:lnTo>
                  <a:pt x="1103" y="680"/>
                </a:lnTo>
                <a:lnTo>
                  <a:pt x="1105" y="682"/>
                </a:lnTo>
                <a:lnTo>
                  <a:pt x="1107" y="684"/>
                </a:lnTo>
                <a:lnTo>
                  <a:pt x="1107" y="686"/>
                </a:lnTo>
                <a:lnTo>
                  <a:pt x="1107" y="689"/>
                </a:lnTo>
                <a:lnTo>
                  <a:pt x="1105" y="691"/>
                </a:lnTo>
                <a:lnTo>
                  <a:pt x="1103" y="691"/>
                </a:lnTo>
                <a:lnTo>
                  <a:pt x="1101" y="693"/>
                </a:lnTo>
                <a:close/>
                <a:moveTo>
                  <a:pt x="964" y="693"/>
                </a:moveTo>
                <a:lnTo>
                  <a:pt x="882" y="693"/>
                </a:lnTo>
                <a:lnTo>
                  <a:pt x="880" y="691"/>
                </a:lnTo>
                <a:lnTo>
                  <a:pt x="878" y="691"/>
                </a:lnTo>
                <a:lnTo>
                  <a:pt x="876" y="689"/>
                </a:lnTo>
                <a:lnTo>
                  <a:pt x="876" y="686"/>
                </a:lnTo>
                <a:lnTo>
                  <a:pt x="876" y="684"/>
                </a:lnTo>
                <a:lnTo>
                  <a:pt x="878" y="682"/>
                </a:lnTo>
                <a:lnTo>
                  <a:pt x="880" y="680"/>
                </a:lnTo>
                <a:lnTo>
                  <a:pt x="882" y="680"/>
                </a:lnTo>
                <a:lnTo>
                  <a:pt x="964" y="680"/>
                </a:lnTo>
                <a:lnTo>
                  <a:pt x="965" y="680"/>
                </a:lnTo>
                <a:lnTo>
                  <a:pt x="967" y="682"/>
                </a:lnTo>
                <a:lnTo>
                  <a:pt x="967" y="684"/>
                </a:lnTo>
                <a:lnTo>
                  <a:pt x="969" y="686"/>
                </a:lnTo>
                <a:lnTo>
                  <a:pt x="967" y="689"/>
                </a:lnTo>
                <a:lnTo>
                  <a:pt x="967" y="691"/>
                </a:lnTo>
                <a:lnTo>
                  <a:pt x="965" y="691"/>
                </a:lnTo>
                <a:lnTo>
                  <a:pt x="964" y="693"/>
                </a:lnTo>
                <a:close/>
                <a:moveTo>
                  <a:pt x="824" y="693"/>
                </a:moveTo>
                <a:lnTo>
                  <a:pt x="744" y="693"/>
                </a:lnTo>
                <a:lnTo>
                  <a:pt x="742" y="691"/>
                </a:lnTo>
                <a:lnTo>
                  <a:pt x="740" y="691"/>
                </a:lnTo>
                <a:lnTo>
                  <a:pt x="739" y="689"/>
                </a:lnTo>
                <a:lnTo>
                  <a:pt x="739" y="686"/>
                </a:lnTo>
                <a:lnTo>
                  <a:pt x="739" y="684"/>
                </a:lnTo>
                <a:lnTo>
                  <a:pt x="740" y="682"/>
                </a:lnTo>
                <a:lnTo>
                  <a:pt x="742" y="680"/>
                </a:lnTo>
                <a:lnTo>
                  <a:pt x="744" y="680"/>
                </a:lnTo>
                <a:lnTo>
                  <a:pt x="824" y="680"/>
                </a:lnTo>
                <a:lnTo>
                  <a:pt x="827" y="680"/>
                </a:lnTo>
                <a:lnTo>
                  <a:pt x="829" y="682"/>
                </a:lnTo>
                <a:lnTo>
                  <a:pt x="829" y="684"/>
                </a:lnTo>
                <a:lnTo>
                  <a:pt x="831" y="686"/>
                </a:lnTo>
                <a:lnTo>
                  <a:pt x="829" y="689"/>
                </a:lnTo>
                <a:lnTo>
                  <a:pt x="829" y="691"/>
                </a:lnTo>
                <a:lnTo>
                  <a:pt x="827" y="691"/>
                </a:lnTo>
                <a:lnTo>
                  <a:pt x="824" y="693"/>
                </a:lnTo>
                <a:close/>
                <a:moveTo>
                  <a:pt x="686" y="693"/>
                </a:moveTo>
                <a:lnTo>
                  <a:pt x="606" y="693"/>
                </a:lnTo>
                <a:lnTo>
                  <a:pt x="603" y="691"/>
                </a:lnTo>
                <a:lnTo>
                  <a:pt x="601" y="691"/>
                </a:lnTo>
                <a:lnTo>
                  <a:pt x="601" y="689"/>
                </a:lnTo>
                <a:lnTo>
                  <a:pt x="601" y="686"/>
                </a:lnTo>
                <a:lnTo>
                  <a:pt x="601" y="684"/>
                </a:lnTo>
                <a:lnTo>
                  <a:pt x="601" y="682"/>
                </a:lnTo>
                <a:lnTo>
                  <a:pt x="603" y="680"/>
                </a:lnTo>
                <a:lnTo>
                  <a:pt x="606" y="680"/>
                </a:lnTo>
                <a:lnTo>
                  <a:pt x="686" y="680"/>
                </a:lnTo>
                <a:lnTo>
                  <a:pt x="688" y="680"/>
                </a:lnTo>
                <a:lnTo>
                  <a:pt x="690" y="682"/>
                </a:lnTo>
                <a:lnTo>
                  <a:pt x="691" y="684"/>
                </a:lnTo>
                <a:lnTo>
                  <a:pt x="691" y="686"/>
                </a:lnTo>
                <a:lnTo>
                  <a:pt x="691" y="689"/>
                </a:lnTo>
                <a:lnTo>
                  <a:pt x="690" y="691"/>
                </a:lnTo>
                <a:lnTo>
                  <a:pt x="688" y="691"/>
                </a:lnTo>
                <a:lnTo>
                  <a:pt x="686" y="693"/>
                </a:lnTo>
                <a:close/>
                <a:moveTo>
                  <a:pt x="548" y="693"/>
                </a:moveTo>
                <a:lnTo>
                  <a:pt x="467" y="693"/>
                </a:lnTo>
                <a:lnTo>
                  <a:pt x="465" y="691"/>
                </a:lnTo>
                <a:lnTo>
                  <a:pt x="463" y="691"/>
                </a:lnTo>
                <a:lnTo>
                  <a:pt x="463" y="689"/>
                </a:lnTo>
                <a:lnTo>
                  <a:pt x="461" y="686"/>
                </a:lnTo>
                <a:lnTo>
                  <a:pt x="463" y="684"/>
                </a:lnTo>
                <a:lnTo>
                  <a:pt x="463" y="682"/>
                </a:lnTo>
                <a:lnTo>
                  <a:pt x="465" y="680"/>
                </a:lnTo>
                <a:lnTo>
                  <a:pt x="467" y="680"/>
                </a:lnTo>
                <a:lnTo>
                  <a:pt x="548" y="680"/>
                </a:lnTo>
                <a:lnTo>
                  <a:pt x="550" y="680"/>
                </a:lnTo>
                <a:lnTo>
                  <a:pt x="552" y="682"/>
                </a:lnTo>
                <a:lnTo>
                  <a:pt x="554" y="684"/>
                </a:lnTo>
                <a:lnTo>
                  <a:pt x="554" y="686"/>
                </a:lnTo>
                <a:lnTo>
                  <a:pt x="554" y="689"/>
                </a:lnTo>
                <a:lnTo>
                  <a:pt x="552" y="691"/>
                </a:lnTo>
                <a:lnTo>
                  <a:pt x="550" y="691"/>
                </a:lnTo>
                <a:lnTo>
                  <a:pt x="548" y="693"/>
                </a:lnTo>
                <a:close/>
                <a:moveTo>
                  <a:pt x="421" y="691"/>
                </a:moveTo>
                <a:lnTo>
                  <a:pt x="421" y="771"/>
                </a:lnTo>
                <a:lnTo>
                  <a:pt x="419" y="774"/>
                </a:lnTo>
                <a:lnTo>
                  <a:pt x="419" y="776"/>
                </a:lnTo>
                <a:lnTo>
                  <a:pt x="418" y="776"/>
                </a:lnTo>
                <a:lnTo>
                  <a:pt x="414" y="778"/>
                </a:lnTo>
                <a:lnTo>
                  <a:pt x="412" y="776"/>
                </a:lnTo>
                <a:lnTo>
                  <a:pt x="410" y="776"/>
                </a:lnTo>
                <a:lnTo>
                  <a:pt x="409" y="774"/>
                </a:lnTo>
                <a:lnTo>
                  <a:pt x="409" y="771"/>
                </a:lnTo>
                <a:lnTo>
                  <a:pt x="409" y="691"/>
                </a:lnTo>
                <a:lnTo>
                  <a:pt x="409" y="689"/>
                </a:lnTo>
                <a:lnTo>
                  <a:pt x="410" y="687"/>
                </a:lnTo>
                <a:lnTo>
                  <a:pt x="412" y="686"/>
                </a:lnTo>
                <a:lnTo>
                  <a:pt x="414" y="686"/>
                </a:lnTo>
                <a:lnTo>
                  <a:pt x="418" y="686"/>
                </a:lnTo>
                <a:lnTo>
                  <a:pt x="419" y="687"/>
                </a:lnTo>
                <a:lnTo>
                  <a:pt x="419" y="689"/>
                </a:lnTo>
                <a:lnTo>
                  <a:pt x="421" y="691"/>
                </a:lnTo>
                <a:close/>
                <a:moveTo>
                  <a:pt x="421" y="829"/>
                </a:moveTo>
                <a:lnTo>
                  <a:pt x="421" y="910"/>
                </a:lnTo>
                <a:lnTo>
                  <a:pt x="419" y="912"/>
                </a:lnTo>
                <a:lnTo>
                  <a:pt x="419" y="914"/>
                </a:lnTo>
                <a:lnTo>
                  <a:pt x="418" y="916"/>
                </a:lnTo>
                <a:lnTo>
                  <a:pt x="414" y="916"/>
                </a:lnTo>
                <a:lnTo>
                  <a:pt x="412" y="916"/>
                </a:lnTo>
                <a:lnTo>
                  <a:pt x="410" y="914"/>
                </a:lnTo>
                <a:lnTo>
                  <a:pt x="409" y="912"/>
                </a:lnTo>
                <a:lnTo>
                  <a:pt x="409" y="910"/>
                </a:lnTo>
                <a:lnTo>
                  <a:pt x="409" y="829"/>
                </a:lnTo>
                <a:lnTo>
                  <a:pt x="409" y="827"/>
                </a:lnTo>
                <a:lnTo>
                  <a:pt x="410" y="825"/>
                </a:lnTo>
                <a:lnTo>
                  <a:pt x="412" y="823"/>
                </a:lnTo>
                <a:lnTo>
                  <a:pt x="414" y="823"/>
                </a:lnTo>
                <a:lnTo>
                  <a:pt x="418" y="823"/>
                </a:lnTo>
                <a:lnTo>
                  <a:pt x="419" y="825"/>
                </a:lnTo>
                <a:lnTo>
                  <a:pt x="419" y="827"/>
                </a:lnTo>
                <a:lnTo>
                  <a:pt x="421" y="829"/>
                </a:lnTo>
                <a:close/>
                <a:moveTo>
                  <a:pt x="421" y="966"/>
                </a:moveTo>
                <a:lnTo>
                  <a:pt x="421" y="1048"/>
                </a:lnTo>
                <a:lnTo>
                  <a:pt x="419" y="1050"/>
                </a:lnTo>
                <a:lnTo>
                  <a:pt x="419" y="1052"/>
                </a:lnTo>
                <a:lnTo>
                  <a:pt x="418" y="1053"/>
                </a:lnTo>
                <a:lnTo>
                  <a:pt x="414" y="1053"/>
                </a:lnTo>
                <a:lnTo>
                  <a:pt x="412" y="1053"/>
                </a:lnTo>
                <a:lnTo>
                  <a:pt x="410" y="1052"/>
                </a:lnTo>
                <a:lnTo>
                  <a:pt x="409" y="1050"/>
                </a:lnTo>
                <a:lnTo>
                  <a:pt x="409" y="1048"/>
                </a:lnTo>
                <a:lnTo>
                  <a:pt x="409" y="966"/>
                </a:lnTo>
                <a:lnTo>
                  <a:pt x="409" y="965"/>
                </a:lnTo>
                <a:lnTo>
                  <a:pt x="410" y="963"/>
                </a:lnTo>
                <a:lnTo>
                  <a:pt x="412" y="961"/>
                </a:lnTo>
                <a:lnTo>
                  <a:pt x="414" y="961"/>
                </a:lnTo>
                <a:lnTo>
                  <a:pt x="418" y="961"/>
                </a:lnTo>
                <a:lnTo>
                  <a:pt x="419" y="963"/>
                </a:lnTo>
                <a:lnTo>
                  <a:pt x="419" y="965"/>
                </a:lnTo>
                <a:lnTo>
                  <a:pt x="421" y="966"/>
                </a:lnTo>
                <a:close/>
                <a:moveTo>
                  <a:pt x="421" y="1106"/>
                </a:moveTo>
                <a:lnTo>
                  <a:pt x="421" y="1186"/>
                </a:lnTo>
                <a:lnTo>
                  <a:pt x="419" y="1188"/>
                </a:lnTo>
                <a:lnTo>
                  <a:pt x="419" y="1189"/>
                </a:lnTo>
                <a:lnTo>
                  <a:pt x="418" y="1191"/>
                </a:lnTo>
                <a:lnTo>
                  <a:pt x="414" y="1191"/>
                </a:lnTo>
                <a:lnTo>
                  <a:pt x="412" y="1191"/>
                </a:lnTo>
                <a:lnTo>
                  <a:pt x="410" y="1189"/>
                </a:lnTo>
                <a:lnTo>
                  <a:pt x="409" y="1188"/>
                </a:lnTo>
                <a:lnTo>
                  <a:pt x="409" y="1186"/>
                </a:lnTo>
                <a:lnTo>
                  <a:pt x="409" y="1106"/>
                </a:lnTo>
                <a:lnTo>
                  <a:pt x="409" y="1102"/>
                </a:lnTo>
                <a:lnTo>
                  <a:pt x="410" y="1101"/>
                </a:lnTo>
                <a:lnTo>
                  <a:pt x="412" y="1101"/>
                </a:lnTo>
                <a:lnTo>
                  <a:pt x="414" y="1099"/>
                </a:lnTo>
                <a:lnTo>
                  <a:pt x="418" y="1101"/>
                </a:lnTo>
                <a:lnTo>
                  <a:pt x="419" y="1101"/>
                </a:lnTo>
                <a:lnTo>
                  <a:pt x="419" y="1102"/>
                </a:lnTo>
                <a:lnTo>
                  <a:pt x="421" y="1106"/>
                </a:lnTo>
                <a:close/>
                <a:moveTo>
                  <a:pt x="421" y="1244"/>
                </a:moveTo>
                <a:lnTo>
                  <a:pt x="421" y="1324"/>
                </a:lnTo>
                <a:lnTo>
                  <a:pt x="419" y="1325"/>
                </a:lnTo>
                <a:lnTo>
                  <a:pt x="419" y="1327"/>
                </a:lnTo>
                <a:lnTo>
                  <a:pt x="418" y="1329"/>
                </a:lnTo>
                <a:lnTo>
                  <a:pt x="414" y="1329"/>
                </a:lnTo>
                <a:lnTo>
                  <a:pt x="412" y="1329"/>
                </a:lnTo>
                <a:lnTo>
                  <a:pt x="410" y="1327"/>
                </a:lnTo>
                <a:lnTo>
                  <a:pt x="409" y="1325"/>
                </a:lnTo>
                <a:lnTo>
                  <a:pt x="409" y="1324"/>
                </a:lnTo>
                <a:lnTo>
                  <a:pt x="409" y="1244"/>
                </a:lnTo>
                <a:lnTo>
                  <a:pt x="409" y="1240"/>
                </a:lnTo>
                <a:lnTo>
                  <a:pt x="410" y="1238"/>
                </a:lnTo>
                <a:lnTo>
                  <a:pt x="412" y="1238"/>
                </a:lnTo>
                <a:lnTo>
                  <a:pt x="414" y="1238"/>
                </a:lnTo>
                <a:lnTo>
                  <a:pt x="418" y="1238"/>
                </a:lnTo>
                <a:lnTo>
                  <a:pt x="419" y="1238"/>
                </a:lnTo>
                <a:lnTo>
                  <a:pt x="419" y="1240"/>
                </a:lnTo>
                <a:lnTo>
                  <a:pt x="421" y="1244"/>
                </a:lnTo>
                <a:close/>
                <a:moveTo>
                  <a:pt x="421" y="1382"/>
                </a:moveTo>
                <a:lnTo>
                  <a:pt x="421" y="1461"/>
                </a:lnTo>
                <a:lnTo>
                  <a:pt x="419" y="1465"/>
                </a:lnTo>
                <a:lnTo>
                  <a:pt x="419" y="1467"/>
                </a:lnTo>
                <a:lnTo>
                  <a:pt x="418" y="1467"/>
                </a:lnTo>
                <a:lnTo>
                  <a:pt x="414" y="1469"/>
                </a:lnTo>
                <a:lnTo>
                  <a:pt x="412" y="1467"/>
                </a:lnTo>
                <a:lnTo>
                  <a:pt x="410" y="1467"/>
                </a:lnTo>
                <a:lnTo>
                  <a:pt x="409" y="1465"/>
                </a:lnTo>
                <a:lnTo>
                  <a:pt x="409" y="1461"/>
                </a:lnTo>
                <a:lnTo>
                  <a:pt x="409" y="1382"/>
                </a:lnTo>
                <a:lnTo>
                  <a:pt x="409" y="1380"/>
                </a:lnTo>
                <a:lnTo>
                  <a:pt x="410" y="1378"/>
                </a:lnTo>
                <a:lnTo>
                  <a:pt x="412" y="1376"/>
                </a:lnTo>
                <a:lnTo>
                  <a:pt x="414" y="1376"/>
                </a:lnTo>
                <a:lnTo>
                  <a:pt x="418" y="1376"/>
                </a:lnTo>
                <a:lnTo>
                  <a:pt x="419" y="1378"/>
                </a:lnTo>
                <a:lnTo>
                  <a:pt x="419" y="1380"/>
                </a:lnTo>
                <a:lnTo>
                  <a:pt x="421" y="1382"/>
                </a:lnTo>
                <a:close/>
                <a:moveTo>
                  <a:pt x="421" y="1519"/>
                </a:moveTo>
                <a:lnTo>
                  <a:pt x="421" y="1592"/>
                </a:lnTo>
                <a:lnTo>
                  <a:pt x="414" y="1586"/>
                </a:lnTo>
                <a:lnTo>
                  <a:pt x="423" y="1586"/>
                </a:lnTo>
                <a:lnTo>
                  <a:pt x="425" y="1586"/>
                </a:lnTo>
                <a:lnTo>
                  <a:pt x="427" y="1588"/>
                </a:lnTo>
                <a:lnTo>
                  <a:pt x="428" y="1590"/>
                </a:lnTo>
                <a:lnTo>
                  <a:pt x="428" y="1592"/>
                </a:lnTo>
                <a:lnTo>
                  <a:pt x="428" y="1595"/>
                </a:lnTo>
                <a:lnTo>
                  <a:pt x="427" y="1597"/>
                </a:lnTo>
                <a:lnTo>
                  <a:pt x="425" y="1597"/>
                </a:lnTo>
                <a:lnTo>
                  <a:pt x="423" y="1599"/>
                </a:lnTo>
                <a:lnTo>
                  <a:pt x="414" y="1599"/>
                </a:lnTo>
                <a:lnTo>
                  <a:pt x="412" y="1597"/>
                </a:lnTo>
                <a:lnTo>
                  <a:pt x="410" y="1597"/>
                </a:lnTo>
                <a:lnTo>
                  <a:pt x="409" y="1595"/>
                </a:lnTo>
                <a:lnTo>
                  <a:pt x="409" y="1592"/>
                </a:lnTo>
                <a:lnTo>
                  <a:pt x="409" y="1519"/>
                </a:lnTo>
                <a:lnTo>
                  <a:pt x="409" y="1517"/>
                </a:lnTo>
                <a:lnTo>
                  <a:pt x="410" y="1516"/>
                </a:lnTo>
                <a:lnTo>
                  <a:pt x="412" y="1514"/>
                </a:lnTo>
                <a:lnTo>
                  <a:pt x="414" y="1514"/>
                </a:lnTo>
                <a:lnTo>
                  <a:pt x="418" y="1514"/>
                </a:lnTo>
                <a:lnTo>
                  <a:pt x="419" y="1516"/>
                </a:lnTo>
                <a:lnTo>
                  <a:pt x="419" y="1517"/>
                </a:lnTo>
                <a:lnTo>
                  <a:pt x="421" y="1519"/>
                </a:lnTo>
                <a:close/>
                <a:moveTo>
                  <a:pt x="479" y="1586"/>
                </a:moveTo>
                <a:lnTo>
                  <a:pt x="561" y="1586"/>
                </a:lnTo>
                <a:lnTo>
                  <a:pt x="563" y="1586"/>
                </a:lnTo>
                <a:lnTo>
                  <a:pt x="564" y="1588"/>
                </a:lnTo>
                <a:lnTo>
                  <a:pt x="566" y="1590"/>
                </a:lnTo>
                <a:lnTo>
                  <a:pt x="566" y="1592"/>
                </a:lnTo>
                <a:lnTo>
                  <a:pt x="566" y="1595"/>
                </a:lnTo>
                <a:lnTo>
                  <a:pt x="564" y="1597"/>
                </a:lnTo>
                <a:lnTo>
                  <a:pt x="563" y="1597"/>
                </a:lnTo>
                <a:lnTo>
                  <a:pt x="561" y="1599"/>
                </a:lnTo>
                <a:lnTo>
                  <a:pt x="479" y="1599"/>
                </a:lnTo>
                <a:lnTo>
                  <a:pt x="477" y="1597"/>
                </a:lnTo>
                <a:lnTo>
                  <a:pt x="476" y="1597"/>
                </a:lnTo>
                <a:lnTo>
                  <a:pt x="474" y="1595"/>
                </a:lnTo>
                <a:lnTo>
                  <a:pt x="474" y="1592"/>
                </a:lnTo>
                <a:lnTo>
                  <a:pt x="474" y="1590"/>
                </a:lnTo>
                <a:lnTo>
                  <a:pt x="476" y="1588"/>
                </a:lnTo>
                <a:lnTo>
                  <a:pt x="477" y="1586"/>
                </a:lnTo>
                <a:lnTo>
                  <a:pt x="479" y="1586"/>
                </a:lnTo>
                <a:close/>
                <a:moveTo>
                  <a:pt x="619" y="1586"/>
                </a:moveTo>
                <a:lnTo>
                  <a:pt x="699" y="1586"/>
                </a:lnTo>
                <a:lnTo>
                  <a:pt x="701" y="1586"/>
                </a:lnTo>
                <a:lnTo>
                  <a:pt x="702" y="1588"/>
                </a:lnTo>
                <a:lnTo>
                  <a:pt x="704" y="1590"/>
                </a:lnTo>
                <a:lnTo>
                  <a:pt x="704" y="1592"/>
                </a:lnTo>
                <a:lnTo>
                  <a:pt x="704" y="1595"/>
                </a:lnTo>
                <a:lnTo>
                  <a:pt x="702" y="1597"/>
                </a:lnTo>
                <a:lnTo>
                  <a:pt x="701" y="1597"/>
                </a:lnTo>
                <a:lnTo>
                  <a:pt x="699" y="1599"/>
                </a:lnTo>
                <a:lnTo>
                  <a:pt x="619" y="1599"/>
                </a:lnTo>
                <a:lnTo>
                  <a:pt x="615" y="1597"/>
                </a:lnTo>
                <a:lnTo>
                  <a:pt x="613" y="1597"/>
                </a:lnTo>
                <a:lnTo>
                  <a:pt x="613" y="1595"/>
                </a:lnTo>
                <a:lnTo>
                  <a:pt x="612" y="1592"/>
                </a:lnTo>
                <a:lnTo>
                  <a:pt x="613" y="1590"/>
                </a:lnTo>
                <a:lnTo>
                  <a:pt x="613" y="1588"/>
                </a:lnTo>
                <a:lnTo>
                  <a:pt x="615" y="1586"/>
                </a:lnTo>
                <a:lnTo>
                  <a:pt x="619" y="1586"/>
                </a:lnTo>
                <a:close/>
                <a:moveTo>
                  <a:pt x="757" y="1586"/>
                </a:moveTo>
                <a:lnTo>
                  <a:pt x="837" y="1586"/>
                </a:lnTo>
                <a:lnTo>
                  <a:pt x="838" y="1586"/>
                </a:lnTo>
                <a:lnTo>
                  <a:pt x="840" y="1588"/>
                </a:lnTo>
                <a:lnTo>
                  <a:pt x="842" y="1590"/>
                </a:lnTo>
                <a:lnTo>
                  <a:pt x="842" y="1592"/>
                </a:lnTo>
                <a:lnTo>
                  <a:pt x="842" y="1595"/>
                </a:lnTo>
                <a:lnTo>
                  <a:pt x="840" y="1597"/>
                </a:lnTo>
                <a:lnTo>
                  <a:pt x="838" y="1597"/>
                </a:lnTo>
                <a:lnTo>
                  <a:pt x="837" y="1599"/>
                </a:lnTo>
                <a:lnTo>
                  <a:pt x="757" y="1599"/>
                </a:lnTo>
                <a:lnTo>
                  <a:pt x="753" y="1597"/>
                </a:lnTo>
                <a:lnTo>
                  <a:pt x="751" y="1597"/>
                </a:lnTo>
                <a:lnTo>
                  <a:pt x="751" y="1595"/>
                </a:lnTo>
                <a:lnTo>
                  <a:pt x="751" y="1592"/>
                </a:lnTo>
                <a:lnTo>
                  <a:pt x="751" y="1590"/>
                </a:lnTo>
                <a:lnTo>
                  <a:pt x="751" y="1588"/>
                </a:lnTo>
                <a:lnTo>
                  <a:pt x="753" y="1586"/>
                </a:lnTo>
                <a:lnTo>
                  <a:pt x="757" y="1586"/>
                </a:lnTo>
                <a:close/>
                <a:moveTo>
                  <a:pt x="895" y="1586"/>
                </a:moveTo>
                <a:lnTo>
                  <a:pt x="974" y="1586"/>
                </a:lnTo>
                <a:lnTo>
                  <a:pt x="978" y="1586"/>
                </a:lnTo>
                <a:lnTo>
                  <a:pt x="980" y="1588"/>
                </a:lnTo>
                <a:lnTo>
                  <a:pt x="980" y="1590"/>
                </a:lnTo>
                <a:lnTo>
                  <a:pt x="982" y="1592"/>
                </a:lnTo>
                <a:lnTo>
                  <a:pt x="980" y="1595"/>
                </a:lnTo>
                <a:lnTo>
                  <a:pt x="980" y="1597"/>
                </a:lnTo>
                <a:lnTo>
                  <a:pt x="978" y="1597"/>
                </a:lnTo>
                <a:lnTo>
                  <a:pt x="974" y="1599"/>
                </a:lnTo>
                <a:lnTo>
                  <a:pt x="895" y="1599"/>
                </a:lnTo>
                <a:lnTo>
                  <a:pt x="893" y="1597"/>
                </a:lnTo>
                <a:lnTo>
                  <a:pt x="891" y="1597"/>
                </a:lnTo>
                <a:lnTo>
                  <a:pt x="889" y="1595"/>
                </a:lnTo>
                <a:lnTo>
                  <a:pt x="889" y="1592"/>
                </a:lnTo>
                <a:lnTo>
                  <a:pt x="889" y="1590"/>
                </a:lnTo>
                <a:lnTo>
                  <a:pt x="891" y="1588"/>
                </a:lnTo>
                <a:lnTo>
                  <a:pt x="893" y="1586"/>
                </a:lnTo>
                <a:lnTo>
                  <a:pt x="895" y="1586"/>
                </a:lnTo>
                <a:close/>
                <a:moveTo>
                  <a:pt x="1032" y="1586"/>
                </a:moveTo>
                <a:lnTo>
                  <a:pt x="1114" y="1586"/>
                </a:lnTo>
                <a:lnTo>
                  <a:pt x="1116" y="1586"/>
                </a:lnTo>
                <a:lnTo>
                  <a:pt x="1118" y="1588"/>
                </a:lnTo>
                <a:lnTo>
                  <a:pt x="1119" y="1590"/>
                </a:lnTo>
                <a:lnTo>
                  <a:pt x="1119" y="1592"/>
                </a:lnTo>
                <a:lnTo>
                  <a:pt x="1119" y="1595"/>
                </a:lnTo>
                <a:lnTo>
                  <a:pt x="1118" y="1597"/>
                </a:lnTo>
                <a:lnTo>
                  <a:pt x="1116" y="1597"/>
                </a:lnTo>
                <a:lnTo>
                  <a:pt x="1114" y="1599"/>
                </a:lnTo>
                <a:lnTo>
                  <a:pt x="1032" y="1599"/>
                </a:lnTo>
                <a:lnTo>
                  <a:pt x="1031" y="1597"/>
                </a:lnTo>
                <a:lnTo>
                  <a:pt x="1029" y="1597"/>
                </a:lnTo>
                <a:lnTo>
                  <a:pt x="1027" y="1595"/>
                </a:lnTo>
                <a:lnTo>
                  <a:pt x="1027" y="1592"/>
                </a:lnTo>
                <a:lnTo>
                  <a:pt x="1027" y="1590"/>
                </a:lnTo>
                <a:lnTo>
                  <a:pt x="1029" y="1588"/>
                </a:lnTo>
                <a:lnTo>
                  <a:pt x="1031" y="1586"/>
                </a:lnTo>
                <a:lnTo>
                  <a:pt x="1032" y="1586"/>
                </a:lnTo>
                <a:close/>
                <a:moveTo>
                  <a:pt x="1170" y="1586"/>
                </a:moveTo>
                <a:lnTo>
                  <a:pt x="1252" y="1586"/>
                </a:lnTo>
                <a:lnTo>
                  <a:pt x="1254" y="1586"/>
                </a:lnTo>
                <a:lnTo>
                  <a:pt x="1256" y="1588"/>
                </a:lnTo>
                <a:lnTo>
                  <a:pt x="1257" y="1590"/>
                </a:lnTo>
                <a:lnTo>
                  <a:pt x="1257" y="1592"/>
                </a:lnTo>
                <a:lnTo>
                  <a:pt x="1257" y="1595"/>
                </a:lnTo>
                <a:lnTo>
                  <a:pt x="1256" y="1597"/>
                </a:lnTo>
                <a:lnTo>
                  <a:pt x="1254" y="1597"/>
                </a:lnTo>
                <a:lnTo>
                  <a:pt x="1252" y="1599"/>
                </a:lnTo>
                <a:lnTo>
                  <a:pt x="1170" y="1599"/>
                </a:lnTo>
                <a:lnTo>
                  <a:pt x="1168" y="1597"/>
                </a:lnTo>
                <a:lnTo>
                  <a:pt x="1167" y="1597"/>
                </a:lnTo>
                <a:lnTo>
                  <a:pt x="1165" y="1595"/>
                </a:lnTo>
                <a:lnTo>
                  <a:pt x="1165" y="1592"/>
                </a:lnTo>
                <a:lnTo>
                  <a:pt x="1165" y="1590"/>
                </a:lnTo>
                <a:lnTo>
                  <a:pt x="1167" y="1588"/>
                </a:lnTo>
                <a:lnTo>
                  <a:pt x="1168" y="1586"/>
                </a:lnTo>
                <a:lnTo>
                  <a:pt x="1170" y="1586"/>
                </a:lnTo>
                <a:close/>
                <a:moveTo>
                  <a:pt x="1310" y="1586"/>
                </a:moveTo>
                <a:lnTo>
                  <a:pt x="1390" y="1586"/>
                </a:lnTo>
                <a:lnTo>
                  <a:pt x="1392" y="1586"/>
                </a:lnTo>
                <a:lnTo>
                  <a:pt x="1393" y="1588"/>
                </a:lnTo>
                <a:lnTo>
                  <a:pt x="1395" y="1590"/>
                </a:lnTo>
                <a:lnTo>
                  <a:pt x="1395" y="1592"/>
                </a:lnTo>
                <a:lnTo>
                  <a:pt x="1395" y="1595"/>
                </a:lnTo>
                <a:lnTo>
                  <a:pt x="1393" y="1597"/>
                </a:lnTo>
                <a:lnTo>
                  <a:pt x="1392" y="1597"/>
                </a:lnTo>
                <a:lnTo>
                  <a:pt x="1390" y="1599"/>
                </a:lnTo>
                <a:lnTo>
                  <a:pt x="1310" y="1599"/>
                </a:lnTo>
                <a:lnTo>
                  <a:pt x="1306" y="1597"/>
                </a:lnTo>
                <a:lnTo>
                  <a:pt x="1304" y="1597"/>
                </a:lnTo>
                <a:lnTo>
                  <a:pt x="1304" y="1595"/>
                </a:lnTo>
                <a:lnTo>
                  <a:pt x="1303" y="1592"/>
                </a:lnTo>
                <a:lnTo>
                  <a:pt x="1304" y="1590"/>
                </a:lnTo>
                <a:lnTo>
                  <a:pt x="1304" y="1588"/>
                </a:lnTo>
                <a:lnTo>
                  <a:pt x="1306" y="1586"/>
                </a:lnTo>
                <a:lnTo>
                  <a:pt x="1310" y="1586"/>
                </a:lnTo>
                <a:close/>
                <a:moveTo>
                  <a:pt x="1448" y="1586"/>
                </a:moveTo>
                <a:lnTo>
                  <a:pt x="1457" y="1586"/>
                </a:lnTo>
                <a:lnTo>
                  <a:pt x="1453" y="1595"/>
                </a:lnTo>
                <a:lnTo>
                  <a:pt x="1415" y="1536"/>
                </a:lnTo>
                <a:lnTo>
                  <a:pt x="1415" y="1534"/>
                </a:lnTo>
                <a:lnTo>
                  <a:pt x="1415" y="1532"/>
                </a:lnTo>
                <a:lnTo>
                  <a:pt x="1415" y="1530"/>
                </a:lnTo>
                <a:lnTo>
                  <a:pt x="1417" y="1528"/>
                </a:lnTo>
                <a:lnTo>
                  <a:pt x="1419" y="1527"/>
                </a:lnTo>
                <a:lnTo>
                  <a:pt x="1421" y="1527"/>
                </a:lnTo>
                <a:lnTo>
                  <a:pt x="1424" y="1528"/>
                </a:lnTo>
                <a:lnTo>
                  <a:pt x="1424" y="1530"/>
                </a:lnTo>
                <a:lnTo>
                  <a:pt x="1462" y="1590"/>
                </a:lnTo>
                <a:lnTo>
                  <a:pt x="1462" y="1592"/>
                </a:lnTo>
                <a:lnTo>
                  <a:pt x="1462" y="1595"/>
                </a:lnTo>
                <a:lnTo>
                  <a:pt x="1460" y="1597"/>
                </a:lnTo>
                <a:lnTo>
                  <a:pt x="1457" y="1599"/>
                </a:lnTo>
                <a:lnTo>
                  <a:pt x="1448" y="1599"/>
                </a:lnTo>
                <a:lnTo>
                  <a:pt x="1444" y="1597"/>
                </a:lnTo>
                <a:lnTo>
                  <a:pt x="1442" y="1597"/>
                </a:lnTo>
                <a:lnTo>
                  <a:pt x="1442" y="1595"/>
                </a:lnTo>
                <a:lnTo>
                  <a:pt x="1442" y="1592"/>
                </a:lnTo>
                <a:lnTo>
                  <a:pt x="1442" y="1590"/>
                </a:lnTo>
                <a:lnTo>
                  <a:pt x="1442" y="1588"/>
                </a:lnTo>
                <a:lnTo>
                  <a:pt x="1444" y="1586"/>
                </a:lnTo>
                <a:lnTo>
                  <a:pt x="1448" y="1586"/>
                </a:lnTo>
                <a:close/>
                <a:moveTo>
                  <a:pt x="1384" y="1487"/>
                </a:moveTo>
                <a:lnTo>
                  <a:pt x="1343" y="1418"/>
                </a:lnTo>
                <a:lnTo>
                  <a:pt x="1341" y="1416"/>
                </a:lnTo>
                <a:lnTo>
                  <a:pt x="1341" y="1414"/>
                </a:lnTo>
                <a:lnTo>
                  <a:pt x="1343" y="1412"/>
                </a:lnTo>
                <a:lnTo>
                  <a:pt x="1344" y="1411"/>
                </a:lnTo>
                <a:lnTo>
                  <a:pt x="1346" y="1411"/>
                </a:lnTo>
                <a:lnTo>
                  <a:pt x="1348" y="1411"/>
                </a:lnTo>
                <a:lnTo>
                  <a:pt x="1350" y="1411"/>
                </a:lnTo>
                <a:lnTo>
                  <a:pt x="1352" y="1412"/>
                </a:lnTo>
                <a:lnTo>
                  <a:pt x="1395" y="1481"/>
                </a:lnTo>
                <a:lnTo>
                  <a:pt x="1395" y="1483"/>
                </a:lnTo>
                <a:lnTo>
                  <a:pt x="1395" y="1485"/>
                </a:lnTo>
                <a:lnTo>
                  <a:pt x="1393" y="1487"/>
                </a:lnTo>
                <a:lnTo>
                  <a:pt x="1393" y="1488"/>
                </a:lnTo>
                <a:lnTo>
                  <a:pt x="1390" y="1490"/>
                </a:lnTo>
                <a:lnTo>
                  <a:pt x="1388" y="1490"/>
                </a:lnTo>
                <a:lnTo>
                  <a:pt x="1386" y="1488"/>
                </a:lnTo>
                <a:lnTo>
                  <a:pt x="1384" y="1487"/>
                </a:lnTo>
                <a:close/>
                <a:moveTo>
                  <a:pt x="1312" y="1371"/>
                </a:moveTo>
                <a:lnTo>
                  <a:pt x="1268" y="1302"/>
                </a:lnTo>
                <a:lnTo>
                  <a:pt x="1268" y="1300"/>
                </a:lnTo>
                <a:lnTo>
                  <a:pt x="1268" y="1296"/>
                </a:lnTo>
                <a:lnTo>
                  <a:pt x="1268" y="1295"/>
                </a:lnTo>
                <a:lnTo>
                  <a:pt x="1270" y="1293"/>
                </a:lnTo>
                <a:lnTo>
                  <a:pt x="1272" y="1293"/>
                </a:lnTo>
                <a:lnTo>
                  <a:pt x="1275" y="1293"/>
                </a:lnTo>
                <a:lnTo>
                  <a:pt x="1277" y="1293"/>
                </a:lnTo>
                <a:lnTo>
                  <a:pt x="1279" y="1295"/>
                </a:lnTo>
                <a:lnTo>
                  <a:pt x="1321" y="1363"/>
                </a:lnTo>
                <a:lnTo>
                  <a:pt x="1323" y="1365"/>
                </a:lnTo>
                <a:lnTo>
                  <a:pt x="1323" y="1369"/>
                </a:lnTo>
                <a:lnTo>
                  <a:pt x="1321" y="1371"/>
                </a:lnTo>
                <a:lnTo>
                  <a:pt x="1319" y="1372"/>
                </a:lnTo>
                <a:lnTo>
                  <a:pt x="1317" y="1372"/>
                </a:lnTo>
                <a:lnTo>
                  <a:pt x="1315" y="1372"/>
                </a:lnTo>
                <a:lnTo>
                  <a:pt x="1314" y="1371"/>
                </a:lnTo>
                <a:lnTo>
                  <a:pt x="1312" y="1371"/>
                </a:lnTo>
                <a:close/>
                <a:moveTo>
                  <a:pt x="1237" y="1253"/>
                </a:moveTo>
                <a:lnTo>
                  <a:pt x="1226" y="1233"/>
                </a:lnTo>
                <a:lnTo>
                  <a:pt x="1225" y="1229"/>
                </a:lnTo>
                <a:lnTo>
                  <a:pt x="1226" y="1227"/>
                </a:lnTo>
                <a:lnTo>
                  <a:pt x="1228" y="1226"/>
                </a:lnTo>
                <a:lnTo>
                  <a:pt x="1230" y="1224"/>
                </a:lnTo>
                <a:lnTo>
                  <a:pt x="1288" y="1224"/>
                </a:lnTo>
                <a:lnTo>
                  <a:pt x="1290" y="1224"/>
                </a:lnTo>
                <a:lnTo>
                  <a:pt x="1292" y="1226"/>
                </a:lnTo>
                <a:lnTo>
                  <a:pt x="1294" y="1227"/>
                </a:lnTo>
                <a:lnTo>
                  <a:pt x="1294" y="1229"/>
                </a:lnTo>
                <a:lnTo>
                  <a:pt x="1294" y="1233"/>
                </a:lnTo>
                <a:lnTo>
                  <a:pt x="1292" y="1235"/>
                </a:lnTo>
                <a:lnTo>
                  <a:pt x="1290" y="1235"/>
                </a:lnTo>
                <a:lnTo>
                  <a:pt x="1288" y="1237"/>
                </a:lnTo>
                <a:lnTo>
                  <a:pt x="1230" y="1237"/>
                </a:lnTo>
                <a:lnTo>
                  <a:pt x="1236" y="1227"/>
                </a:lnTo>
                <a:lnTo>
                  <a:pt x="1248" y="1247"/>
                </a:lnTo>
                <a:lnTo>
                  <a:pt x="1248" y="1249"/>
                </a:lnTo>
                <a:lnTo>
                  <a:pt x="1248" y="1251"/>
                </a:lnTo>
                <a:lnTo>
                  <a:pt x="1248" y="1253"/>
                </a:lnTo>
                <a:lnTo>
                  <a:pt x="1246" y="1255"/>
                </a:lnTo>
                <a:lnTo>
                  <a:pt x="1245" y="1255"/>
                </a:lnTo>
                <a:lnTo>
                  <a:pt x="1241" y="1255"/>
                </a:lnTo>
                <a:lnTo>
                  <a:pt x="1239" y="1255"/>
                </a:lnTo>
                <a:lnTo>
                  <a:pt x="1237" y="1253"/>
                </a:lnTo>
                <a:close/>
                <a:moveTo>
                  <a:pt x="1346" y="1224"/>
                </a:moveTo>
                <a:lnTo>
                  <a:pt x="1426" y="1224"/>
                </a:lnTo>
                <a:lnTo>
                  <a:pt x="1428" y="1224"/>
                </a:lnTo>
                <a:lnTo>
                  <a:pt x="1430" y="1226"/>
                </a:lnTo>
                <a:lnTo>
                  <a:pt x="1431" y="1227"/>
                </a:lnTo>
                <a:lnTo>
                  <a:pt x="1431" y="1229"/>
                </a:lnTo>
                <a:lnTo>
                  <a:pt x="1431" y="1233"/>
                </a:lnTo>
                <a:lnTo>
                  <a:pt x="1430" y="1235"/>
                </a:lnTo>
                <a:lnTo>
                  <a:pt x="1428" y="1235"/>
                </a:lnTo>
                <a:lnTo>
                  <a:pt x="1426" y="1237"/>
                </a:lnTo>
                <a:lnTo>
                  <a:pt x="1346" y="1237"/>
                </a:lnTo>
                <a:lnTo>
                  <a:pt x="1343" y="1235"/>
                </a:lnTo>
                <a:lnTo>
                  <a:pt x="1341" y="1235"/>
                </a:lnTo>
                <a:lnTo>
                  <a:pt x="1341" y="1233"/>
                </a:lnTo>
                <a:lnTo>
                  <a:pt x="1341" y="1229"/>
                </a:lnTo>
                <a:lnTo>
                  <a:pt x="1341" y="1227"/>
                </a:lnTo>
                <a:lnTo>
                  <a:pt x="1341" y="1226"/>
                </a:lnTo>
                <a:lnTo>
                  <a:pt x="1343" y="1224"/>
                </a:lnTo>
                <a:lnTo>
                  <a:pt x="1346" y="1224"/>
                </a:lnTo>
                <a:close/>
                <a:moveTo>
                  <a:pt x="1484" y="1224"/>
                </a:moveTo>
                <a:lnTo>
                  <a:pt x="1564" y="1224"/>
                </a:lnTo>
                <a:lnTo>
                  <a:pt x="1567" y="1224"/>
                </a:lnTo>
                <a:lnTo>
                  <a:pt x="1569" y="1226"/>
                </a:lnTo>
                <a:lnTo>
                  <a:pt x="1569" y="1227"/>
                </a:lnTo>
                <a:lnTo>
                  <a:pt x="1571" y="1229"/>
                </a:lnTo>
                <a:lnTo>
                  <a:pt x="1569" y="1233"/>
                </a:lnTo>
                <a:lnTo>
                  <a:pt x="1569" y="1235"/>
                </a:lnTo>
                <a:lnTo>
                  <a:pt x="1567" y="1235"/>
                </a:lnTo>
                <a:lnTo>
                  <a:pt x="1564" y="1237"/>
                </a:lnTo>
                <a:lnTo>
                  <a:pt x="1484" y="1237"/>
                </a:lnTo>
                <a:lnTo>
                  <a:pt x="1482" y="1235"/>
                </a:lnTo>
                <a:lnTo>
                  <a:pt x="1480" y="1235"/>
                </a:lnTo>
                <a:lnTo>
                  <a:pt x="1479" y="1233"/>
                </a:lnTo>
                <a:lnTo>
                  <a:pt x="1479" y="1229"/>
                </a:lnTo>
                <a:lnTo>
                  <a:pt x="1479" y="1227"/>
                </a:lnTo>
                <a:lnTo>
                  <a:pt x="1480" y="1226"/>
                </a:lnTo>
                <a:lnTo>
                  <a:pt x="1482" y="1224"/>
                </a:lnTo>
                <a:lnTo>
                  <a:pt x="1484" y="1224"/>
                </a:lnTo>
                <a:close/>
              </a:path>
            </a:pathLst>
          </a:custGeom>
          <a:solidFill>
            <a:schemeClr val="accent1"/>
          </a:solidFill>
          <a:ln w="39751">
            <a:solidFill>
              <a:schemeClr val="accent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036164" name="Freeform 4"/>
          <p:cNvSpPr>
            <a:spLocks/>
          </p:cNvSpPr>
          <p:nvPr/>
        </p:nvSpPr>
        <p:spPr bwMode="auto">
          <a:xfrm>
            <a:off x="600075" y="2641600"/>
            <a:ext cx="3306763" cy="2957513"/>
          </a:xfrm>
          <a:custGeom>
            <a:avLst/>
            <a:gdLst>
              <a:gd name="T0" fmla="*/ 2147483646 w 1658"/>
              <a:gd name="T1" fmla="*/ 0 h 1366"/>
              <a:gd name="T2" fmla="*/ 2147483646 w 1658"/>
              <a:gd name="T3" fmla="*/ 2147483646 h 1366"/>
              <a:gd name="T4" fmla="*/ 2147483646 w 1658"/>
              <a:gd name="T5" fmla="*/ 2147483646 h 1366"/>
              <a:gd name="T6" fmla="*/ 2147483646 w 1658"/>
              <a:gd name="T7" fmla="*/ 2147483646 h 1366"/>
              <a:gd name="T8" fmla="*/ 2147483646 w 1658"/>
              <a:gd name="T9" fmla="*/ 2147483646 h 1366"/>
              <a:gd name="T10" fmla="*/ 2147483646 w 1658"/>
              <a:gd name="T11" fmla="*/ 2147483646 h 1366"/>
              <a:gd name="T12" fmla="*/ 2147483646 w 1658"/>
              <a:gd name="T13" fmla="*/ 2147483646 h 1366"/>
              <a:gd name="T14" fmla="*/ 2147483646 w 1658"/>
              <a:gd name="T15" fmla="*/ 2147483646 h 1366"/>
              <a:gd name="T16" fmla="*/ 2147483646 w 1658"/>
              <a:gd name="T17" fmla="*/ 2147483646 h 1366"/>
              <a:gd name="T18" fmla="*/ 2147483646 w 1658"/>
              <a:gd name="T19" fmla="*/ 2147483646 h 1366"/>
              <a:gd name="T20" fmla="*/ 2147483646 w 1658"/>
              <a:gd name="T21" fmla="*/ 2147483646 h 1366"/>
              <a:gd name="T22" fmla="*/ 2147483646 w 1658"/>
              <a:gd name="T23" fmla="*/ 2147483646 h 1366"/>
              <a:gd name="T24" fmla="*/ 2147483646 w 1658"/>
              <a:gd name="T25" fmla="*/ 2147483646 h 1366"/>
              <a:gd name="T26" fmla="*/ 2147483646 w 1658"/>
              <a:gd name="T27" fmla="*/ 2147483646 h 1366"/>
              <a:gd name="T28" fmla="*/ 2147483646 w 1658"/>
              <a:gd name="T29" fmla="*/ 2147483646 h 1366"/>
              <a:gd name="T30" fmla="*/ 2147483646 w 1658"/>
              <a:gd name="T31" fmla="*/ 2147483646 h 1366"/>
              <a:gd name="T32" fmla="*/ 2147483646 w 1658"/>
              <a:gd name="T33" fmla="*/ 2147483646 h 1366"/>
              <a:gd name="T34" fmla="*/ 2147483646 w 1658"/>
              <a:gd name="T35" fmla="*/ 2147483646 h 1366"/>
              <a:gd name="T36" fmla="*/ 2147483646 w 1658"/>
              <a:gd name="T37" fmla="*/ 2147483646 h 1366"/>
              <a:gd name="T38" fmla="*/ 2147483646 w 1658"/>
              <a:gd name="T39" fmla="*/ 2147483646 h 1366"/>
              <a:gd name="T40" fmla="*/ 2147483646 w 1658"/>
              <a:gd name="T41" fmla="*/ 2147483646 h 1366"/>
              <a:gd name="T42" fmla="*/ 2147483646 w 1658"/>
              <a:gd name="T43" fmla="*/ 2147483646 h 1366"/>
              <a:gd name="T44" fmla="*/ 2147483646 w 1658"/>
              <a:gd name="T45" fmla="*/ 2147483646 h 1366"/>
              <a:gd name="T46" fmla="*/ 2147483646 w 1658"/>
              <a:gd name="T47" fmla="*/ 2147483646 h 1366"/>
              <a:gd name="T48" fmla="*/ 2147483646 w 1658"/>
              <a:gd name="T49" fmla="*/ 2147483646 h 1366"/>
              <a:gd name="T50" fmla="*/ 2147483646 w 1658"/>
              <a:gd name="T51" fmla="*/ 2147483646 h 1366"/>
              <a:gd name="T52" fmla="*/ 2147483646 w 1658"/>
              <a:gd name="T53" fmla="*/ 2147483646 h 1366"/>
              <a:gd name="T54" fmla="*/ 2147483646 w 1658"/>
              <a:gd name="T55" fmla="*/ 2147483646 h 1366"/>
              <a:gd name="T56" fmla="*/ 2147483646 w 1658"/>
              <a:gd name="T57" fmla="*/ 2147483646 h 1366"/>
              <a:gd name="T58" fmla="*/ 2147483646 w 1658"/>
              <a:gd name="T59" fmla="*/ 2147483646 h 1366"/>
              <a:gd name="T60" fmla="*/ 2147483646 w 1658"/>
              <a:gd name="T61" fmla="*/ 2147483646 h 1366"/>
              <a:gd name="T62" fmla="*/ 2147483646 w 1658"/>
              <a:gd name="T63" fmla="*/ 2147483646 h 1366"/>
              <a:gd name="T64" fmla="*/ 2147483646 w 1658"/>
              <a:gd name="T65" fmla="*/ 2147483646 h 1366"/>
              <a:gd name="T66" fmla="*/ 2147483646 w 1658"/>
              <a:gd name="T67" fmla="*/ 2147483646 h 1366"/>
              <a:gd name="T68" fmla="*/ 2147483646 w 1658"/>
              <a:gd name="T69" fmla="*/ 2147483646 h 1366"/>
              <a:gd name="T70" fmla="*/ 2147483646 w 1658"/>
              <a:gd name="T71" fmla="*/ 2147483646 h 1366"/>
              <a:gd name="T72" fmla="*/ 2147483646 w 1658"/>
              <a:gd name="T73" fmla="*/ 2147483646 h 1366"/>
              <a:gd name="T74" fmla="*/ 2147483646 w 1658"/>
              <a:gd name="T75" fmla="*/ 2147483646 h 1366"/>
              <a:gd name="T76" fmla="*/ 2147483646 w 1658"/>
              <a:gd name="T77" fmla="*/ 2147483646 h 1366"/>
              <a:gd name="T78" fmla="*/ 2147483646 w 1658"/>
              <a:gd name="T79" fmla="*/ 2147483646 h 1366"/>
              <a:gd name="T80" fmla="*/ 2147483646 w 1658"/>
              <a:gd name="T81" fmla="*/ 2147483646 h 1366"/>
              <a:gd name="T82" fmla="*/ 2147483646 w 1658"/>
              <a:gd name="T83" fmla="*/ 2147483646 h 1366"/>
              <a:gd name="T84" fmla="*/ 2147483646 w 1658"/>
              <a:gd name="T85" fmla="*/ 2147483646 h 1366"/>
              <a:gd name="T86" fmla="*/ 2147483646 w 1658"/>
              <a:gd name="T87" fmla="*/ 2147483646 h 1366"/>
              <a:gd name="T88" fmla="*/ 2147483646 w 1658"/>
              <a:gd name="T89" fmla="*/ 2147483646 h 1366"/>
              <a:gd name="T90" fmla="*/ 2147483646 w 1658"/>
              <a:gd name="T91" fmla="*/ 2147483646 h 1366"/>
              <a:gd name="T92" fmla="*/ 2147483646 w 1658"/>
              <a:gd name="T93" fmla="*/ 2147483646 h 1366"/>
              <a:gd name="T94" fmla="*/ 2147483646 w 1658"/>
              <a:gd name="T95" fmla="*/ 2147483646 h 1366"/>
              <a:gd name="T96" fmla="*/ 2147483646 w 1658"/>
              <a:gd name="T97" fmla="*/ 2147483646 h 1366"/>
              <a:gd name="T98" fmla="*/ 2147483646 w 1658"/>
              <a:gd name="T99" fmla="*/ 2147483646 h 1366"/>
              <a:gd name="T100" fmla="*/ 2147483646 w 1658"/>
              <a:gd name="T101" fmla="*/ 2147483646 h 1366"/>
              <a:gd name="T102" fmla="*/ 2147483646 w 1658"/>
              <a:gd name="T103" fmla="*/ 2147483646 h 1366"/>
              <a:gd name="T104" fmla="*/ 2147483646 w 1658"/>
              <a:gd name="T105" fmla="*/ 2147483646 h 1366"/>
              <a:gd name="T106" fmla="*/ 2147483646 w 1658"/>
              <a:gd name="T107" fmla="*/ 2147483646 h 1366"/>
              <a:gd name="T108" fmla="*/ 2147483646 w 1658"/>
              <a:gd name="T109" fmla="*/ 2147483646 h 1366"/>
              <a:gd name="T110" fmla="*/ 2147483646 w 1658"/>
              <a:gd name="T111" fmla="*/ 2147483646 h 136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58" h="1366">
                <a:moveTo>
                  <a:pt x="26" y="0"/>
                </a:moveTo>
                <a:lnTo>
                  <a:pt x="40" y="0"/>
                </a:lnTo>
                <a:lnTo>
                  <a:pt x="55" y="0"/>
                </a:lnTo>
                <a:lnTo>
                  <a:pt x="65" y="0"/>
                </a:lnTo>
                <a:lnTo>
                  <a:pt x="76" y="0"/>
                </a:lnTo>
                <a:lnTo>
                  <a:pt x="87" y="2"/>
                </a:lnTo>
                <a:lnTo>
                  <a:pt x="94" y="2"/>
                </a:lnTo>
                <a:lnTo>
                  <a:pt x="102" y="2"/>
                </a:lnTo>
                <a:lnTo>
                  <a:pt x="109" y="2"/>
                </a:lnTo>
                <a:lnTo>
                  <a:pt x="114" y="2"/>
                </a:lnTo>
                <a:lnTo>
                  <a:pt x="118" y="2"/>
                </a:lnTo>
                <a:lnTo>
                  <a:pt x="122" y="2"/>
                </a:lnTo>
                <a:lnTo>
                  <a:pt x="125" y="3"/>
                </a:lnTo>
                <a:lnTo>
                  <a:pt x="127" y="3"/>
                </a:lnTo>
                <a:lnTo>
                  <a:pt x="129" y="3"/>
                </a:lnTo>
                <a:lnTo>
                  <a:pt x="127" y="3"/>
                </a:lnTo>
                <a:lnTo>
                  <a:pt x="125" y="5"/>
                </a:lnTo>
                <a:lnTo>
                  <a:pt x="123" y="5"/>
                </a:lnTo>
                <a:lnTo>
                  <a:pt x="122" y="5"/>
                </a:lnTo>
                <a:lnTo>
                  <a:pt x="114" y="5"/>
                </a:lnTo>
                <a:lnTo>
                  <a:pt x="107" y="7"/>
                </a:lnTo>
                <a:lnTo>
                  <a:pt x="100" y="7"/>
                </a:lnTo>
                <a:lnTo>
                  <a:pt x="91" y="9"/>
                </a:lnTo>
                <a:lnTo>
                  <a:pt x="82" y="9"/>
                </a:lnTo>
                <a:lnTo>
                  <a:pt x="73" y="9"/>
                </a:lnTo>
                <a:lnTo>
                  <a:pt x="58" y="11"/>
                </a:lnTo>
                <a:lnTo>
                  <a:pt x="45" y="11"/>
                </a:lnTo>
                <a:lnTo>
                  <a:pt x="35" y="13"/>
                </a:lnTo>
                <a:lnTo>
                  <a:pt x="26" y="13"/>
                </a:lnTo>
                <a:lnTo>
                  <a:pt x="18" y="13"/>
                </a:lnTo>
                <a:lnTo>
                  <a:pt x="13" y="14"/>
                </a:lnTo>
                <a:lnTo>
                  <a:pt x="7" y="14"/>
                </a:lnTo>
                <a:lnTo>
                  <a:pt x="4" y="14"/>
                </a:lnTo>
                <a:lnTo>
                  <a:pt x="2" y="14"/>
                </a:lnTo>
                <a:lnTo>
                  <a:pt x="0" y="14"/>
                </a:lnTo>
                <a:lnTo>
                  <a:pt x="2" y="14"/>
                </a:lnTo>
                <a:lnTo>
                  <a:pt x="6" y="14"/>
                </a:lnTo>
                <a:lnTo>
                  <a:pt x="9" y="14"/>
                </a:lnTo>
                <a:lnTo>
                  <a:pt x="15" y="14"/>
                </a:lnTo>
                <a:lnTo>
                  <a:pt x="20" y="14"/>
                </a:lnTo>
                <a:lnTo>
                  <a:pt x="27" y="14"/>
                </a:lnTo>
                <a:lnTo>
                  <a:pt x="35" y="14"/>
                </a:lnTo>
                <a:lnTo>
                  <a:pt x="44" y="14"/>
                </a:lnTo>
                <a:lnTo>
                  <a:pt x="55" y="13"/>
                </a:lnTo>
                <a:lnTo>
                  <a:pt x="65" y="13"/>
                </a:lnTo>
                <a:lnTo>
                  <a:pt x="76" y="13"/>
                </a:lnTo>
                <a:lnTo>
                  <a:pt x="89" y="13"/>
                </a:lnTo>
                <a:lnTo>
                  <a:pt x="102" y="13"/>
                </a:lnTo>
                <a:lnTo>
                  <a:pt x="116" y="13"/>
                </a:lnTo>
                <a:lnTo>
                  <a:pt x="131" y="13"/>
                </a:lnTo>
                <a:lnTo>
                  <a:pt x="145" y="13"/>
                </a:lnTo>
                <a:lnTo>
                  <a:pt x="162" y="13"/>
                </a:lnTo>
                <a:lnTo>
                  <a:pt x="178" y="13"/>
                </a:lnTo>
                <a:lnTo>
                  <a:pt x="196" y="13"/>
                </a:lnTo>
                <a:lnTo>
                  <a:pt x="214" y="13"/>
                </a:lnTo>
                <a:lnTo>
                  <a:pt x="232" y="14"/>
                </a:lnTo>
                <a:lnTo>
                  <a:pt x="269" y="14"/>
                </a:lnTo>
                <a:lnTo>
                  <a:pt x="308" y="16"/>
                </a:lnTo>
                <a:lnTo>
                  <a:pt x="348" y="18"/>
                </a:lnTo>
                <a:lnTo>
                  <a:pt x="390" y="20"/>
                </a:lnTo>
                <a:lnTo>
                  <a:pt x="432" y="23"/>
                </a:lnTo>
                <a:lnTo>
                  <a:pt x="474" y="27"/>
                </a:lnTo>
                <a:lnTo>
                  <a:pt x="515" y="31"/>
                </a:lnTo>
                <a:lnTo>
                  <a:pt x="557" y="36"/>
                </a:lnTo>
                <a:lnTo>
                  <a:pt x="599" y="43"/>
                </a:lnTo>
                <a:lnTo>
                  <a:pt x="639" y="49"/>
                </a:lnTo>
                <a:lnTo>
                  <a:pt x="677" y="58"/>
                </a:lnTo>
                <a:lnTo>
                  <a:pt x="715" y="65"/>
                </a:lnTo>
                <a:lnTo>
                  <a:pt x="733" y="71"/>
                </a:lnTo>
                <a:lnTo>
                  <a:pt x="751" y="76"/>
                </a:lnTo>
                <a:lnTo>
                  <a:pt x="767" y="81"/>
                </a:lnTo>
                <a:lnTo>
                  <a:pt x="785" y="87"/>
                </a:lnTo>
                <a:lnTo>
                  <a:pt x="800" y="92"/>
                </a:lnTo>
                <a:lnTo>
                  <a:pt x="816" y="100"/>
                </a:lnTo>
                <a:lnTo>
                  <a:pt x="831" y="105"/>
                </a:lnTo>
                <a:lnTo>
                  <a:pt x="845" y="112"/>
                </a:lnTo>
                <a:lnTo>
                  <a:pt x="856" y="118"/>
                </a:lnTo>
                <a:lnTo>
                  <a:pt x="867" y="125"/>
                </a:lnTo>
                <a:lnTo>
                  <a:pt x="878" y="130"/>
                </a:lnTo>
                <a:lnTo>
                  <a:pt x="889" y="138"/>
                </a:lnTo>
                <a:lnTo>
                  <a:pt x="898" y="145"/>
                </a:lnTo>
                <a:lnTo>
                  <a:pt x="907" y="150"/>
                </a:lnTo>
                <a:lnTo>
                  <a:pt x="914" y="159"/>
                </a:lnTo>
                <a:lnTo>
                  <a:pt x="923" y="167"/>
                </a:lnTo>
                <a:lnTo>
                  <a:pt x="938" y="181"/>
                </a:lnTo>
                <a:lnTo>
                  <a:pt x="951" y="197"/>
                </a:lnTo>
                <a:lnTo>
                  <a:pt x="961" y="216"/>
                </a:lnTo>
                <a:lnTo>
                  <a:pt x="972" y="232"/>
                </a:lnTo>
                <a:lnTo>
                  <a:pt x="980" y="252"/>
                </a:lnTo>
                <a:lnTo>
                  <a:pt x="987" y="270"/>
                </a:lnTo>
                <a:lnTo>
                  <a:pt x="992" y="290"/>
                </a:lnTo>
                <a:lnTo>
                  <a:pt x="996" y="310"/>
                </a:lnTo>
                <a:lnTo>
                  <a:pt x="999" y="332"/>
                </a:lnTo>
                <a:lnTo>
                  <a:pt x="1001" y="353"/>
                </a:lnTo>
                <a:lnTo>
                  <a:pt x="1001" y="375"/>
                </a:lnTo>
                <a:lnTo>
                  <a:pt x="1001" y="399"/>
                </a:lnTo>
                <a:lnTo>
                  <a:pt x="1001" y="422"/>
                </a:lnTo>
                <a:lnTo>
                  <a:pt x="998" y="446"/>
                </a:lnTo>
                <a:lnTo>
                  <a:pt x="996" y="469"/>
                </a:lnTo>
                <a:lnTo>
                  <a:pt x="992" y="495"/>
                </a:lnTo>
                <a:lnTo>
                  <a:pt x="989" y="518"/>
                </a:lnTo>
                <a:lnTo>
                  <a:pt x="983" y="544"/>
                </a:lnTo>
                <a:lnTo>
                  <a:pt x="978" y="571"/>
                </a:lnTo>
                <a:lnTo>
                  <a:pt x="972" y="596"/>
                </a:lnTo>
                <a:lnTo>
                  <a:pt x="961" y="649"/>
                </a:lnTo>
                <a:lnTo>
                  <a:pt x="949" y="703"/>
                </a:lnTo>
                <a:lnTo>
                  <a:pt x="936" y="757"/>
                </a:lnTo>
                <a:lnTo>
                  <a:pt x="923" y="812"/>
                </a:lnTo>
                <a:lnTo>
                  <a:pt x="914" y="861"/>
                </a:lnTo>
                <a:lnTo>
                  <a:pt x="905" y="908"/>
                </a:lnTo>
                <a:lnTo>
                  <a:pt x="898" y="955"/>
                </a:lnTo>
                <a:lnTo>
                  <a:pt x="894" y="979"/>
                </a:lnTo>
                <a:lnTo>
                  <a:pt x="892" y="1002"/>
                </a:lnTo>
                <a:lnTo>
                  <a:pt x="889" y="1024"/>
                </a:lnTo>
                <a:lnTo>
                  <a:pt x="887" y="1047"/>
                </a:lnTo>
                <a:lnTo>
                  <a:pt x="887" y="1069"/>
                </a:lnTo>
                <a:lnTo>
                  <a:pt x="885" y="1091"/>
                </a:lnTo>
                <a:lnTo>
                  <a:pt x="885" y="1111"/>
                </a:lnTo>
                <a:lnTo>
                  <a:pt x="887" y="1133"/>
                </a:lnTo>
                <a:lnTo>
                  <a:pt x="887" y="1153"/>
                </a:lnTo>
                <a:lnTo>
                  <a:pt x="889" y="1171"/>
                </a:lnTo>
                <a:lnTo>
                  <a:pt x="892" y="1191"/>
                </a:lnTo>
                <a:lnTo>
                  <a:pt x="896" y="1209"/>
                </a:lnTo>
                <a:lnTo>
                  <a:pt x="900" y="1225"/>
                </a:lnTo>
                <a:lnTo>
                  <a:pt x="905" y="1243"/>
                </a:lnTo>
                <a:lnTo>
                  <a:pt x="911" y="1258"/>
                </a:lnTo>
                <a:lnTo>
                  <a:pt x="918" y="1272"/>
                </a:lnTo>
                <a:lnTo>
                  <a:pt x="925" y="1287"/>
                </a:lnTo>
                <a:lnTo>
                  <a:pt x="932" y="1299"/>
                </a:lnTo>
                <a:lnTo>
                  <a:pt x="943" y="1312"/>
                </a:lnTo>
                <a:lnTo>
                  <a:pt x="954" y="1323"/>
                </a:lnTo>
                <a:lnTo>
                  <a:pt x="965" y="1332"/>
                </a:lnTo>
                <a:lnTo>
                  <a:pt x="978" y="1341"/>
                </a:lnTo>
                <a:lnTo>
                  <a:pt x="992" y="1348"/>
                </a:lnTo>
                <a:lnTo>
                  <a:pt x="1007" y="1354"/>
                </a:lnTo>
                <a:lnTo>
                  <a:pt x="1023" y="1359"/>
                </a:lnTo>
                <a:lnTo>
                  <a:pt x="1039" y="1363"/>
                </a:lnTo>
                <a:lnTo>
                  <a:pt x="1058" y="1365"/>
                </a:lnTo>
                <a:lnTo>
                  <a:pt x="1076" y="1366"/>
                </a:lnTo>
                <a:lnTo>
                  <a:pt x="1094" y="1366"/>
                </a:lnTo>
                <a:lnTo>
                  <a:pt x="1114" y="1365"/>
                </a:lnTo>
                <a:lnTo>
                  <a:pt x="1134" y="1363"/>
                </a:lnTo>
                <a:lnTo>
                  <a:pt x="1154" y="1361"/>
                </a:lnTo>
                <a:lnTo>
                  <a:pt x="1175" y="1357"/>
                </a:lnTo>
                <a:lnTo>
                  <a:pt x="1197" y="1354"/>
                </a:lnTo>
                <a:lnTo>
                  <a:pt x="1221" y="1348"/>
                </a:lnTo>
                <a:lnTo>
                  <a:pt x="1243" y="1343"/>
                </a:lnTo>
                <a:lnTo>
                  <a:pt x="1266" y="1337"/>
                </a:lnTo>
                <a:lnTo>
                  <a:pt x="1288" y="1332"/>
                </a:lnTo>
                <a:lnTo>
                  <a:pt x="1335" y="1318"/>
                </a:lnTo>
                <a:lnTo>
                  <a:pt x="1380" y="1303"/>
                </a:lnTo>
                <a:lnTo>
                  <a:pt x="1426" y="1290"/>
                </a:lnTo>
                <a:lnTo>
                  <a:pt x="1447" y="1283"/>
                </a:lnTo>
                <a:lnTo>
                  <a:pt x="1469" y="1276"/>
                </a:lnTo>
                <a:lnTo>
                  <a:pt x="1489" y="1269"/>
                </a:lnTo>
                <a:lnTo>
                  <a:pt x="1509" y="1261"/>
                </a:lnTo>
                <a:lnTo>
                  <a:pt x="1529" y="1256"/>
                </a:lnTo>
                <a:lnTo>
                  <a:pt x="1547" y="1249"/>
                </a:lnTo>
                <a:lnTo>
                  <a:pt x="1565" y="1243"/>
                </a:lnTo>
                <a:lnTo>
                  <a:pt x="1583" y="1240"/>
                </a:lnTo>
                <a:lnTo>
                  <a:pt x="1598" y="1234"/>
                </a:lnTo>
                <a:lnTo>
                  <a:pt x="1613" y="1231"/>
                </a:lnTo>
                <a:lnTo>
                  <a:pt x="1627" y="1229"/>
                </a:lnTo>
                <a:lnTo>
                  <a:pt x="1638" y="1225"/>
                </a:lnTo>
                <a:lnTo>
                  <a:pt x="1649" y="1225"/>
                </a:lnTo>
                <a:lnTo>
                  <a:pt x="1658" y="1223"/>
                </a:lnTo>
              </a:path>
            </a:pathLst>
          </a:custGeom>
          <a:noFill/>
          <a:ln w="508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036165" name="Freeform 5"/>
          <p:cNvSpPr>
            <a:spLocks noEditPoints="1"/>
          </p:cNvSpPr>
          <p:nvPr/>
        </p:nvSpPr>
        <p:spPr bwMode="auto">
          <a:xfrm>
            <a:off x="4987925" y="2252663"/>
            <a:ext cx="3159125" cy="3922712"/>
          </a:xfrm>
          <a:custGeom>
            <a:avLst/>
            <a:gdLst>
              <a:gd name="T0" fmla="*/ 2147483646 w 2777"/>
              <a:gd name="T1" fmla="*/ 0 h 3048"/>
              <a:gd name="T2" fmla="*/ 2147483646 w 2777"/>
              <a:gd name="T3" fmla="*/ 0 h 3048"/>
              <a:gd name="T4" fmla="*/ 2147483646 w 2777"/>
              <a:gd name="T5" fmla="*/ 2147483646 h 3048"/>
              <a:gd name="T6" fmla="*/ 2147483646 w 2777"/>
              <a:gd name="T7" fmla="*/ 2147483646 h 3048"/>
              <a:gd name="T8" fmla="*/ 2147483646 w 2777"/>
              <a:gd name="T9" fmla="*/ 2147483646 h 3048"/>
              <a:gd name="T10" fmla="*/ 2147483646 w 2777"/>
              <a:gd name="T11" fmla="*/ 2147483646 h 3048"/>
              <a:gd name="T12" fmla="*/ 2147483646 w 2777"/>
              <a:gd name="T13" fmla="*/ 2147483646 h 3048"/>
              <a:gd name="T14" fmla="*/ 2147483646 w 2777"/>
              <a:gd name="T15" fmla="*/ 2147483646 h 3048"/>
              <a:gd name="T16" fmla="*/ 2147483646 w 2777"/>
              <a:gd name="T17" fmla="*/ 2147483646 h 3048"/>
              <a:gd name="T18" fmla="*/ 2147483646 w 2777"/>
              <a:gd name="T19" fmla="*/ 2147483646 h 3048"/>
              <a:gd name="T20" fmla="*/ 2147483646 w 2777"/>
              <a:gd name="T21" fmla="*/ 2147483646 h 3048"/>
              <a:gd name="T22" fmla="*/ 2147483646 w 2777"/>
              <a:gd name="T23" fmla="*/ 2147483646 h 3048"/>
              <a:gd name="T24" fmla="*/ 2147483646 w 2777"/>
              <a:gd name="T25" fmla="*/ 2147483646 h 3048"/>
              <a:gd name="T26" fmla="*/ 2147483646 w 2777"/>
              <a:gd name="T27" fmla="*/ 2147483646 h 3048"/>
              <a:gd name="T28" fmla="*/ 2147483646 w 2777"/>
              <a:gd name="T29" fmla="*/ 2147483646 h 3048"/>
              <a:gd name="T30" fmla="*/ 2147483646 w 2777"/>
              <a:gd name="T31" fmla="*/ 2147483646 h 3048"/>
              <a:gd name="T32" fmla="*/ 2147483646 w 2777"/>
              <a:gd name="T33" fmla="*/ 2147483646 h 3048"/>
              <a:gd name="T34" fmla="*/ 2147483646 w 2777"/>
              <a:gd name="T35" fmla="*/ 2147483646 h 3048"/>
              <a:gd name="T36" fmla="*/ 2147483646 w 2777"/>
              <a:gd name="T37" fmla="*/ 2147483646 h 3048"/>
              <a:gd name="T38" fmla="*/ 2147483646 w 2777"/>
              <a:gd name="T39" fmla="*/ 2147483646 h 3048"/>
              <a:gd name="T40" fmla="*/ 2147483646 w 2777"/>
              <a:gd name="T41" fmla="*/ 2147483646 h 3048"/>
              <a:gd name="T42" fmla="*/ 2147483646 w 2777"/>
              <a:gd name="T43" fmla="*/ 2147483646 h 3048"/>
              <a:gd name="T44" fmla="*/ 2147483646 w 2777"/>
              <a:gd name="T45" fmla="*/ 2147483646 h 3048"/>
              <a:gd name="T46" fmla="*/ 2147483646 w 2777"/>
              <a:gd name="T47" fmla="*/ 2147483646 h 3048"/>
              <a:gd name="T48" fmla="*/ 2147483646 w 2777"/>
              <a:gd name="T49" fmla="*/ 2147483646 h 3048"/>
              <a:gd name="T50" fmla="*/ 2147483646 w 2777"/>
              <a:gd name="T51" fmla="*/ 2147483646 h 3048"/>
              <a:gd name="T52" fmla="*/ 2147483646 w 2777"/>
              <a:gd name="T53" fmla="*/ 2147483646 h 3048"/>
              <a:gd name="T54" fmla="*/ 2147483646 w 2777"/>
              <a:gd name="T55" fmla="*/ 2147483646 h 3048"/>
              <a:gd name="T56" fmla="*/ 2147483646 w 2777"/>
              <a:gd name="T57" fmla="*/ 2147483646 h 3048"/>
              <a:gd name="T58" fmla="*/ 2147483646 w 2777"/>
              <a:gd name="T59" fmla="*/ 2147483646 h 3048"/>
              <a:gd name="T60" fmla="*/ 2147483646 w 2777"/>
              <a:gd name="T61" fmla="*/ 2147483646 h 3048"/>
              <a:gd name="T62" fmla="*/ 2147483646 w 2777"/>
              <a:gd name="T63" fmla="*/ 2147483646 h 3048"/>
              <a:gd name="T64" fmla="*/ 2147483646 w 2777"/>
              <a:gd name="T65" fmla="*/ 2147483646 h 3048"/>
              <a:gd name="T66" fmla="*/ 2147483646 w 2777"/>
              <a:gd name="T67" fmla="*/ 2147483646 h 3048"/>
              <a:gd name="T68" fmla="*/ 2147483646 w 2777"/>
              <a:gd name="T69" fmla="*/ 2147483646 h 3048"/>
              <a:gd name="T70" fmla="*/ 2147483646 w 2777"/>
              <a:gd name="T71" fmla="*/ 2147483646 h 3048"/>
              <a:gd name="T72" fmla="*/ 2147483646 w 2777"/>
              <a:gd name="T73" fmla="*/ 2147483646 h 3048"/>
              <a:gd name="T74" fmla="*/ 2147483646 w 2777"/>
              <a:gd name="T75" fmla="*/ 2147483646 h 3048"/>
              <a:gd name="T76" fmla="*/ 2147483646 w 2777"/>
              <a:gd name="T77" fmla="*/ 2147483646 h 3048"/>
              <a:gd name="T78" fmla="*/ 2147483646 w 2777"/>
              <a:gd name="T79" fmla="*/ 2147483646 h 3048"/>
              <a:gd name="T80" fmla="*/ 2147483646 w 2777"/>
              <a:gd name="T81" fmla="*/ 2147483646 h 3048"/>
              <a:gd name="T82" fmla="*/ 2147483646 w 2777"/>
              <a:gd name="T83" fmla="*/ 2147483646 h 3048"/>
              <a:gd name="T84" fmla="*/ 2147483646 w 2777"/>
              <a:gd name="T85" fmla="*/ 2147483646 h 3048"/>
              <a:gd name="T86" fmla="*/ 2147483646 w 2777"/>
              <a:gd name="T87" fmla="*/ 2147483646 h 3048"/>
              <a:gd name="T88" fmla="*/ 2147483646 w 2777"/>
              <a:gd name="T89" fmla="*/ 2147483646 h 3048"/>
              <a:gd name="T90" fmla="*/ 2147483646 w 2777"/>
              <a:gd name="T91" fmla="*/ 2147483646 h 3048"/>
              <a:gd name="T92" fmla="*/ 2147483646 w 2777"/>
              <a:gd name="T93" fmla="*/ 2147483646 h 3048"/>
              <a:gd name="T94" fmla="*/ 2147483646 w 2777"/>
              <a:gd name="T95" fmla="*/ 2147483646 h 3048"/>
              <a:gd name="T96" fmla="*/ 2147483646 w 2777"/>
              <a:gd name="T97" fmla="*/ 2147483646 h 3048"/>
              <a:gd name="T98" fmla="*/ 2147483646 w 2777"/>
              <a:gd name="T99" fmla="*/ 2147483646 h 3048"/>
              <a:gd name="T100" fmla="*/ 2147483646 w 2777"/>
              <a:gd name="T101" fmla="*/ 2147483646 h 3048"/>
              <a:gd name="T102" fmla="*/ 2147483646 w 2777"/>
              <a:gd name="T103" fmla="*/ 2147483646 h 3048"/>
              <a:gd name="T104" fmla="*/ 2147483646 w 2777"/>
              <a:gd name="T105" fmla="*/ 2147483646 h 3048"/>
              <a:gd name="T106" fmla="*/ 2147483646 w 2777"/>
              <a:gd name="T107" fmla="*/ 2147483646 h 3048"/>
              <a:gd name="T108" fmla="*/ 2147483646 w 2777"/>
              <a:gd name="T109" fmla="*/ 2147483646 h 3048"/>
              <a:gd name="T110" fmla="*/ 2147483646 w 2777"/>
              <a:gd name="T111" fmla="*/ 2147483646 h 3048"/>
              <a:gd name="T112" fmla="*/ 2147483646 w 2777"/>
              <a:gd name="T113" fmla="*/ 2147483646 h 3048"/>
              <a:gd name="T114" fmla="*/ 2147483646 w 2777"/>
              <a:gd name="T115" fmla="*/ 2147483646 h 3048"/>
              <a:gd name="T116" fmla="*/ 2147483646 w 2777"/>
              <a:gd name="T117" fmla="*/ 2147483646 h 3048"/>
              <a:gd name="T118" fmla="*/ 2147483646 w 2777"/>
              <a:gd name="T119" fmla="*/ 2147483646 h 3048"/>
              <a:gd name="T120" fmla="*/ 2147483646 w 2777"/>
              <a:gd name="T121" fmla="*/ 2147483646 h 3048"/>
              <a:gd name="T122" fmla="*/ 2147483646 w 2777"/>
              <a:gd name="T123" fmla="*/ 2147483646 h 30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777" h="3048">
                <a:moveTo>
                  <a:pt x="1502" y="0"/>
                </a:moveTo>
                <a:lnTo>
                  <a:pt x="1584" y="0"/>
                </a:lnTo>
                <a:lnTo>
                  <a:pt x="1585" y="0"/>
                </a:lnTo>
                <a:lnTo>
                  <a:pt x="1587" y="2"/>
                </a:lnTo>
                <a:lnTo>
                  <a:pt x="1589" y="3"/>
                </a:lnTo>
                <a:lnTo>
                  <a:pt x="1589" y="5"/>
                </a:lnTo>
                <a:lnTo>
                  <a:pt x="1589" y="9"/>
                </a:lnTo>
                <a:lnTo>
                  <a:pt x="1587" y="11"/>
                </a:lnTo>
                <a:lnTo>
                  <a:pt x="1585" y="11"/>
                </a:lnTo>
                <a:lnTo>
                  <a:pt x="1584" y="12"/>
                </a:lnTo>
                <a:lnTo>
                  <a:pt x="1502" y="12"/>
                </a:lnTo>
                <a:lnTo>
                  <a:pt x="1500" y="11"/>
                </a:lnTo>
                <a:lnTo>
                  <a:pt x="1498" y="11"/>
                </a:lnTo>
                <a:lnTo>
                  <a:pt x="1497" y="9"/>
                </a:lnTo>
                <a:lnTo>
                  <a:pt x="1497" y="5"/>
                </a:lnTo>
                <a:lnTo>
                  <a:pt x="1497" y="3"/>
                </a:lnTo>
                <a:lnTo>
                  <a:pt x="1498" y="2"/>
                </a:lnTo>
                <a:lnTo>
                  <a:pt x="1500" y="0"/>
                </a:lnTo>
                <a:lnTo>
                  <a:pt x="1502" y="0"/>
                </a:lnTo>
                <a:close/>
                <a:moveTo>
                  <a:pt x="1642" y="0"/>
                </a:moveTo>
                <a:lnTo>
                  <a:pt x="1721" y="0"/>
                </a:lnTo>
                <a:lnTo>
                  <a:pt x="1723" y="0"/>
                </a:lnTo>
                <a:lnTo>
                  <a:pt x="1725" y="2"/>
                </a:lnTo>
                <a:lnTo>
                  <a:pt x="1727" y="3"/>
                </a:lnTo>
                <a:lnTo>
                  <a:pt x="1727" y="5"/>
                </a:lnTo>
                <a:lnTo>
                  <a:pt x="1727" y="9"/>
                </a:lnTo>
                <a:lnTo>
                  <a:pt x="1725" y="11"/>
                </a:lnTo>
                <a:lnTo>
                  <a:pt x="1723" y="11"/>
                </a:lnTo>
                <a:lnTo>
                  <a:pt x="1721" y="12"/>
                </a:lnTo>
                <a:lnTo>
                  <a:pt x="1642" y="12"/>
                </a:lnTo>
                <a:lnTo>
                  <a:pt x="1638" y="11"/>
                </a:lnTo>
                <a:lnTo>
                  <a:pt x="1636" y="11"/>
                </a:lnTo>
                <a:lnTo>
                  <a:pt x="1636" y="9"/>
                </a:lnTo>
                <a:lnTo>
                  <a:pt x="1634" y="5"/>
                </a:lnTo>
                <a:lnTo>
                  <a:pt x="1636" y="3"/>
                </a:lnTo>
                <a:lnTo>
                  <a:pt x="1636" y="2"/>
                </a:lnTo>
                <a:lnTo>
                  <a:pt x="1638" y="0"/>
                </a:lnTo>
                <a:lnTo>
                  <a:pt x="1642" y="0"/>
                </a:lnTo>
                <a:close/>
                <a:moveTo>
                  <a:pt x="1780" y="0"/>
                </a:moveTo>
                <a:lnTo>
                  <a:pt x="1859" y="0"/>
                </a:lnTo>
                <a:lnTo>
                  <a:pt x="1861" y="0"/>
                </a:lnTo>
                <a:lnTo>
                  <a:pt x="1863" y="2"/>
                </a:lnTo>
                <a:lnTo>
                  <a:pt x="1865" y="3"/>
                </a:lnTo>
                <a:lnTo>
                  <a:pt x="1865" y="5"/>
                </a:lnTo>
                <a:lnTo>
                  <a:pt x="1865" y="9"/>
                </a:lnTo>
                <a:lnTo>
                  <a:pt x="1863" y="11"/>
                </a:lnTo>
                <a:lnTo>
                  <a:pt x="1861" y="11"/>
                </a:lnTo>
                <a:lnTo>
                  <a:pt x="1859" y="12"/>
                </a:lnTo>
                <a:lnTo>
                  <a:pt x="1780" y="12"/>
                </a:lnTo>
                <a:lnTo>
                  <a:pt x="1776" y="11"/>
                </a:lnTo>
                <a:lnTo>
                  <a:pt x="1774" y="11"/>
                </a:lnTo>
                <a:lnTo>
                  <a:pt x="1774" y="9"/>
                </a:lnTo>
                <a:lnTo>
                  <a:pt x="1774" y="5"/>
                </a:lnTo>
                <a:lnTo>
                  <a:pt x="1774" y="3"/>
                </a:lnTo>
                <a:lnTo>
                  <a:pt x="1774" y="2"/>
                </a:lnTo>
                <a:lnTo>
                  <a:pt x="1776" y="0"/>
                </a:lnTo>
                <a:lnTo>
                  <a:pt x="1780" y="0"/>
                </a:lnTo>
                <a:close/>
                <a:moveTo>
                  <a:pt x="1917" y="0"/>
                </a:moveTo>
                <a:lnTo>
                  <a:pt x="1997" y="0"/>
                </a:lnTo>
                <a:lnTo>
                  <a:pt x="2001" y="0"/>
                </a:lnTo>
                <a:lnTo>
                  <a:pt x="2003" y="2"/>
                </a:lnTo>
                <a:lnTo>
                  <a:pt x="2003" y="3"/>
                </a:lnTo>
                <a:lnTo>
                  <a:pt x="2004" y="5"/>
                </a:lnTo>
                <a:lnTo>
                  <a:pt x="2003" y="9"/>
                </a:lnTo>
                <a:lnTo>
                  <a:pt x="2003" y="11"/>
                </a:lnTo>
                <a:lnTo>
                  <a:pt x="2001" y="11"/>
                </a:lnTo>
                <a:lnTo>
                  <a:pt x="1997" y="12"/>
                </a:lnTo>
                <a:lnTo>
                  <a:pt x="1917" y="12"/>
                </a:lnTo>
                <a:lnTo>
                  <a:pt x="1916" y="11"/>
                </a:lnTo>
                <a:lnTo>
                  <a:pt x="1914" y="11"/>
                </a:lnTo>
                <a:lnTo>
                  <a:pt x="1912" y="9"/>
                </a:lnTo>
                <a:lnTo>
                  <a:pt x="1912" y="5"/>
                </a:lnTo>
                <a:lnTo>
                  <a:pt x="1912" y="3"/>
                </a:lnTo>
                <a:lnTo>
                  <a:pt x="1914" y="2"/>
                </a:lnTo>
                <a:lnTo>
                  <a:pt x="1916" y="0"/>
                </a:lnTo>
                <a:lnTo>
                  <a:pt x="1917" y="0"/>
                </a:lnTo>
                <a:close/>
                <a:moveTo>
                  <a:pt x="2055" y="0"/>
                </a:moveTo>
                <a:lnTo>
                  <a:pt x="2137" y="0"/>
                </a:lnTo>
                <a:lnTo>
                  <a:pt x="2139" y="0"/>
                </a:lnTo>
                <a:lnTo>
                  <a:pt x="2140" y="2"/>
                </a:lnTo>
                <a:lnTo>
                  <a:pt x="2142" y="3"/>
                </a:lnTo>
                <a:lnTo>
                  <a:pt x="2142" y="5"/>
                </a:lnTo>
                <a:lnTo>
                  <a:pt x="2142" y="9"/>
                </a:lnTo>
                <a:lnTo>
                  <a:pt x="2140" y="11"/>
                </a:lnTo>
                <a:lnTo>
                  <a:pt x="2139" y="11"/>
                </a:lnTo>
                <a:lnTo>
                  <a:pt x="2137" y="12"/>
                </a:lnTo>
                <a:lnTo>
                  <a:pt x="2055" y="12"/>
                </a:lnTo>
                <a:lnTo>
                  <a:pt x="2053" y="11"/>
                </a:lnTo>
                <a:lnTo>
                  <a:pt x="2052" y="11"/>
                </a:lnTo>
                <a:lnTo>
                  <a:pt x="2050" y="9"/>
                </a:lnTo>
                <a:lnTo>
                  <a:pt x="2050" y="5"/>
                </a:lnTo>
                <a:lnTo>
                  <a:pt x="2050" y="3"/>
                </a:lnTo>
                <a:lnTo>
                  <a:pt x="2052" y="2"/>
                </a:lnTo>
                <a:lnTo>
                  <a:pt x="2053" y="0"/>
                </a:lnTo>
                <a:lnTo>
                  <a:pt x="2055" y="0"/>
                </a:lnTo>
                <a:close/>
                <a:moveTo>
                  <a:pt x="2193" y="0"/>
                </a:moveTo>
                <a:lnTo>
                  <a:pt x="2275" y="0"/>
                </a:lnTo>
                <a:lnTo>
                  <a:pt x="2276" y="0"/>
                </a:lnTo>
                <a:lnTo>
                  <a:pt x="2278" y="2"/>
                </a:lnTo>
                <a:lnTo>
                  <a:pt x="2280" y="3"/>
                </a:lnTo>
                <a:lnTo>
                  <a:pt x="2280" y="5"/>
                </a:lnTo>
                <a:lnTo>
                  <a:pt x="2280" y="9"/>
                </a:lnTo>
                <a:lnTo>
                  <a:pt x="2278" y="11"/>
                </a:lnTo>
                <a:lnTo>
                  <a:pt x="2276" y="11"/>
                </a:lnTo>
                <a:lnTo>
                  <a:pt x="2275" y="12"/>
                </a:lnTo>
                <a:lnTo>
                  <a:pt x="2193" y="12"/>
                </a:lnTo>
                <a:lnTo>
                  <a:pt x="2191" y="11"/>
                </a:lnTo>
                <a:lnTo>
                  <a:pt x="2189" y="11"/>
                </a:lnTo>
                <a:lnTo>
                  <a:pt x="2188" y="9"/>
                </a:lnTo>
                <a:lnTo>
                  <a:pt x="2188" y="5"/>
                </a:lnTo>
                <a:lnTo>
                  <a:pt x="2188" y="3"/>
                </a:lnTo>
                <a:lnTo>
                  <a:pt x="2189" y="2"/>
                </a:lnTo>
                <a:lnTo>
                  <a:pt x="2191" y="0"/>
                </a:lnTo>
                <a:lnTo>
                  <a:pt x="2193" y="0"/>
                </a:lnTo>
                <a:close/>
                <a:moveTo>
                  <a:pt x="2333" y="0"/>
                </a:moveTo>
                <a:lnTo>
                  <a:pt x="2412" y="0"/>
                </a:lnTo>
                <a:lnTo>
                  <a:pt x="2414" y="0"/>
                </a:lnTo>
                <a:lnTo>
                  <a:pt x="2416" y="2"/>
                </a:lnTo>
                <a:lnTo>
                  <a:pt x="2418" y="3"/>
                </a:lnTo>
                <a:lnTo>
                  <a:pt x="2418" y="5"/>
                </a:lnTo>
                <a:lnTo>
                  <a:pt x="2418" y="9"/>
                </a:lnTo>
                <a:lnTo>
                  <a:pt x="2416" y="11"/>
                </a:lnTo>
                <a:lnTo>
                  <a:pt x="2414" y="11"/>
                </a:lnTo>
                <a:lnTo>
                  <a:pt x="2412" y="12"/>
                </a:lnTo>
                <a:lnTo>
                  <a:pt x="2333" y="12"/>
                </a:lnTo>
                <a:lnTo>
                  <a:pt x="2329" y="11"/>
                </a:lnTo>
                <a:lnTo>
                  <a:pt x="2327" y="11"/>
                </a:lnTo>
                <a:lnTo>
                  <a:pt x="2327" y="9"/>
                </a:lnTo>
                <a:lnTo>
                  <a:pt x="2325" y="5"/>
                </a:lnTo>
                <a:lnTo>
                  <a:pt x="2327" y="3"/>
                </a:lnTo>
                <a:lnTo>
                  <a:pt x="2327" y="2"/>
                </a:lnTo>
                <a:lnTo>
                  <a:pt x="2329" y="0"/>
                </a:lnTo>
                <a:lnTo>
                  <a:pt x="2333" y="0"/>
                </a:lnTo>
                <a:close/>
                <a:moveTo>
                  <a:pt x="2471" y="0"/>
                </a:moveTo>
                <a:lnTo>
                  <a:pt x="2550" y="0"/>
                </a:lnTo>
                <a:lnTo>
                  <a:pt x="2552" y="0"/>
                </a:lnTo>
                <a:lnTo>
                  <a:pt x="2554" y="2"/>
                </a:lnTo>
                <a:lnTo>
                  <a:pt x="2556" y="3"/>
                </a:lnTo>
                <a:lnTo>
                  <a:pt x="2556" y="5"/>
                </a:lnTo>
                <a:lnTo>
                  <a:pt x="2556" y="9"/>
                </a:lnTo>
                <a:lnTo>
                  <a:pt x="2554" y="11"/>
                </a:lnTo>
                <a:lnTo>
                  <a:pt x="2552" y="11"/>
                </a:lnTo>
                <a:lnTo>
                  <a:pt x="2550" y="12"/>
                </a:lnTo>
                <a:lnTo>
                  <a:pt x="2471" y="12"/>
                </a:lnTo>
                <a:lnTo>
                  <a:pt x="2467" y="11"/>
                </a:lnTo>
                <a:lnTo>
                  <a:pt x="2465" y="11"/>
                </a:lnTo>
                <a:lnTo>
                  <a:pt x="2465" y="9"/>
                </a:lnTo>
                <a:lnTo>
                  <a:pt x="2465" y="5"/>
                </a:lnTo>
                <a:lnTo>
                  <a:pt x="2465" y="3"/>
                </a:lnTo>
                <a:lnTo>
                  <a:pt x="2465" y="2"/>
                </a:lnTo>
                <a:lnTo>
                  <a:pt x="2467" y="0"/>
                </a:lnTo>
                <a:lnTo>
                  <a:pt x="2471" y="0"/>
                </a:lnTo>
                <a:close/>
                <a:moveTo>
                  <a:pt x="2608" y="0"/>
                </a:moveTo>
                <a:lnTo>
                  <a:pt x="2688" y="0"/>
                </a:lnTo>
                <a:lnTo>
                  <a:pt x="2692" y="0"/>
                </a:lnTo>
                <a:lnTo>
                  <a:pt x="2694" y="2"/>
                </a:lnTo>
                <a:lnTo>
                  <a:pt x="2694" y="3"/>
                </a:lnTo>
                <a:lnTo>
                  <a:pt x="2695" y="5"/>
                </a:lnTo>
                <a:lnTo>
                  <a:pt x="2694" y="9"/>
                </a:lnTo>
                <a:lnTo>
                  <a:pt x="2694" y="11"/>
                </a:lnTo>
                <a:lnTo>
                  <a:pt x="2692" y="11"/>
                </a:lnTo>
                <a:lnTo>
                  <a:pt x="2688" y="12"/>
                </a:lnTo>
                <a:lnTo>
                  <a:pt x="2608" y="12"/>
                </a:lnTo>
                <a:lnTo>
                  <a:pt x="2607" y="11"/>
                </a:lnTo>
                <a:lnTo>
                  <a:pt x="2605" y="11"/>
                </a:lnTo>
                <a:lnTo>
                  <a:pt x="2603" y="9"/>
                </a:lnTo>
                <a:lnTo>
                  <a:pt x="2603" y="5"/>
                </a:lnTo>
                <a:lnTo>
                  <a:pt x="2603" y="3"/>
                </a:lnTo>
                <a:lnTo>
                  <a:pt x="2605" y="2"/>
                </a:lnTo>
                <a:lnTo>
                  <a:pt x="2607" y="0"/>
                </a:lnTo>
                <a:lnTo>
                  <a:pt x="2608" y="0"/>
                </a:lnTo>
                <a:close/>
                <a:moveTo>
                  <a:pt x="2717" y="23"/>
                </a:moveTo>
                <a:lnTo>
                  <a:pt x="2657" y="78"/>
                </a:lnTo>
                <a:lnTo>
                  <a:pt x="2656" y="80"/>
                </a:lnTo>
                <a:lnTo>
                  <a:pt x="2654" y="80"/>
                </a:lnTo>
                <a:lnTo>
                  <a:pt x="2650" y="80"/>
                </a:lnTo>
                <a:lnTo>
                  <a:pt x="2648" y="78"/>
                </a:lnTo>
                <a:lnTo>
                  <a:pt x="2648" y="76"/>
                </a:lnTo>
                <a:lnTo>
                  <a:pt x="2648" y="74"/>
                </a:lnTo>
                <a:lnTo>
                  <a:pt x="2648" y="72"/>
                </a:lnTo>
                <a:lnTo>
                  <a:pt x="2650" y="70"/>
                </a:lnTo>
                <a:lnTo>
                  <a:pt x="2708" y="14"/>
                </a:lnTo>
                <a:lnTo>
                  <a:pt x="2710" y="14"/>
                </a:lnTo>
                <a:lnTo>
                  <a:pt x="2714" y="12"/>
                </a:lnTo>
                <a:lnTo>
                  <a:pt x="2715" y="14"/>
                </a:lnTo>
                <a:lnTo>
                  <a:pt x="2717" y="16"/>
                </a:lnTo>
                <a:lnTo>
                  <a:pt x="2717" y="18"/>
                </a:lnTo>
                <a:lnTo>
                  <a:pt x="2719" y="20"/>
                </a:lnTo>
                <a:lnTo>
                  <a:pt x="2717" y="22"/>
                </a:lnTo>
                <a:lnTo>
                  <a:pt x="2717" y="23"/>
                </a:lnTo>
                <a:close/>
                <a:moveTo>
                  <a:pt x="2616" y="118"/>
                </a:moveTo>
                <a:lnTo>
                  <a:pt x="2556" y="172"/>
                </a:lnTo>
                <a:lnTo>
                  <a:pt x="2554" y="174"/>
                </a:lnTo>
                <a:lnTo>
                  <a:pt x="2552" y="174"/>
                </a:lnTo>
                <a:lnTo>
                  <a:pt x="2550" y="172"/>
                </a:lnTo>
                <a:lnTo>
                  <a:pt x="2549" y="172"/>
                </a:lnTo>
                <a:lnTo>
                  <a:pt x="2547" y="170"/>
                </a:lnTo>
                <a:lnTo>
                  <a:pt x="2547" y="168"/>
                </a:lnTo>
                <a:lnTo>
                  <a:pt x="2547" y="165"/>
                </a:lnTo>
                <a:lnTo>
                  <a:pt x="2549" y="163"/>
                </a:lnTo>
                <a:lnTo>
                  <a:pt x="2607" y="109"/>
                </a:lnTo>
                <a:lnTo>
                  <a:pt x="2608" y="107"/>
                </a:lnTo>
                <a:lnTo>
                  <a:pt x="2612" y="107"/>
                </a:lnTo>
                <a:lnTo>
                  <a:pt x="2614" y="107"/>
                </a:lnTo>
                <a:lnTo>
                  <a:pt x="2616" y="109"/>
                </a:lnTo>
                <a:lnTo>
                  <a:pt x="2616" y="110"/>
                </a:lnTo>
                <a:lnTo>
                  <a:pt x="2617" y="114"/>
                </a:lnTo>
                <a:lnTo>
                  <a:pt x="2616" y="116"/>
                </a:lnTo>
                <a:lnTo>
                  <a:pt x="2616" y="118"/>
                </a:lnTo>
                <a:close/>
                <a:moveTo>
                  <a:pt x="2514" y="212"/>
                </a:moveTo>
                <a:lnTo>
                  <a:pt x="2454" y="266"/>
                </a:lnTo>
                <a:lnTo>
                  <a:pt x="2452" y="266"/>
                </a:lnTo>
                <a:lnTo>
                  <a:pt x="2451" y="268"/>
                </a:lnTo>
                <a:lnTo>
                  <a:pt x="2449" y="266"/>
                </a:lnTo>
                <a:lnTo>
                  <a:pt x="2447" y="266"/>
                </a:lnTo>
                <a:lnTo>
                  <a:pt x="2445" y="263"/>
                </a:lnTo>
                <a:lnTo>
                  <a:pt x="2445" y="261"/>
                </a:lnTo>
                <a:lnTo>
                  <a:pt x="2445" y="259"/>
                </a:lnTo>
                <a:lnTo>
                  <a:pt x="2447" y="257"/>
                </a:lnTo>
                <a:lnTo>
                  <a:pt x="2505" y="203"/>
                </a:lnTo>
                <a:lnTo>
                  <a:pt x="2507" y="201"/>
                </a:lnTo>
                <a:lnTo>
                  <a:pt x="2510" y="201"/>
                </a:lnTo>
                <a:lnTo>
                  <a:pt x="2512" y="201"/>
                </a:lnTo>
                <a:lnTo>
                  <a:pt x="2514" y="203"/>
                </a:lnTo>
                <a:lnTo>
                  <a:pt x="2516" y="205"/>
                </a:lnTo>
                <a:lnTo>
                  <a:pt x="2516" y="206"/>
                </a:lnTo>
                <a:lnTo>
                  <a:pt x="2514" y="208"/>
                </a:lnTo>
                <a:lnTo>
                  <a:pt x="2514" y="212"/>
                </a:lnTo>
                <a:close/>
                <a:moveTo>
                  <a:pt x="2412" y="304"/>
                </a:moveTo>
                <a:lnTo>
                  <a:pt x="2353" y="360"/>
                </a:lnTo>
                <a:lnTo>
                  <a:pt x="2351" y="360"/>
                </a:lnTo>
                <a:lnTo>
                  <a:pt x="2349" y="360"/>
                </a:lnTo>
                <a:lnTo>
                  <a:pt x="2347" y="360"/>
                </a:lnTo>
                <a:lnTo>
                  <a:pt x="2345" y="359"/>
                </a:lnTo>
                <a:lnTo>
                  <a:pt x="2344" y="357"/>
                </a:lnTo>
                <a:lnTo>
                  <a:pt x="2344" y="355"/>
                </a:lnTo>
                <a:lnTo>
                  <a:pt x="2344" y="353"/>
                </a:lnTo>
                <a:lnTo>
                  <a:pt x="2345" y="351"/>
                </a:lnTo>
                <a:lnTo>
                  <a:pt x="2405" y="297"/>
                </a:lnTo>
                <a:lnTo>
                  <a:pt x="2407" y="295"/>
                </a:lnTo>
                <a:lnTo>
                  <a:pt x="2409" y="295"/>
                </a:lnTo>
                <a:lnTo>
                  <a:pt x="2411" y="295"/>
                </a:lnTo>
                <a:lnTo>
                  <a:pt x="2412" y="297"/>
                </a:lnTo>
                <a:lnTo>
                  <a:pt x="2414" y="299"/>
                </a:lnTo>
                <a:lnTo>
                  <a:pt x="2414" y="301"/>
                </a:lnTo>
                <a:lnTo>
                  <a:pt x="2412" y="302"/>
                </a:lnTo>
                <a:lnTo>
                  <a:pt x="2412" y="304"/>
                </a:lnTo>
                <a:close/>
                <a:moveTo>
                  <a:pt x="2311" y="399"/>
                </a:moveTo>
                <a:lnTo>
                  <a:pt x="2251" y="453"/>
                </a:lnTo>
                <a:lnTo>
                  <a:pt x="2249" y="455"/>
                </a:lnTo>
                <a:lnTo>
                  <a:pt x="2247" y="455"/>
                </a:lnTo>
                <a:lnTo>
                  <a:pt x="2246" y="455"/>
                </a:lnTo>
                <a:lnTo>
                  <a:pt x="2244" y="453"/>
                </a:lnTo>
                <a:lnTo>
                  <a:pt x="2242" y="451"/>
                </a:lnTo>
                <a:lnTo>
                  <a:pt x="2242" y="449"/>
                </a:lnTo>
                <a:lnTo>
                  <a:pt x="2242" y="447"/>
                </a:lnTo>
                <a:lnTo>
                  <a:pt x="2244" y="446"/>
                </a:lnTo>
                <a:lnTo>
                  <a:pt x="2304" y="389"/>
                </a:lnTo>
                <a:lnTo>
                  <a:pt x="2305" y="389"/>
                </a:lnTo>
                <a:lnTo>
                  <a:pt x="2307" y="389"/>
                </a:lnTo>
                <a:lnTo>
                  <a:pt x="2309" y="389"/>
                </a:lnTo>
                <a:lnTo>
                  <a:pt x="2311" y="391"/>
                </a:lnTo>
                <a:lnTo>
                  <a:pt x="2313" y="393"/>
                </a:lnTo>
                <a:lnTo>
                  <a:pt x="2313" y="395"/>
                </a:lnTo>
                <a:lnTo>
                  <a:pt x="2313" y="397"/>
                </a:lnTo>
                <a:lnTo>
                  <a:pt x="2311" y="399"/>
                </a:lnTo>
                <a:close/>
                <a:moveTo>
                  <a:pt x="2209" y="493"/>
                </a:moveTo>
                <a:lnTo>
                  <a:pt x="2150" y="547"/>
                </a:lnTo>
                <a:lnTo>
                  <a:pt x="2148" y="549"/>
                </a:lnTo>
                <a:lnTo>
                  <a:pt x="2146" y="549"/>
                </a:lnTo>
                <a:lnTo>
                  <a:pt x="2144" y="549"/>
                </a:lnTo>
                <a:lnTo>
                  <a:pt x="2142" y="547"/>
                </a:lnTo>
                <a:lnTo>
                  <a:pt x="2140" y="545"/>
                </a:lnTo>
                <a:lnTo>
                  <a:pt x="2140" y="544"/>
                </a:lnTo>
                <a:lnTo>
                  <a:pt x="2140" y="540"/>
                </a:lnTo>
                <a:lnTo>
                  <a:pt x="2142" y="538"/>
                </a:lnTo>
                <a:lnTo>
                  <a:pt x="2202" y="484"/>
                </a:lnTo>
                <a:lnTo>
                  <a:pt x="2204" y="484"/>
                </a:lnTo>
                <a:lnTo>
                  <a:pt x="2206" y="482"/>
                </a:lnTo>
                <a:lnTo>
                  <a:pt x="2208" y="484"/>
                </a:lnTo>
                <a:lnTo>
                  <a:pt x="2209" y="484"/>
                </a:lnTo>
                <a:lnTo>
                  <a:pt x="2211" y="486"/>
                </a:lnTo>
                <a:lnTo>
                  <a:pt x="2211" y="489"/>
                </a:lnTo>
                <a:lnTo>
                  <a:pt x="2211" y="491"/>
                </a:lnTo>
                <a:lnTo>
                  <a:pt x="2209" y="493"/>
                </a:lnTo>
                <a:close/>
                <a:moveTo>
                  <a:pt x="2108" y="587"/>
                </a:moveTo>
                <a:lnTo>
                  <a:pt x="2048" y="641"/>
                </a:lnTo>
                <a:lnTo>
                  <a:pt x="2046" y="641"/>
                </a:lnTo>
                <a:lnTo>
                  <a:pt x="2044" y="643"/>
                </a:lnTo>
                <a:lnTo>
                  <a:pt x="2043" y="641"/>
                </a:lnTo>
                <a:lnTo>
                  <a:pt x="2041" y="641"/>
                </a:lnTo>
                <a:lnTo>
                  <a:pt x="2039" y="640"/>
                </a:lnTo>
                <a:lnTo>
                  <a:pt x="2039" y="636"/>
                </a:lnTo>
                <a:lnTo>
                  <a:pt x="2039" y="634"/>
                </a:lnTo>
                <a:lnTo>
                  <a:pt x="2041" y="632"/>
                </a:lnTo>
                <a:lnTo>
                  <a:pt x="2101" y="578"/>
                </a:lnTo>
                <a:lnTo>
                  <a:pt x="2102" y="576"/>
                </a:lnTo>
                <a:lnTo>
                  <a:pt x="2104" y="576"/>
                </a:lnTo>
                <a:lnTo>
                  <a:pt x="2106" y="576"/>
                </a:lnTo>
                <a:lnTo>
                  <a:pt x="2108" y="578"/>
                </a:lnTo>
                <a:lnTo>
                  <a:pt x="2110" y="580"/>
                </a:lnTo>
                <a:lnTo>
                  <a:pt x="2110" y="582"/>
                </a:lnTo>
                <a:lnTo>
                  <a:pt x="2110" y="585"/>
                </a:lnTo>
                <a:lnTo>
                  <a:pt x="2108" y="587"/>
                </a:lnTo>
                <a:close/>
                <a:moveTo>
                  <a:pt x="2006" y="679"/>
                </a:moveTo>
                <a:lnTo>
                  <a:pt x="1948" y="736"/>
                </a:lnTo>
                <a:lnTo>
                  <a:pt x="1945" y="736"/>
                </a:lnTo>
                <a:lnTo>
                  <a:pt x="1943" y="736"/>
                </a:lnTo>
                <a:lnTo>
                  <a:pt x="1941" y="736"/>
                </a:lnTo>
                <a:lnTo>
                  <a:pt x="1939" y="734"/>
                </a:lnTo>
                <a:lnTo>
                  <a:pt x="1937" y="732"/>
                </a:lnTo>
                <a:lnTo>
                  <a:pt x="1937" y="730"/>
                </a:lnTo>
                <a:lnTo>
                  <a:pt x="1937" y="728"/>
                </a:lnTo>
                <a:lnTo>
                  <a:pt x="1939" y="727"/>
                </a:lnTo>
                <a:lnTo>
                  <a:pt x="1999" y="672"/>
                </a:lnTo>
                <a:lnTo>
                  <a:pt x="2001" y="670"/>
                </a:lnTo>
                <a:lnTo>
                  <a:pt x="2003" y="670"/>
                </a:lnTo>
                <a:lnTo>
                  <a:pt x="2004" y="670"/>
                </a:lnTo>
                <a:lnTo>
                  <a:pt x="2006" y="672"/>
                </a:lnTo>
                <a:lnTo>
                  <a:pt x="2008" y="674"/>
                </a:lnTo>
                <a:lnTo>
                  <a:pt x="2008" y="676"/>
                </a:lnTo>
                <a:lnTo>
                  <a:pt x="2008" y="678"/>
                </a:lnTo>
                <a:lnTo>
                  <a:pt x="2006" y="679"/>
                </a:lnTo>
                <a:close/>
                <a:moveTo>
                  <a:pt x="1905" y="774"/>
                </a:moveTo>
                <a:lnTo>
                  <a:pt x="1847" y="828"/>
                </a:lnTo>
                <a:lnTo>
                  <a:pt x="1845" y="830"/>
                </a:lnTo>
                <a:lnTo>
                  <a:pt x="1841" y="830"/>
                </a:lnTo>
                <a:lnTo>
                  <a:pt x="1839" y="830"/>
                </a:lnTo>
                <a:lnTo>
                  <a:pt x="1838" y="828"/>
                </a:lnTo>
                <a:lnTo>
                  <a:pt x="1836" y="826"/>
                </a:lnTo>
                <a:lnTo>
                  <a:pt x="1836" y="824"/>
                </a:lnTo>
                <a:lnTo>
                  <a:pt x="1838" y="823"/>
                </a:lnTo>
                <a:lnTo>
                  <a:pt x="1838" y="821"/>
                </a:lnTo>
                <a:lnTo>
                  <a:pt x="1897" y="766"/>
                </a:lnTo>
                <a:lnTo>
                  <a:pt x="1899" y="765"/>
                </a:lnTo>
                <a:lnTo>
                  <a:pt x="1901" y="765"/>
                </a:lnTo>
                <a:lnTo>
                  <a:pt x="1903" y="765"/>
                </a:lnTo>
                <a:lnTo>
                  <a:pt x="1905" y="766"/>
                </a:lnTo>
                <a:lnTo>
                  <a:pt x="1906" y="768"/>
                </a:lnTo>
                <a:lnTo>
                  <a:pt x="1906" y="770"/>
                </a:lnTo>
                <a:lnTo>
                  <a:pt x="1906" y="772"/>
                </a:lnTo>
                <a:lnTo>
                  <a:pt x="1905" y="774"/>
                </a:lnTo>
                <a:close/>
                <a:moveTo>
                  <a:pt x="1803" y="868"/>
                </a:moveTo>
                <a:lnTo>
                  <a:pt x="1745" y="922"/>
                </a:lnTo>
                <a:lnTo>
                  <a:pt x="1743" y="924"/>
                </a:lnTo>
                <a:lnTo>
                  <a:pt x="1740" y="924"/>
                </a:lnTo>
                <a:lnTo>
                  <a:pt x="1738" y="924"/>
                </a:lnTo>
                <a:lnTo>
                  <a:pt x="1736" y="922"/>
                </a:lnTo>
                <a:lnTo>
                  <a:pt x="1736" y="921"/>
                </a:lnTo>
                <a:lnTo>
                  <a:pt x="1734" y="919"/>
                </a:lnTo>
                <a:lnTo>
                  <a:pt x="1736" y="915"/>
                </a:lnTo>
                <a:lnTo>
                  <a:pt x="1736" y="913"/>
                </a:lnTo>
                <a:lnTo>
                  <a:pt x="1796" y="859"/>
                </a:lnTo>
                <a:lnTo>
                  <a:pt x="1798" y="859"/>
                </a:lnTo>
                <a:lnTo>
                  <a:pt x="1799" y="857"/>
                </a:lnTo>
                <a:lnTo>
                  <a:pt x="1801" y="859"/>
                </a:lnTo>
                <a:lnTo>
                  <a:pt x="1805" y="859"/>
                </a:lnTo>
                <a:lnTo>
                  <a:pt x="1805" y="861"/>
                </a:lnTo>
                <a:lnTo>
                  <a:pt x="1805" y="864"/>
                </a:lnTo>
                <a:lnTo>
                  <a:pt x="1805" y="866"/>
                </a:lnTo>
                <a:lnTo>
                  <a:pt x="1803" y="868"/>
                </a:lnTo>
                <a:close/>
                <a:moveTo>
                  <a:pt x="1702" y="962"/>
                </a:moveTo>
                <a:lnTo>
                  <a:pt x="1643" y="1017"/>
                </a:lnTo>
                <a:lnTo>
                  <a:pt x="1642" y="1018"/>
                </a:lnTo>
                <a:lnTo>
                  <a:pt x="1640" y="1018"/>
                </a:lnTo>
                <a:lnTo>
                  <a:pt x="1636" y="1017"/>
                </a:lnTo>
                <a:lnTo>
                  <a:pt x="1634" y="1017"/>
                </a:lnTo>
                <a:lnTo>
                  <a:pt x="1634" y="1015"/>
                </a:lnTo>
                <a:lnTo>
                  <a:pt x="1633" y="1011"/>
                </a:lnTo>
                <a:lnTo>
                  <a:pt x="1634" y="1009"/>
                </a:lnTo>
                <a:lnTo>
                  <a:pt x="1636" y="1008"/>
                </a:lnTo>
                <a:lnTo>
                  <a:pt x="1694" y="953"/>
                </a:lnTo>
                <a:lnTo>
                  <a:pt x="1696" y="951"/>
                </a:lnTo>
                <a:lnTo>
                  <a:pt x="1698" y="951"/>
                </a:lnTo>
                <a:lnTo>
                  <a:pt x="1702" y="951"/>
                </a:lnTo>
                <a:lnTo>
                  <a:pt x="1703" y="953"/>
                </a:lnTo>
                <a:lnTo>
                  <a:pt x="1703" y="955"/>
                </a:lnTo>
                <a:lnTo>
                  <a:pt x="1703" y="957"/>
                </a:lnTo>
                <a:lnTo>
                  <a:pt x="1703" y="960"/>
                </a:lnTo>
                <a:lnTo>
                  <a:pt x="1702" y="962"/>
                </a:lnTo>
                <a:close/>
                <a:moveTo>
                  <a:pt x="1602" y="1055"/>
                </a:moveTo>
                <a:lnTo>
                  <a:pt x="1542" y="1111"/>
                </a:lnTo>
                <a:lnTo>
                  <a:pt x="1540" y="1111"/>
                </a:lnTo>
                <a:lnTo>
                  <a:pt x="1538" y="1111"/>
                </a:lnTo>
                <a:lnTo>
                  <a:pt x="1535" y="1111"/>
                </a:lnTo>
                <a:lnTo>
                  <a:pt x="1533" y="1111"/>
                </a:lnTo>
                <a:lnTo>
                  <a:pt x="1533" y="1107"/>
                </a:lnTo>
                <a:lnTo>
                  <a:pt x="1533" y="1105"/>
                </a:lnTo>
                <a:lnTo>
                  <a:pt x="1533" y="1104"/>
                </a:lnTo>
                <a:lnTo>
                  <a:pt x="1535" y="1102"/>
                </a:lnTo>
                <a:lnTo>
                  <a:pt x="1593" y="1047"/>
                </a:lnTo>
                <a:lnTo>
                  <a:pt x="1595" y="1046"/>
                </a:lnTo>
                <a:lnTo>
                  <a:pt x="1596" y="1046"/>
                </a:lnTo>
                <a:lnTo>
                  <a:pt x="1600" y="1046"/>
                </a:lnTo>
                <a:lnTo>
                  <a:pt x="1602" y="1047"/>
                </a:lnTo>
                <a:lnTo>
                  <a:pt x="1602" y="1049"/>
                </a:lnTo>
                <a:lnTo>
                  <a:pt x="1604" y="1051"/>
                </a:lnTo>
                <a:lnTo>
                  <a:pt x="1602" y="1053"/>
                </a:lnTo>
                <a:lnTo>
                  <a:pt x="1602" y="1055"/>
                </a:lnTo>
                <a:close/>
                <a:moveTo>
                  <a:pt x="1513" y="1133"/>
                </a:moveTo>
                <a:lnTo>
                  <a:pt x="1593" y="1133"/>
                </a:lnTo>
                <a:lnTo>
                  <a:pt x="1595" y="1133"/>
                </a:lnTo>
                <a:lnTo>
                  <a:pt x="1596" y="1134"/>
                </a:lnTo>
                <a:lnTo>
                  <a:pt x="1598" y="1136"/>
                </a:lnTo>
                <a:lnTo>
                  <a:pt x="1598" y="1138"/>
                </a:lnTo>
                <a:lnTo>
                  <a:pt x="1598" y="1142"/>
                </a:lnTo>
                <a:lnTo>
                  <a:pt x="1596" y="1143"/>
                </a:lnTo>
                <a:lnTo>
                  <a:pt x="1595" y="1143"/>
                </a:lnTo>
                <a:lnTo>
                  <a:pt x="1593" y="1145"/>
                </a:lnTo>
                <a:lnTo>
                  <a:pt x="1513" y="1145"/>
                </a:lnTo>
                <a:lnTo>
                  <a:pt x="1509" y="1143"/>
                </a:lnTo>
                <a:lnTo>
                  <a:pt x="1507" y="1143"/>
                </a:lnTo>
                <a:lnTo>
                  <a:pt x="1507" y="1142"/>
                </a:lnTo>
                <a:lnTo>
                  <a:pt x="1506" y="1138"/>
                </a:lnTo>
                <a:lnTo>
                  <a:pt x="1507" y="1136"/>
                </a:lnTo>
                <a:lnTo>
                  <a:pt x="1507" y="1134"/>
                </a:lnTo>
                <a:lnTo>
                  <a:pt x="1509" y="1133"/>
                </a:lnTo>
                <a:lnTo>
                  <a:pt x="1513" y="1133"/>
                </a:lnTo>
                <a:close/>
                <a:moveTo>
                  <a:pt x="1651" y="1133"/>
                </a:moveTo>
                <a:lnTo>
                  <a:pt x="1731" y="1133"/>
                </a:lnTo>
                <a:lnTo>
                  <a:pt x="1732" y="1133"/>
                </a:lnTo>
                <a:lnTo>
                  <a:pt x="1734" y="1134"/>
                </a:lnTo>
                <a:lnTo>
                  <a:pt x="1736" y="1136"/>
                </a:lnTo>
                <a:lnTo>
                  <a:pt x="1736" y="1138"/>
                </a:lnTo>
                <a:lnTo>
                  <a:pt x="1736" y="1142"/>
                </a:lnTo>
                <a:lnTo>
                  <a:pt x="1734" y="1143"/>
                </a:lnTo>
                <a:lnTo>
                  <a:pt x="1732" y="1143"/>
                </a:lnTo>
                <a:lnTo>
                  <a:pt x="1731" y="1145"/>
                </a:lnTo>
                <a:lnTo>
                  <a:pt x="1651" y="1145"/>
                </a:lnTo>
                <a:lnTo>
                  <a:pt x="1649" y="1143"/>
                </a:lnTo>
                <a:lnTo>
                  <a:pt x="1647" y="1143"/>
                </a:lnTo>
                <a:lnTo>
                  <a:pt x="1645" y="1142"/>
                </a:lnTo>
                <a:lnTo>
                  <a:pt x="1645" y="1138"/>
                </a:lnTo>
                <a:lnTo>
                  <a:pt x="1645" y="1136"/>
                </a:lnTo>
                <a:lnTo>
                  <a:pt x="1647" y="1134"/>
                </a:lnTo>
                <a:lnTo>
                  <a:pt x="1649" y="1133"/>
                </a:lnTo>
                <a:lnTo>
                  <a:pt x="1651" y="1133"/>
                </a:lnTo>
                <a:close/>
                <a:moveTo>
                  <a:pt x="1789" y="1133"/>
                </a:moveTo>
                <a:lnTo>
                  <a:pt x="1868" y="1133"/>
                </a:lnTo>
                <a:lnTo>
                  <a:pt x="1872" y="1133"/>
                </a:lnTo>
                <a:lnTo>
                  <a:pt x="1874" y="1134"/>
                </a:lnTo>
                <a:lnTo>
                  <a:pt x="1874" y="1136"/>
                </a:lnTo>
                <a:lnTo>
                  <a:pt x="1876" y="1138"/>
                </a:lnTo>
                <a:lnTo>
                  <a:pt x="1874" y="1142"/>
                </a:lnTo>
                <a:lnTo>
                  <a:pt x="1874" y="1143"/>
                </a:lnTo>
                <a:lnTo>
                  <a:pt x="1872" y="1143"/>
                </a:lnTo>
                <a:lnTo>
                  <a:pt x="1868" y="1145"/>
                </a:lnTo>
                <a:lnTo>
                  <a:pt x="1789" y="1145"/>
                </a:lnTo>
                <a:lnTo>
                  <a:pt x="1787" y="1143"/>
                </a:lnTo>
                <a:lnTo>
                  <a:pt x="1785" y="1143"/>
                </a:lnTo>
                <a:lnTo>
                  <a:pt x="1783" y="1142"/>
                </a:lnTo>
                <a:lnTo>
                  <a:pt x="1783" y="1138"/>
                </a:lnTo>
                <a:lnTo>
                  <a:pt x="1783" y="1136"/>
                </a:lnTo>
                <a:lnTo>
                  <a:pt x="1785" y="1134"/>
                </a:lnTo>
                <a:lnTo>
                  <a:pt x="1787" y="1133"/>
                </a:lnTo>
                <a:lnTo>
                  <a:pt x="1789" y="1133"/>
                </a:lnTo>
                <a:close/>
                <a:moveTo>
                  <a:pt x="1926" y="1133"/>
                </a:moveTo>
                <a:lnTo>
                  <a:pt x="2008" y="1133"/>
                </a:lnTo>
                <a:lnTo>
                  <a:pt x="2010" y="1133"/>
                </a:lnTo>
                <a:lnTo>
                  <a:pt x="2012" y="1134"/>
                </a:lnTo>
                <a:lnTo>
                  <a:pt x="2013" y="1136"/>
                </a:lnTo>
                <a:lnTo>
                  <a:pt x="2013" y="1138"/>
                </a:lnTo>
                <a:lnTo>
                  <a:pt x="2013" y="1142"/>
                </a:lnTo>
                <a:lnTo>
                  <a:pt x="2012" y="1143"/>
                </a:lnTo>
                <a:lnTo>
                  <a:pt x="2010" y="1143"/>
                </a:lnTo>
                <a:lnTo>
                  <a:pt x="2008" y="1145"/>
                </a:lnTo>
                <a:lnTo>
                  <a:pt x="1926" y="1145"/>
                </a:lnTo>
                <a:lnTo>
                  <a:pt x="1925" y="1143"/>
                </a:lnTo>
                <a:lnTo>
                  <a:pt x="1923" y="1143"/>
                </a:lnTo>
                <a:lnTo>
                  <a:pt x="1921" y="1142"/>
                </a:lnTo>
                <a:lnTo>
                  <a:pt x="1921" y="1138"/>
                </a:lnTo>
                <a:lnTo>
                  <a:pt x="1921" y="1136"/>
                </a:lnTo>
                <a:lnTo>
                  <a:pt x="1923" y="1134"/>
                </a:lnTo>
                <a:lnTo>
                  <a:pt x="1925" y="1133"/>
                </a:lnTo>
                <a:lnTo>
                  <a:pt x="1926" y="1133"/>
                </a:lnTo>
                <a:close/>
                <a:moveTo>
                  <a:pt x="2064" y="1133"/>
                </a:moveTo>
                <a:lnTo>
                  <a:pt x="2146" y="1133"/>
                </a:lnTo>
                <a:lnTo>
                  <a:pt x="2148" y="1133"/>
                </a:lnTo>
                <a:lnTo>
                  <a:pt x="2150" y="1134"/>
                </a:lnTo>
                <a:lnTo>
                  <a:pt x="2151" y="1136"/>
                </a:lnTo>
                <a:lnTo>
                  <a:pt x="2151" y="1138"/>
                </a:lnTo>
                <a:lnTo>
                  <a:pt x="2151" y="1142"/>
                </a:lnTo>
                <a:lnTo>
                  <a:pt x="2150" y="1143"/>
                </a:lnTo>
                <a:lnTo>
                  <a:pt x="2148" y="1143"/>
                </a:lnTo>
                <a:lnTo>
                  <a:pt x="2146" y="1145"/>
                </a:lnTo>
                <a:lnTo>
                  <a:pt x="2064" y="1145"/>
                </a:lnTo>
                <a:lnTo>
                  <a:pt x="2062" y="1143"/>
                </a:lnTo>
                <a:lnTo>
                  <a:pt x="2061" y="1143"/>
                </a:lnTo>
                <a:lnTo>
                  <a:pt x="2059" y="1142"/>
                </a:lnTo>
                <a:lnTo>
                  <a:pt x="2059" y="1138"/>
                </a:lnTo>
                <a:lnTo>
                  <a:pt x="2059" y="1136"/>
                </a:lnTo>
                <a:lnTo>
                  <a:pt x="2061" y="1134"/>
                </a:lnTo>
                <a:lnTo>
                  <a:pt x="2062" y="1133"/>
                </a:lnTo>
                <a:lnTo>
                  <a:pt x="2064" y="1133"/>
                </a:lnTo>
                <a:close/>
                <a:moveTo>
                  <a:pt x="2204" y="1133"/>
                </a:moveTo>
                <a:lnTo>
                  <a:pt x="2284" y="1133"/>
                </a:lnTo>
                <a:lnTo>
                  <a:pt x="2286" y="1133"/>
                </a:lnTo>
                <a:lnTo>
                  <a:pt x="2287" y="1134"/>
                </a:lnTo>
                <a:lnTo>
                  <a:pt x="2289" y="1136"/>
                </a:lnTo>
                <a:lnTo>
                  <a:pt x="2289" y="1138"/>
                </a:lnTo>
                <a:lnTo>
                  <a:pt x="2289" y="1142"/>
                </a:lnTo>
                <a:lnTo>
                  <a:pt x="2287" y="1143"/>
                </a:lnTo>
                <a:lnTo>
                  <a:pt x="2286" y="1143"/>
                </a:lnTo>
                <a:lnTo>
                  <a:pt x="2284" y="1145"/>
                </a:lnTo>
                <a:lnTo>
                  <a:pt x="2204" y="1145"/>
                </a:lnTo>
                <a:lnTo>
                  <a:pt x="2200" y="1143"/>
                </a:lnTo>
                <a:lnTo>
                  <a:pt x="2198" y="1143"/>
                </a:lnTo>
                <a:lnTo>
                  <a:pt x="2198" y="1142"/>
                </a:lnTo>
                <a:lnTo>
                  <a:pt x="2197" y="1138"/>
                </a:lnTo>
                <a:lnTo>
                  <a:pt x="2198" y="1136"/>
                </a:lnTo>
                <a:lnTo>
                  <a:pt x="2198" y="1134"/>
                </a:lnTo>
                <a:lnTo>
                  <a:pt x="2200" y="1133"/>
                </a:lnTo>
                <a:lnTo>
                  <a:pt x="2204" y="1133"/>
                </a:lnTo>
                <a:close/>
                <a:moveTo>
                  <a:pt x="2342" y="1133"/>
                </a:moveTo>
                <a:lnTo>
                  <a:pt x="2422" y="1133"/>
                </a:lnTo>
                <a:lnTo>
                  <a:pt x="2423" y="1133"/>
                </a:lnTo>
                <a:lnTo>
                  <a:pt x="2425" y="1134"/>
                </a:lnTo>
                <a:lnTo>
                  <a:pt x="2427" y="1136"/>
                </a:lnTo>
                <a:lnTo>
                  <a:pt x="2427" y="1138"/>
                </a:lnTo>
                <a:lnTo>
                  <a:pt x="2427" y="1142"/>
                </a:lnTo>
                <a:lnTo>
                  <a:pt x="2425" y="1143"/>
                </a:lnTo>
                <a:lnTo>
                  <a:pt x="2423" y="1143"/>
                </a:lnTo>
                <a:lnTo>
                  <a:pt x="2422" y="1145"/>
                </a:lnTo>
                <a:lnTo>
                  <a:pt x="2342" y="1145"/>
                </a:lnTo>
                <a:lnTo>
                  <a:pt x="2340" y="1143"/>
                </a:lnTo>
                <a:lnTo>
                  <a:pt x="2338" y="1143"/>
                </a:lnTo>
                <a:lnTo>
                  <a:pt x="2336" y="1142"/>
                </a:lnTo>
                <a:lnTo>
                  <a:pt x="2336" y="1138"/>
                </a:lnTo>
                <a:lnTo>
                  <a:pt x="2336" y="1136"/>
                </a:lnTo>
                <a:lnTo>
                  <a:pt x="2338" y="1134"/>
                </a:lnTo>
                <a:lnTo>
                  <a:pt x="2340" y="1133"/>
                </a:lnTo>
                <a:lnTo>
                  <a:pt x="2342" y="1133"/>
                </a:lnTo>
                <a:close/>
                <a:moveTo>
                  <a:pt x="2480" y="1133"/>
                </a:moveTo>
                <a:lnTo>
                  <a:pt x="2559" y="1133"/>
                </a:lnTo>
                <a:lnTo>
                  <a:pt x="2563" y="1133"/>
                </a:lnTo>
                <a:lnTo>
                  <a:pt x="2565" y="1134"/>
                </a:lnTo>
                <a:lnTo>
                  <a:pt x="2565" y="1136"/>
                </a:lnTo>
                <a:lnTo>
                  <a:pt x="2567" y="1138"/>
                </a:lnTo>
                <a:lnTo>
                  <a:pt x="2565" y="1142"/>
                </a:lnTo>
                <a:lnTo>
                  <a:pt x="2565" y="1143"/>
                </a:lnTo>
                <a:lnTo>
                  <a:pt x="2563" y="1143"/>
                </a:lnTo>
                <a:lnTo>
                  <a:pt x="2559" y="1145"/>
                </a:lnTo>
                <a:lnTo>
                  <a:pt x="2480" y="1145"/>
                </a:lnTo>
                <a:lnTo>
                  <a:pt x="2478" y="1143"/>
                </a:lnTo>
                <a:lnTo>
                  <a:pt x="2476" y="1143"/>
                </a:lnTo>
                <a:lnTo>
                  <a:pt x="2474" y="1142"/>
                </a:lnTo>
                <a:lnTo>
                  <a:pt x="2474" y="1138"/>
                </a:lnTo>
                <a:lnTo>
                  <a:pt x="2474" y="1136"/>
                </a:lnTo>
                <a:lnTo>
                  <a:pt x="2476" y="1134"/>
                </a:lnTo>
                <a:lnTo>
                  <a:pt x="2478" y="1133"/>
                </a:lnTo>
                <a:lnTo>
                  <a:pt x="2480" y="1133"/>
                </a:lnTo>
                <a:close/>
                <a:moveTo>
                  <a:pt x="2617" y="1133"/>
                </a:moveTo>
                <a:lnTo>
                  <a:pt x="2699" y="1133"/>
                </a:lnTo>
                <a:lnTo>
                  <a:pt x="2701" y="1133"/>
                </a:lnTo>
                <a:lnTo>
                  <a:pt x="2703" y="1134"/>
                </a:lnTo>
                <a:lnTo>
                  <a:pt x="2705" y="1136"/>
                </a:lnTo>
                <a:lnTo>
                  <a:pt x="2705" y="1138"/>
                </a:lnTo>
                <a:lnTo>
                  <a:pt x="2705" y="1142"/>
                </a:lnTo>
                <a:lnTo>
                  <a:pt x="2703" y="1143"/>
                </a:lnTo>
                <a:lnTo>
                  <a:pt x="2701" y="1143"/>
                </a:lnTo>
                <a:lnTo>
                  <a:pt x="2699" y="1145"/>
                </a:lnTo>
                <a:lnTo>
                  <a:pt x="2617" y="1145"/>
                </a:lnTo>
                <a:lnTo>
                  <a:pt x="2616" y="1143"/>
                </a:lnTo>
                <a:lnTo>
                  <a:pt x="2614" y="1143"/>
                </a:lnTo>
                <a:lnTo>
                  <a:pt x="2612" y="1142"/>
                </a:lnTo>
                <a:lnTo>
                  <a:pt x="2612" y="1138"/>
                </a:lnTo>
                <a:lnTo>
                  <a:pt x="2612" y="1136"/>
                </a:lnTo>
                <a:lnTo>
                  <a:pt x="2614" y="1134"/>
                </a:lnTo>
                <a:lnTo>
                  <a:pt x="2616" y="1133"/>
                </a:lnTo>
                <a:lnTo>
                  <a:pt x="2617" y="1133"/>
                </a:lnTo>
                <a:close/>
                <a:moveTo>
                  <a:pt x="2734" y="1167"/>
                </a:moveTo>
                <a:lnTo>
                  <a:pt x="2737" y="1249"/>
                </a:lnTo>
                <a:lnTo>
                  <a:pt x="2737" y="1250"/>
                </a:lnTo>
                <a:lnTo>
                  <a:pt x="2735" y="1252"/>
                </a:lnTo>
                <a:lnTo>
                  <a:pt x="2734" y="1254"/>
                </a:lnTo>
                <a:lnTo>
                  <a:pt x="2732" y="1254"/>
                </a:lnTo>
                <a:lnTo>
                  <a:pt x="2730" y="1254"/>
                </a:lnTo>
                <a:lnTo>
                  <a:pt x="2728" y="1252"/>
                </a:lnTo>
                <a:lnTo>
                  <a:pt x="2726" y="1250"/>
                </a:lnTo>
                <a:lnTo>
                  <a:pt x="2726" y="1249"/>
                </a:lnTo>
                <a:lnTo>
                  <a:pt x="2723" y="1169"/>
                </a:lnTo>
                <a:lnTo>
                  <a:pt x="2723" y="1165"/>
                </a:lnTo>
                <a:lnTo>
                  <a:pt x="2724" y="1163"/>
                </a:lnTo>
                <a:lnTo>
                  <a:pt x="2726" y="1162"/>
                </a:lnTo>
                <a:lnTo>
                  <a:pt x="2728" y="1162"/>
                </a:lnTo>
                <a:lnTo>
                  <a:pt x="2730" y="1162"/>
                </a:lnTo>
                <a:lnTo>
                  <a:pt x="2732" y="1163"/>
                </a:lnTo>
                <a:lnTo>
                  <a:pt x="2734" y="1165"/>
                </a:lnTo>
                <a:lnTo>
                  <a:pt x="2734" y="1167"/>
                </a:lnTo>
                <a:close/>
                <a:moveTo>
                  <a:pt x="2739" y="1305"/>
                </a:moveTo>
                <a:lnTo>
                  <a:pt x="2743" y="1386"/>
                </a:lnTo>
                <a:lnTo>
                  <a:pt x="2743" y="1388"/>
                </a:lnTo>
                <a:lnTo>
                  <a:pt x="2741" y="1390"/>
                </a:lnTo>
                <a:lnTo>
                  <a:pt x="2739" y="1392"/>
                </a:lnTo>
                <a:lnTo>
                  <a:pt x="2737" y="1392"/>
                </a:lnTo>
                <a:lnTo>
                  <a:pt x="2735" y="1392"/>
                </a:lnTo>
                <a:lnTo>
                  <a:pt x="2734" y="1390"/>
                </a:lnTo>
                <a:lnTo>
                  <a:pt x="2732" y="1388"/>
                </a:lnTo>
                <a:lnTo>
                  <a:pt x="2732" y="1386"/>
                </a:lnTo>
                <a:lnTo>
                  <a:pt x="2728" y="1307"/>
                </a:lnTo>
                <a:lnTo>
                  <a:pt x="2728" y="1303"/>
                </a:lnTo>
                <a:lnTo>
                  <a:pt x="2730" y="1301"/>
                </a:lnTo>
                <a:lnTo>
                  <a:pt x="2732" y="1301"/>
                </a:lnTo>
                <a:lnTo>
                  <a:pt x="2734" y="1299"/>
                </a:lnTo>
                <a:lnTo>
                  <a:pt x="2735" y="1301"/>
                </a:lnTo>
                <a:lnTo>
                  <a:pt x="2737" y="1301"/>
                </a:lnTo>
                <a:lnTo>
                  <a:pt x="2739" y="1303"/>
                </a:lnTo>
                <a:lnTo>
                  <a:pt x="2739" y="1305"/>
                </a:lnTo>
                <a:close/>
                <a:moveTo>
                  <a:pt x="2746" y="1444"/>
                </a:moveTo>
                <a:lnTo>
                  <a:pt x="2748" y="1524"/>
                </a:lnTo>
                <a:lnTo>
                  <a:pt x="2748" y="1526"/>
                </a:lnTo>
                <a:lnTo>
                  <a:pt x="2746" y="1528"/>
                </a:lnTo>
                <a:lnTo>
                  <a:pt x="2744" y="1530"/>
                </a:lnTo>
                <a:lnTo>
                  <a:pt x="2743" y="1530"/>
                </a:lnTo>
                <a:lnTo>
                  <a:pt x="2741" y="1530"/>
                </a:lnTo>
                <a:lnTo>
                  <a:pt x="2739" y="1528"/>
                </a:lnTo>
                <a:lnTo>
                  <a:pt x="2737" y="1526"/>
                </a:lnTo>
                <a:lnTo>
                  <a:pt x="2737" y="1524"/>
                </a:lnTo>
                <a:lnTo>
                  <a:pt x="2734" y="1444"/>
                </a:lnTo>
                <a:lnTo>
                  <a:pt x="2734" y="1443"/>
                </a:lnTo>
                <a:lnTo>
                  <a:pt x="2735" y="1439"/>
                </a:lnTo>
                <a:lnTo>
                  <a:pt x="2737" y="1439"/>
                </a:lnTo>
                <a:lnTo>
                  <a:pt x="2739" y="1437"/>
                </a:lnTo>
                <a:lnTo>
                  <a:pt x="2741" y="1439"/>
                </a:lnTo>
                <a:lnTo>
                  <a:pt x="2743" y="1439"/>
                </a:lnTo>
                <a:lnTo>
                  <a:pt x="2744" y="1441"/>
                </a:lnTo>
                <a:lnTo>
                  <a:pt x="2746" y="1444"/>
                </a:lnTo>
                <a:close/>
                <a:moveTo>
                  <a:pt x="2752" y="1582"/>
                </a:moveTo>
                <a:lnTo>
                  <a:pt x="2755" y="1662"/>
                </a:lnTo>
                <a:lnTo>
                  <a:pt x="2753" y="1664"/>
                </a:lnTo>
                <a:lnTo>
                  <a:pt x="2753" y="1665"/>
                </a:lnTo>
                <a:lnTo>
                  <a:pt x="2752" y="1667"/>
                </a:lnTo>
                <a:lnTo>
                  <a:pt x="2750" y="1667"/>
                </a:lnTo>
                <a:lnTo>
                  <a:pt x="2746" y="1667"/>
                </a:lnTo>
                <a:lnTo>
                  <a:pt x="2744" y="1665"/>
                </a:lnTo>
                <a:lnTo>
                  <a:pt x="2743" y="1664"/>
                </a:lnTo>
                <a:lnTo>
                  <a:pt x="2743" y="1662"/>
                </a:lnTo>
                <a:lnTo>
                  <a:pt x="2739" y="1582"/>
                </a:lnTo>
                <a:lnTo>
                  <a:pt x="2741" y="1580"/>
                </a:lnTo>
                <a:lnTo>
                  <a:pt x="2741" y="1578"/>
                </a:lnTo>
                <a:lnTo>
                  <a:pt x="2743" y="1577"/>
                </a:lnTo>
                <a:lnTo>
                  <a:pt x="2744" y="1577"/>
                </a:lnTo>
                <a:lnTo>
                  <a:pt x="2748" y="1577"/>
                </a:lnTo>
                <a:lnTo>
                  <a:pt x="2750" y="1577"/>
                </a:lnTo>
                <a:lnTo>
                  <a:pt x="2750" y="1578"/>
                </a:lnTo>
                <a:lnTo>
                  <a:pt x="2752" y="1582"/>
                </a:lnTo>
                <a:close/>
                <a:moveTo>
                  <a:pt x="2757" y="1720"/>
                </a:moveTo>
                <a:lnTo>
                  <a:pt x="2761" y="1800"/>
                </a:lnTo>
                <a:lnTo>
                  <a:pt x="2759" y="1801"/>
                </a:lnTo>
                <a:lnTo>
                  <a:pt x="2759" y="1803"/>
                </a:lnTo>
                <a:lnTo>
                  <a:pt x="2757" y="1805"/>
                </a:lnTo>
                <a:lnTo>
                  <a:pt x="2755" y="1807"/>
                </a:lnTo>
                <a:lnTo>
                  <a:pt x="2752" y="1805"/>
                </a:lnTo>
                <a:lnTo>
                  <a:pt x="2750" y="1805"/>
                </a:lnTo>
                <a:lnTo>
                  <a:pt x="2750" y="1803"/>
                </a:lnTo>
                <a:lnTo>
                  <a:pt x="2748" y="1800"/>
                </a:lnTo>
                <a:lnTo>
                  <a:pt x="2746" y="1720"/>
                </a:lnTo>
                <a:lnTo>
                  <a:pt x="2746" y="1718"/>
                </a:lnTo>
                <a:lnTo>
                  <a:pt x="2746" y="1716"/>
                </a:lnTo>
                <a:lnTo>
                  <a:pt x="2748" y="1714"/>
                </a:lnTo>
                <a:lnTo>
                  <a:pt x="2752" y="1714"/>
                </a:lnTo>
                <a:lnTo>
                  <a:pt x="2753" y="1714"/>
                </a:lnTo>
                <a:lnTo>
                  <a:pt x="2755" y="1716"/>
                </a:lnTo>
                <a:lnTo>
                  <a:pt x="2757" y="1718"/>
                </a:lnTo>
                <a:lnTo>
                  <a:pt x="2757" y="1720"/>
                </a:lnTo>
                <a:close/>
                <a:moveTo>
                  <a:pt x="2763" y="1858"/>
                </a:moveTo>
                <a:lnTo>
                  <a:pt x="2766" y="1937"/>
                </a:lnTo>
                <a:lnTo>
                  <a:pt x="2766" y="1941"/>
                </a:lnTo>
                <a:lnTo>
                  <a:pt x="2764" y="1943"/>
                </a:lnTo>
                <a:lnTo>
                  <a:pt x="2763" y="1943"/>
                </a:lnTo>
                <a:lnTo>
                  <a:pt x="2761" y="1945"/>
                </a:lnTo>
                <a:lnTo>
                  <a:pt x="2759" y="1943"/>
                </a:lnTo>
                <a:lnTo>
                  <a:pt x="2755" y="1943"/>
                </a:lnTo>
                <a:lnTo>
                  <a:pt x="2755" y="1941"/>
                </a:lnTo>
                <a:lnTo>
                  <a:pt x="2755" y="1939"/>
                </a:lnTo>
                <a:lnTo>
                  <a:pt x="2752" y="1858"/>
                </a:lnTo>
                <a:lnTo>
                  <a:pt x="2752" y="1856"/>
                </a:lnTo>
                <a:lnTo>
                  <a:pt x="2752" y="1854"/>
                </a:lnTo>
                <a:lnTo>
                  <a:pt x="2753" y="1852"/>
                </a:lnTo>
                <a:lnTo>
                  <a:pt x="2757" y="1852"/>
                </a:lnTo>
                <a:lnTo>
                  <a:pt x="2759" y="1852"/>
                </a:lnTo>
                <a:lnTo>
                  <a:pt x="2761" y="1854"/>
                </a:lnTo>
                <a:lnTo>
                  <a:pt x="2763" y="1856"/>
                </a:lnTo>
                <a:lnTo>
                  <a:pt x="2763" y="1858"/>
                </a:lnTo>
                <a:close/>
                <a:moveTo>
                  <a:pt x="2768" y="1995"/>
                </a:moveTo>
                <a:lnTo>
                  <a:pt x="2772" y="2075"/>
                </a:lnTo>
                <a:lnTo>
                  <a:pt x="2772" y="2079"/>
                </a:lnTo>
                <a:lnTo>
                  <a:pt x="2770" y="2081"/>
                </a:lnTo>
                <a:lnTo>
                  <a:pt x="2768" y="2081"/>
                </a:lnTo>
                <a:lnTo>
                  <a:pt x="2766" y="2082"/>
                </a:lnTo>
                <a:lnTo>
                  <a:pt x="2764" y="2082"/>
                </a:lnTo>
                <a:lnTo>
                  <a:pt x="2763" y="2081"/>
                </a:lnTo>
                <a:lnTo>
                  <a:pt x="2761" y="2079"/>
                </a:lnTo>
                <a:lnTo>
                  <a:pt x="2761" y="2077"/>
                </a:lnTo>
                <a:lnTo>
                  <a:pt x="2757" y="1995"/>
                </a:lnTo>
                <a:lnTo>
                  <a:pt x="2757" y="1994"/>
                </a:lnTo>
                <a:lnTo>
                  <a:pt x="2759" y="1992"/>
                </a:lnTo>
                <a:lnTo>
                  <a:pt x="2761" y="1990"/>
                </a:lnTo>
                <a:lnTo>
                  <a:pt x="2763" y="1990"/>
                </a:lnTo>
                <a:lnTo>
                  <a:pt x="2764" y="1990"/>
                </a:lnTo>
                <a:lnTo>
                  <a:pt x="2766" y="1992"/>
                </a:lnTo>
                <a:lnTo>
                  <a:pt x="2768" y="1994"/>
                </a:lnTo>
                <a:lnTo>
                  <a:pt x="2768" y="1995"/>
                </a:lnTo>
                <a:close/>
                <a:moveTo>
                  <a:pt x="2773" y="2133"/>
                </a:moveTo>
                <a:lnTo>
                  <a:pt x="2777" y="2215"/>
                </a:lnTo>
                <a:lnTo>
                  <a:pt x="2777" y="2216"/>
                </a:lnTo>
                <a:lnTo>
                  <a:pt x="2775" y="2218"/>
                </a:lnTo>
                <a:lnTo>
                  <a:pt x="2773" y="2220"/>
                </a:lnTo>
                <a:lnTo>
                  <a:pt x="2772" y="2220"/>
                </a:lnTo>
                <a:lnTo>
                  <a:pt x="2770" y="2220"/>
                </a:lnTo>
                <a:lnTo>
                  <a:pt x="2768" y="2218"/>
                </a:lnTo>
                <a:lnTo>
                  <a:pt x="2766" y="2216"/>
                </a:lnTo>
                <a:lnTo>
                  <a:pt x="2766" y="2215"/>
                </a:lnTo>
                <a:lnTo>
                  <a:pt x="2763" y="2133"/>
                </a:lnTo>
                <a:lnTo>
                  <a:pt x="2763" y="2131"/>
                </a:lnTo>
                <a:lnTo>
                  <a:pt x="2764" y="2129"/>
                </a:lnTo>
                <a:lnTo>
                  <a:pt x="2766" y="2128"/>
                </a:lnTo>
                <a:lnTo>
                  <a:pt x="2768" y="2128"/>
                </a:lnTo>
                <a:lnTo>
                  <a:pt x="2770" y="2128"/>
                </a:lnTo>
                <a:lnTo>
                  <a:pt x="2772" y="2129"/>
                </a:lnTo>
                <a:lnTo>
                  <a:pt x="2773" y="2131"/>
                </a:lnTo>
                <a:lnTo>
                  <a:pt x="2773" y="2133"/>
                </a:lnTo>
                <a:close/>
                <a:moveTo>
                  <a:pt x="2730" y="2245"/>
                </a:moveTo>
                <a:lnTo>
                  <a:pt x="2652" y="2267"/>
                </a:lnTo>
                <a:lnTo>
                  <a:pt x="2650" y="2267"/>
                </a:lnTo>
                <a:lnTo>
                  <a:pt x="2648" y="2267"/>
                </a:lnTo>
                <a:lnTo>
                  <a:pt x="2646" y="2265"/>
                </a:lnTo>
                <a:lnTo>
                  <a:pt x="2646" y="2264"/>
                </a:lnTo>
                <a:lnTo>
                  <a:pt x="2645" y="2262"/>
                </a:lnTo>
                <a:lnTo>
                  <a:pt x="2646" y="2258"/>
                </a:lnTo>
                <a:lnTo>
                  <a:pt x="2648" y="2258"/>
                </a:lnTo>
                <a:lnTo>
                  <a:pt x="2650" y="2256"/>
                </a:lnTo>
                <a:lnTo>
                  <a:pt x="2726" y="2233"/>
                </a:lnTo>
                <a:lnTo>
                  <a:pt x="2730" y="2233"/>
                </a:lnTo>
                <a:lnTo>
                  <a:pt x="2732" y="2235"/>
                </a:lnTo>
                <a:lnTo>
                  <a:pt x="2734" y="2235"/>
                </a:lnTo>
                <a:lnTo>
                  <a:pt x="2734" y="2238"/>
                </a:lnTo>
                <a:lnTo>
                  <a:pt x="2734" y="2240"/>
                </a:lnTo>
                <a:lnTo>
                  <a:pt x="2734" y="2242"/>
                </a:lnTo>
                <a:lnTo>
                  <a:pt x="2732" y="2244"/>
                </a:lnTo>
                <a:lnTo>
                  <a:pt x="2730" y="2245"/>
                </a:lnTo>
                <a:close/>
                <a:moveTo>
                  <a:pt x="2597" y="2284"/>
                </a:moveTo>
                <a:lnTo>
                  <a:pt x="2520" y="2307"/>
                </a:lnTo>
                <a:lnTo>
                  <a:pt x="2518" y="2307"/>
                </a:lnTo>
                <a:lnTo>
                  <a:pt x="2516" y="2305"/>
                </a:lnTo>
                <a:lnTo>
                  <a:pt x="2514" y="2305"/>
                </a:lnTo>
                <a:lnTo>
                  <a:pt x="2512" y="2303"/>
                </a:lnTo>
                <a:lnTo>
                  <a:pt x="2512" y="2300"/>
                </a:lnTo>
                <a:lnTo>
                  <a:pt x="2514" y="2298"/>
                </a:lnTo>
                <a:lnTo>
                  <a:pt x="2514" y="2296"/>
                </a:lnTo>
                <a:lnTo>
                  <a:pt x="2518" y="2296"/>
                </a:lnTo>
                <a:lnTo>
                  <a:pt x="2594" y="2273"/>
                </a:lnTo>
                <a:lnTo>
                  <a:pt x="2596" y="2273"/>
                </a:lnTo>
                <a:lnTo>
                  <a:pt x="2599" y="2273"/>
                </a:lnTo>
                <a:lnTo>
                  <a:pt x="2601" y="2274"/>
                </a:lnTo>
                <a:lnTo>
                  <a:pt x="2601" y="2276"/>
                </a:lnTo>
                <a:lnTo>
                  <a:pt x="2601" y="2278"/>
                </a:lnTo>
                <a:lnTo>
                  <a:pt x="2601" y="2280"/>
                </a:lnTo>
                <a:lnTo>
                  <a:pt x="2599" y="2282"/>
                </a:lnTo>
                <a:lnTo>
                  <a:pt x="2597" y="2284"/>
                </a:lnTo>
                <a:close/>
                <a:moveTo>
                  <a:pt x="2465" y="2323"/>
                </a:moveTo>
                <a:lnTo>
                  <a:pt x="2387" y="2345"/>
                </a:lnTo>
                <a:lnTo>
                  <a:pt x="2385" y="2345"/>
                </a:lnTo>
                <a:lnTo>
                  <a:pt x="2383" y="2345"/>
                </a:lnTo>
                <a:lnTo>
                  <a:pt x="2382" y="2343"/>
                </a:lnTo>
                <a:lnTo>
                  <a:pt x="2380" y="2342"/>
                </a:lnTo>
                <a:lnTo>
                  <a:pt x="2380" y="2340"/>
                </a:lnTo>
                <a:lnTo>
                  <a:pt x="2382" y="2338"/>
                </a:lnTo>
                <a:lnTo>
                  <a:pt x="2382" y="2336"/>
                </a:lnTo>
                <a:lnTo>
                  <a:pt x="2385" y="2334"/>
                </a:lnTo>
                <a:lnTo>
                  <a:pt x="2461" y="2313"/>
                </a:lnTo>
                <a:lnTo>
                  <a:pt x="2463" y="2311"/>
                </a:lnTo>
                <a:lnTo>
                  <a:pt x="2467" y="2313"/>
                </a:lnTo>
                <a:lnTo>
                  <a:pt x="2467" y="2314"/>
                </a:lnTo>
                <a:lnTo>
                  <a:pt x="2469" y="2316"/>
                </a:lnTo>
                <a:lnTo>
                  <a:pt x="2469" y="2318"/>
                </a:lnTo>
                <a:lnTo>
                  <a:pt x="2469" y="2320"/>
                </a:lnTo>
                <a:lnTo>
                  <a:pt x="2467" y="2322"/>
                </a:lnTo>
                <a:lnTo>
                  <a:pt x="2465" y="2323"/>
                </a:lnTo>
                <a:close/>
                <a:moveTo>
                  <a:pt x="2333" y="2361"/>
                </a:moveTo>
                <a:lnTo>
                  <a:pt x="2255" y="2385"/>
                </a:lnTo>
                <a:lnTo>
                  <a:pt x="2253" y="2385"/>
                </a:lnTo>
                <a:lnTo>
                  <a:pt x="2251" y="2385"/>
                </a:lnTo>
                <a:lnTo>
                  <a:pt x="2249" y="2383"/>
                </a:lnTo>
                <a:lnTo>
                  <a:pt x="2247" y="2381"/>
                </a:lnTo>
                <a:lnTo>
                  <a:pt x="2247" y="2378"/>
                </a:lnTo>
                <a:lnTo>
                  <a:pt x="2247" y="2376"/>
                </a:lnTo>
                <a:lnTo>
                  <a:pt x="2249" y="2374"/>
                </a:lnTo>
                <a:lnTo>
                  <a:pt x="2251" y="2374"/>
                </a:lnTo>
                <a:lnTo>
                  <a:pt x="2329" y="2351"/>
                </a:lnTo>
                <a:lnTo>
                  <a:pt x="2331" y="2351"/>
                </a:lnTo>
                <a:lnTo>
                  <a:pt x="2333" y="2351"/>
                </a:lnTo>
                <a:lnTo>
                  <a:pt x="2335" y="2352"/>
                </a:lnTo>
                <a:lnTo>
                  <a:pt x="2336" y="2354"/>
                </a:lnTo>
                <a:lnTo>
                  <a:pt x="2336" y="2356"/>
                </a:lnTo>
                <a:lnTo>
                  <a:pt x="2336" y="2360"/>
                </a:lnTo>
                <a:lnTo>
                  <a:pt x="2335" y="2361"/>
                </a:lnTo>
                <a:lnTo>
                  <a:pt x="2333" y="2361"/>
                </a:lnTo>
                <a:close/>
                <a:moveTo>
                  <a:pt x="2200" y="2401"/>
                </a:moveTo>
                <a:lnTo>
                  <a:pt x="2122" y="2423"/>
                </a:lnTo>
                <a:lnTo>
                  <a:pt x="2120" y="2423"/>
                </a:lnTo>
                <a:lnTo>
                  <a:pt x="2119" y="2423"/>
                </a:lnTo>
                <a:lnTo>
                  <a:pt x="2117" y="2421"/>
                </a:lnTo>
                <a:lnTo>
                  <a:pt x="2115" y="2419"/>
                </a:lnTo>
                <a:lnTo>
                  <a:pt x="2115" y="2418"/>
                </a:lnTo>
                <a:lnTo>
                  <a:pt x="2115" y="2416"/>
                </a:lnTo>
                <a:lnTo>
                  <a:pt x="2117" y="2414"/>
                </a:lnTo>
                <a:lnTo>
                  <a:pt x="2119" y="2412"/>
                </a:lnTo>
                <a:lnTo>
                  <a:pt x="2197" y="2390"/>
                </a:lnTo>
                <a:lnTo>
                  <a:pt x="2198" y="2390"/>
                </a:lnTo>
                <a:lnTo>
                  <a:pt x="2200" y="2390"/>
                </a:lnTo>
                <a:lnTo>
                  <a:pt x="2202" y="2392"/>
                </a:lnTo>
                <a:lnTo>
                  <a:pt x="2204" y="2394"/>
                </a:lnTo>
                <a:lnTo>
                  <a:pt x="2204" y="2396"/>
                </a:lnTo>
                <a:lnTo>
                  <a:pt x="2204" y="2398"/>
                </a:lnTo>
                <a:lnTo>
                  <a:pt x="2202" y="2400"/>
                </a:lnTo>
                <a:lnTo>
                  <a:pt x="2200" y="2401"/>
                </a:lnTo>
                <a:close/>
                <a:moveTo>
                  <a:pt x="2068" y="2439"/>
                </a:moveTo>
                <a:lnTo>
                  <a:pt x="1990" y="2463"/>
                </a:lnTo>
                <a:lnTo>
                  <a:pt x="1988" y="2463"/>
                </a:lnTo>
                <a:lnTo>
                  <a:pt x="1986" y="2463"/>
                </a:lnTo>
                <a:lnTo>
                  <a:pt x="1984" y="2461"/>
                </a:lnTo>
                <a:lnTo>
                  <a:pt x="1983" y="2459"/>
                </a:lnTo>
                <a:lnTo>
                  <a:pt x="1983" y="2456"/>
                </a:lnTo>
                <a:lnTo>
                  <a:pt x="1983" y="2454"/>
                </a:lnTo>
                <a:lnTo>
                  <a:pt x="1984" y="2452"/>
                </a:lnTo>
                <a:lnTo>
                  <a:pt x="1986" y="2452"/>
                </a:lnTo>
                <a:lnTo>
                  <a:pt x="2064" y="2429"/>
                </a:lnTo>
                <a:lnTo>
                  <a:pt x="2066" y="2429"/>
                </a:lnTo>
                <a:lnTo>
                  <a:pt x="2068" y="2429"/>
                </a:lnTo>
                <a:lnTo>
                  <a:pt x="2070" y="2430"/>
                </a:lnTo>
                <a:lnTo>
                  <a:pt x="2072" y="2432"/>
                </a:lnTo>
                <a:lnTo>
                  <a:pt x="2072" y="2436"/>
                </a:lnTo>
                <a:lnTo>
                  <a:pt x="2072" y="2438"/>
                </a:lnTo>
                <a:lnTo>
                  <a:pt x="2070" y="2439"/>
                </a:lnTo>
                <a:lnTo>
                  <a:pt x="2068" y="2439"/>
                </a:lnTo>
                <a:close/>
                <a:moveTo>
                  <a:pt x="1935" y="2479"/>
                </a:moveTo>
                <a:lnTo>
                  <a:pt x="1858" y="2501"/>
                </a:lnTo>
                <a:lnTo>
                  <a:pt x="1856" y="2503"/>
                </a:lnTo>
                <a:lnTo>
                  <a:pt x="1854" y="2501"/>
                </a:lnTo>
                <a:lnTo>
                  <a:pt x="1852" y="2499"/>
                </a:lnTo>
                <a:lnTo>
                  <a:pt x="1850" y="2497"/>
                </a:lnTo>
                <a:lnTo>
                  <a:pt x="1850" y="2496"/>
                </a:lnTo>
                <a:lnTo>
                  <a:pt x="1850" y="2494"/>
                </a:lnTo>
                <a:lnTo>
                  <a:pt x="1852" y="2492"/>
                </a:lnTo>
                <a:lnTo>
                  <a:pt x="1854" y="2490"/>
                </a:lnTo>
                <a:lnTo>
                  <a:pt x="1932" y="2468"/>
                </a:lnTo>
                <a:lnTo>
                  <a:pt x="1934" y="2468"/>
                </a:lnTo>
                <a:lnTo>
                  <a:pt x="1935" y="2468"/>
                </a:lnTo>
                <a:lnTo>
                  <a:pt x="1937" y="2470"/>
                </a:lnTo>
                <a:lnTo>
                  <a:pt x="1939" y="2472"/>
                </a:lnTo>
                <a:lnTo>
                  <a:pt x="1939" y="2474"/>
                </a:lnTo>
                <a:lnTo>
                  <a:pt x="1937" y="2476"/>
                </a:lnTo>
                <a:lnTo>
                  <a:pt x="1937" y="2477"/>
                </a:lnTo>
                <a:lnTo>
                  <a:pt x="1935" y="2479"/>
                </a:lnTo>
                <a:close/>
                <a:moveTo>
                  <a:pt x="1803" y="2517"/>
                </a:moveTo>
                <a:lnTo>
                  <a:pt x="1725" y="2541"/>
                </a:lnTo>
                <a:lnTo>
                  <a:pt x="1723" y="2541"/>
                </a:lnTo>
                <a:lnTo>
                  <a:pt x="1720" y="2541"/>
                </a:lnTo>
                <a:lnTo>
                  <a:pt x="1718" y="2539"/>
                </a:lnTo>
                <a:lnTo>
                  <a:pt x="1718" y="2537"/>
                </a:lnTo>
                <a:lnTo>
                  <a:pt x="1718" y="2535"/>
                </a:lnTo>
                <a:lnTo>
                  <a:pt x="1718" y="2532"/>
                </a:lnTo>
                <a:lnTo>
                  <a:pt x="1720" y="2530"/>
                </a:lnTo>
                <a:lnTo>
                  <a:pt x="1721" y="2530"/>
                </a:lnTo>
                <a:lnTo>
                  <a:pt x="1799" y="2506"/>
                </a:lnTo>
                <a:lnTo>
                  <a:pt x="1801" y="2506"/>
                </a:lnTo>
                <a:lnTo>
                  <a:pt x="1803" y="2508"/>
                </a:lnTo>
                <a:lnTo>
                  <a:pt x="1805" y="2508"/>
                </a:lnTo>
                <a:lnTo>
                  <a:pt x="1807" y="2512"/>
                </a:lnTo>
                <a:lnTo>
                  <a:pt x="1807" y="2514"/>
                </a:lnTo>
                <a:lnTo>
                  <a:pt x="1805" y="2516"/>
                </a:lnTo>
                <a:lnTo>
                  <a:pt x="1805" y="2517"/>
                </a:lnTo>
                <a:lnTo>
                  <a:pt x="1803" y="2517"/>
                </a:lnTo>
                <a:close/>
                <a:moveTo>
                  <a:pt x="1669" y="2557"/>
                </a:moveTo>
                <a:lnTo>
                  <a:pt x="1593" y="2581"/>
                </a:lnTo>
                <a:lnTo>
                  <a:pt x="1589" y="2581"/>
                </a:lnTo>
                <a:lnTo>
                  <a:pt x="1587" y="2579"/>
                </a:lnTo>
                <a:lnTo>
                  <a:pt x="1585" y="2579"/>
                </a:lnTo>
                <a:lnTo>
                  <a:pt x="1585" y="2575"/>
                </a:lnTo>
                <a:lnTo>
                  <a:pt x="1585" y="2574"/>
                </a:lnTo>
                <a:lnTo>
                  <a:pt x="1585" y="2572"/>
                </a:lnTo>
                <a:lnTo>
                  <a:pt x="1587" y="2570"/>
                </a:lnTo>
                <a:lnTo>
                  <a:pt x="1589" y="2570"/>
                </a:lnTo>
                <a:lnTo>
                  <a:pt x="1667" y="2546"/>
                </a:lnTo>
                <a:lnTo>
                  <a:pt x="1669" y="2546"/>
                </a:lnTo>
                <a:lnTo>
                  <a:pt x="1671" y="2546"/>
                </a:lnTo>
                <a:lnTo>
                  <a:pt x="1673" y="2548"/>
                </a:lnTo>
                <a:lnTo>
                  <a:pt x="1674" y="2550"/>
                </a:lnTo>
                <a:lnTo>
                  <a:pt x="1674" y="2552"/>
                </a:lnTo>
                <a:lnTo>
                  <a:pt x="1673" y="2554"/>
                </a:lnTo>
                <a:lnTo>
                  <a:pt x="1671" y="2555"/>
                </a:lnTo>
                <a:lnTo>
                  <a:pt x="1669" y="2557"/>
                </a:lnTo>
                <a:close/>
                <a:moveTo>
                  <a:pt x="1536" y="2597"/>
                </a:moveTo>
                <a:lnTo>
                  <a:pt x="1460" y="2619"/>
                </a:lnTo>
                <a:lnTo>
                  <a:pt x="1457" y="2619"/>
                </a:lnTo>
                <a:lnTo>
                  <a:pt x="1455" y="2619"/>
                </a:lnTo>
                <a:lnTo>
                  <a:pt x="1453" y="2617"/>
                </a:lnTo>
                <a:lnTo>
                  <a:pt x="1453" y="2615"/>
                </a:lnTo>
                <a:lnTo>
                  <a:pt x="1453" y="2613"/>
                </a:lnTo>
                <a:lnTo>
                  <a:pt x="1453" y="2612"/>
                </a:lnTo>
                <a:lnTo>
                  <a:pt x="1455" y="2610"/>
                </a:lnTo>
                <a:lnTo>
                  <a:pt x="1457" y="2608"/>
                </a:lnTo>
                <a:lnTo>
                  <a:pt x="1535" y="2586"/>
                </a:lnTo>
                <a:lnTo>
                  <a:pt x="1536" y="2584"/>
                </a:lnTo>
                <a:lnTo>
                  <a:pt x="1538" y="2586"/>
                </a:lnTo>
                <a:lnTo>
                  <a:pt x="1540" y="2588"/>
                </a:lnTo>
                <a:lnTo>
                  <a:pt x="1540" y="2590"/>
                </a:lnTo>
                <a:lnTo>
                  <a:pt x="1542" y="2592"/>
                </a:lnTo>
                <a:lnTo>
                  <a:pt x="1540" y="2593"/>
                </a:lnTo>
                <a:lnTo>
                  <a:pt x="1538" y="2595"/>
                </a:lnTo>
                <a:lnTo>
                  <a:pt x="1536" y="2597"/>
                </a:lnTo>
                <a:close/>
                <a:moveTo>
                  <a:pt x="1404" y="2635"/>
                </a:moveTo>
                <a:lnTo>
                  <a:pt x="1328" y="2659"/>
                </a:lnTo>
                <a:lnTo>
                  <a:pt x="1324" y="2659"/>
                </a:lnTo>
                <a:lnTo>
                  <a:pt x="1322" y="2657"/>
                </a:lnTo>
                <a:lnTo>
                  <a:pt x="1321" y="2657"/>
                </a:lnTo>
                <a:lnTo>
                  <a:pt x="1321" y="2655"/>
                </a:lnTo>
                <a:lnTo>
                  <a:pt x="1321" y="2651"/>
                </a:lnTo>
                <a:lnTo>
                  <a:pt x="1321" y="2650"/>
                </a:lnTo>
                <a:lnTo>
                  <a:pt x="1322" y="2648"/>
                </a:lnTo>
                <a:lnTo>
                  <a:pt x="1324" y="2648"/>
                </a:lnTo>
                <a:lnTo>
                  <a:pt x="1400" y="2624"/>
                </a:lnTo>
                <a:lnTo>
                  <a:pt x="1404" y="2624"/>
                </a:lnTo>
                <a:lnTo>
                  <a:pt x="1406" y="2624"/>
                </a:lnTo>
                <a:lnTo>
                  <a:pt x="1408" y="2626"/>
                </a:lnTo>
                <a:lnTo>
                  <a:pt x="1408" y="2628"/>
                </a:lnTo>
                <a:lnTo>
                  <a:pt x="1410" y="2630"/>
                </a:lnTo>
                <a:lnTo>
                  <a:pt x="1408" y="2633"/>
                </a:lnTo>
                <a:lnTo>
                  <a:pt x="1406" y="2635"/>
                </a:lnTo>
                <a:lnTo>
                  <a:pt x="1404" y="2635"/>
                </a:lnTo>
                <a:close/>
                <a:moveTo>
                  <a:pt x="1272" y="2675"/>
                </a:moveTo>
                <a:lnTo>
                  <a:pt x="1196" y="2697"/>
                </a:lnTo>
                <a:lnTo>
                  <a:pt x="1192" y="2697"/>
                </a:lnTo>
                <a:lnTo>
                  <a:pt x="1190" y="2697"/>
                </a:lnTo>
                <a:lnTo>
                  <a:pt x="1188" y="2695"/>
                </a:lnTo>
                <a:lnTo>
                  <a:pt x="1188" y="2693"/>
                </a:lnTo>
                <a:lnTo>
                  <a:pt x="1186" y="2691"/>
                </a:lnTo>
                <a:lnTo>
                  <a:pt x="1188" y="2690"/>
                </a:lnTo>
                <a:lnTo>
                  <a:pt x="1190" y="2688"/>
                </a:lnTo>
                <a:lnTo>
                  <a:pt x="1192" y="2686"/>
                </a:lnTo>
                <a:lnTo>
                  <a:pt x="1268" y="2664"/>
                </a:lnTo>
                <a:lnTo>
                  <a:pt x="1272" y="2664"/>
                </a:lnTo>
                <a:lnTo>
                  <a:pt x="1273" y="2664"/>
                </a:lnTo>
                <a:lnTo>
                  <a:pt x="1275" y="2666"/>
                </a:lnTo>
                <a:lnTo>
                  <a:pt x="1275" y="2668"/>
                </a:lnTo>
                <a:lnTo>
                  <a:pt x="1275" y="2670"/>
                </a:lnTo>
                <a:lnTo>
                  <a:pt x="1275" y="2671"/>
                </a:lnTo>
                <a:lnTo>
                  <a:pt x="1273" y="2673"/>
                </a:lnTo>
                <a:lnTo>
                  <a:pt x="1272" y="2675"/>
                </a:lnTo>
                <a:close/>
                <a:moveTo>
                  <a:pt x="1139" y="2713"/>
                </a:moveTo>
                <a:lnTo>
                  <a:pt x="1061" y="2737"/>
                </a:lnTo>
                <a:lnTo>
                  <a:pt x="1059" y="2737"/>
                </a:lnTo>
                <a:lnTo>
                  <a:pt x="1058" y="2737"/>
                </a:lnTo>
                <a:lnTo>
                  <a:pt x="1056" y="2735"/>
                </a:lnTo>
                <a:lnTo>
                  <a:pt x="1056" y="2733"/>
                </a:lnTo>
                <a:lnTo>
                  <a:pt x="1054" y="2729"/>
                </a:lnTo>
                <a:lnTo>
                  <a:pt x="1056" y="2728"/>
                </a:lnTo>
                <a:lnTo>
                  <a:pt x="1058" y="2726"/>
                </a:lnTo>
                <a:lnTo>
                  <a:pt x="1059" y="2726"/>
                </a:lnTo>
                <a:lnTo>
                  <a:pt x="1136" y="2702"/>
                </a:lnTo>
                <a:lnTo>
                  <a:pt x="1137" y="2702"/>
                </a:lnTo>
                <a:lnTo>
                  <a:pt x="1141" y="2702"/>
                </a:lnTo>
                <a:lnTo>
                  <a:pt x="1143" y="2704"/>
                </a:lnTo>
                <a:lnTo>
                  <a:pt x="1143" y="2706"/>
                </a:lnTo>
                <a:lnTo>
                  <a:pt x="1143" y="2709"/>
                </a:lnTo>
                <a:lnTo>
                  <a:pt x="1143" y="2711"/>
                </a:lnTo>
                <a:lnTo>
                  <a:pt x="1141" y="2713"/>
                </a:lnTo>
                <a:lnTo>
                  <a:pt x="1139" y="2713"/>
                </a:lnTo>
                <a:close/>
                <a:moveTo>
                  <a:pt x="1007" y="2753"/>
                </a:moveTo>
                <a:lnTo>
                  <a:pt x="929" y="2775"/>
                </a:lnTo>
                <a:lnTo>
                  <a:pt x="927" y="2777"/>
                </a:lnTo>
                <a:lnTo>
                  <a:pt x="925" y="2775"/>
                </a:lnTo>
                <a:lnTo>
                  <a:pt x="923" y="2773"/>
                </a:lnTo>
                <a:lnTo>
                  <a:pt x="922" y="2771"/>
                </a:lnTo>
                <a:lnTo>
                  <a:pt x="922" y="2769"/>
                </a:lnTo>
                <a:lnTo>
                  <a:pt x="923" y="2767"/>
                </a:lnTo>
                <a:lnTo>
                  <a:pt x="923" y="2766"/>
                </a:lnTo>
                <a:lnTo>
                  <a:pt x="927" y="2764"/>
                </a:lnTo>
                <a:lnTo>
                  <a:pt x="1003" y="2742"/>
                </a:lnTo>
                <a:lnTo>
                  <a:pt x="1005" y="2742"/>
                </a:lnTo>
                <a:lnTo>
                  <a:pt x="1009" y="2742"/>
                </a:lnTo>
                <a:lnTo>
                  <a:pt x="1011" y="2744"/>
                </a:lnTo>
                <a:lnTo>
                  <a:pt x="1011" y="2746"/>
                </a:lnTo>
                <a:lnTo>
                  <a:pt x="1011" y="2748"/>
                </a:lnTo>
                <a:lnTo>
                  <a:pt x="1011" y="2749"/>
                </a:lnTo>
                <a:lnTo>
                  <a:pt x="1009" y="2751"/>
                </a:lnTo>
                <a:lnTo>
                  <a:pt x="1007" y="2753"/>
                </a:lnTo>
                <a:close/>
                <a:moveTo>
                  <a:pt x="874" y="2791"/>
                </a:moveTo>
                <a:lnTo>
                  <a:pt x="796" y="2815"/>
                </a:lnTo>
                <a:lnTo>
                  <a:pt x="795" y="2815"/>
                </a:lnTo>
                <a:lnTo>
                  <a:pt x="793" y="2815"/>
                </a:lnTo>
                <a:lnTo>
                  <a:pt x="791" y="2813"/>
                </a:lnTo>
                <a:lnTo>
                  <a:pt x="789" y="2811"/>
                </a:lnTo>
                <a:lnTo>
                  <a:pt x="789" y="2809"/>
                </a:lnTo>
                <a:lnTo>
                  <a:pt x="791" y="2806"/>
                </a:lnTo>
                <a:lnTo>
                  <a:pt x="791" y="2804"/>
                </a:lnTo>
                <a:lnTo>
                  <a:pt x="793" y="2804"/>
                </a:lnTo>
                <a:lnTo>
                  <a:pt x="871" y="2780"/>
                </a:lnTo>
                <a:lnTo>
                  <a:pt x="873" y="2780"/>
                </a:lnTo>
                <a:lnTo>
                  <a:pt x="874" y="2782"/>
                </a:lnTo>
                <a:lnTo>
                  <a:pt x="876" y="2782"/>
                </a:lnTo>
                <a:lnTo>
                  <a:pt x="878" y="2784"/>
                </a:lnTo>
                <a:lnTo>
                  <a:pt x="878" y="2787"/>
                </a:lnTo>
                <a:lnTo>
                  <a:pt x="878" y="2789"/>
                </a:lnTo>
                <a:lnTo>
                  <a:pt x="876" y="2791"/>
                </a:lnTo>
                <a:lnTo>
                  <a:pt x="874" y="2791"/>
                </a:lnTo>
                <a:close/>
                <a:moveTo>
                  <a:pt x="742" y="2831"/>
                </a:moveTo>
                <a:lnTo>
                  <a:pt x="664" y="2854"/>
                </a:lnTo>
                <a:lnTo>
                  <a:pt x="662" y="2854"/>
                </a:lnTo>
                <a:lnTo>
                  <a:pt x="660" y="2853"/>
                </a:lnTo>
                <a:lnTo>
                  <a:pt x="659" y="2851"/>
                </a:lnTo>
                <a:lnTo>
                  <a:pt x="657" y="2849"/>
                </a:lnTo>
                <a:lnTo>
                  <a:pt x="657" y="2847"/>
                </a:lnTo>
                <a:lnTo>
                  <a:pt x="657" y="2845"/>
                </a:lnTo>
                <a:lnTo>
                  <a:pt x="659" y="2844"/>
                </a:lnTo>
                <a:lnTo>
                  <a:pt x="660" y="2842"/>
                </a:lnTo>
                <a:lnTo>
                  <a:pt x="738" y="2820"/>
                </a:lnTo>
                <a:lnTo>
                  <a:pt x="740" y="2820"/>
                </a:lnTo>
                <a:lnTo>
                  <a:pt x="742" y="2820"/>
                </a:lnTo>
                <a:lnTo>
                  <a:pt x="744" y="2822"/>
                </a:lnTo>
                <a:lnTo>
                  <a:pt x="746" y="2824"/>
                </a:lnTo>
                <a:lnTo>
                  <a:pt x="746" y="2825"/>
                </a:lnTo>
                <a:lnTo>
                  <a:pt x="746" y="2827"/>
                </a:lnTo>
                <a:lnTo>
                  <a:pt x="744" y="2829"/>
                </a:lnTo>
                <a:lnTo>
                  <a:pt x="742" y="2831"/>
                </a:lnTo>
                <a:close/>
                <a:moveTo>
                  <a:pt x="610" y="2871"/>
                </a:moveTo>
                <a:lnTo>
                  <a:pt x="532" y="2893"/>
                </a:lnTo>
                <a:lnTo>
                  <a:pt x="530" y="2893"/>
                </a:lnTo>
                <a:lnTo>
                  <a:pt x="528" y="2893"/>
                </a:lnTo>
                <a:lnTo>
                  <a:pt x="526" y="2891"/>
                </a:lnTo>
                <a:lnTo>
                  <a:pt x="524" y="2889"/>
                </a:lnTo>
                <a:lnTo>
                  <a:pt x="524" y="2887"/>
                </a:lnTo>
                <a:lnTo>
                  <a:pt x="524" y="2885"/>
                </a:lnTo>
                <a:lnTo>
                  <a:pt x="526" y="2883"/>
                </a:lnTo>
                <a:lnTo>
                  <a:pt x="528" y="2882"/>
                </a:lnTo>
                <a:lnTo>
                  <a:pt x="606" y="2858"/>
                </a:lnTo>
                <a:lnTo>
                  <a:pt x="608" y="2858"/>
                </a:lnTo>
                <a:lnTo>
                  <a:pt x="610" y="2860"/>
                </a:lnTo>
                <a:lnTo>
                  <a:pt x="611" y="2860"/>
                </a:lnTo>
                <a:lnTo>
                  <a:pt x="613" y="2864"/>
                </a:lnTo>
                <a:lnTo>
                  <a:pt x="613" y="2865"/>
                </a:lnTo>
                <a:lnTo>
                  <a:pt x="613" y="2867"/>
                </a:lnTo>
                <a:lnTo>
                  <a:pt x="611" y="2869"/>
                </a:lnTo>
                <a:lnTo>
                  <a:pt x="610" y="2871"/>
                </a:lnTo>
                <a:close/>
                <a:moveTo>
                  <a:pt x="477" y="2909"/>
                </a:moveTo>
                <a:lnTo>
                  <a:pt x="399" y="2932"/>
                </a:lnTo>
                <a:lnTo>
                  <a:pt x="397" y="2932"/>
                </a:lnTo>
                <a:lnTo>
                  <a:pt x="396" y="2931"/>
                </a:lnTo>
                <a:lnTo>
                  <a:pt x="394" y="2931"/>
                </a:lnTo>
                <a:lnTo>
                  <a:pt x="392" y="2929"/>
                </a:lnTo>
                <a:lnTo>
                  <a:pt x="392" y="2925"/>
                </a:lnTo>
                <a:lnTo>
                  <a:pt x="392" y="2923"/>
                </a:lnTo>
                <a:lnTo>
                  <a:pt x="394" y="2922"/>
                </a:lnTo>
                <a:lnTo>
                  <a:pt x="396" y="2922"/>
                </a:lnTo>
                <a:lnTo>
                  <a:pt x="474" y="2898"/>
                </a:lnTo>
                <a:lnTo>
                  <a:pt x="475" y="2898"/>
                </a:lnTo>
                <a:lnTo>
                  <a:pt x="477" y="2898"/>
                </a:lnTo>
                <a:lnTo>
                  <a:pt x="479" y="2900"/>
                </a:lnTo>
                <a:lnTo>
                  <a:pt x="481" y="2902"/>
                </a:lnTo>
                <a:lnTo>
                  <a:pt x="481" y="2903"/>
                </a:lnTo>
                <a:lnTo>
                  <a:pt x="481" y="2907"/>
                </a:lnTo>
                <a:lnTo>
                  <a:pt x="479" y="2907"/>
                </a:lnTo>
                <a:lnTo>
                  <a:pt x="477" y="2909"/>
                </a:lnTo>
                <a:close/>
                <a:moveTo>
                  <a:pt x="345" y="2949"/>
                </a:moveTo>
                <a:lnTo>
                  <a:pt x="267" y="2970"/>
                </a:lnTo>
                <a:lnTo>
                  <a:pt x="265" y="2970"/>
                </a:lnTo>
                <a:lnTo>
                  <a:pt x="261" y="2970"/>
                </a:lnTo>
                <a:lnTo>
                  <a:pt x="261" y="2969"/>
                </a:lnTo>
                <a:lnTo>
                  <a:pt x="260" y="2967"/>
                </a:lnTo>
                <a:lnTo>
                  <a:pt x="260" y="2965"/>
                </a:lnTo>
                <a:lnTo>
                  <a:pt x="260" y="2963"/>
                </a:lnTo>
                <a:lnTo>
                  <a:pt x="261" y="2961"/>
                </a:lnTo>
                <a:lnTo>
                  <a:pt x="263" y="2960"/>
                </a:lnTo>
                <a:lnTo>
                  <a:pt x="341" y="2938"/>
                </a:lnTo>
                <a:lnTo>
                  <a:pt x="343" y="2936"/>
                </a:lnTo>
                <a:lnTo>
                  <a:pt x="345" y="2938"/>
                </a:lnTo>
                <a:lnTo>
                  <a:pt x="347" y="2940"/>
                </a:lnTo>
                <a:lnTo>
                  <a:pt x="349" y="2941"/>
                </a:lnTo>
                <a:lnTo>
                  <a:pt x="349" y="2943"/>
                </a:lnTo>
                <a:lnTo>
                  <a:pt x="347" y="2945"/>
                </a:lnTo>
                <a:lnTo>
                  <a:pt x="347" y="2947"/>
                </a:lnTo>
                <a:lnTo>
                  <a:pt x="345" y="2949"/>
                </a:lnTo>
                <a:close/>
                <a:moveTo>
                  <a:pt x="211" y="2987"/>
                </a:moveTo>
                <a:lnTo>
                  <a:pt x="134" y="3010"/>
                </a:lnTo>
                <a:lnTo>
                  <a:pt x="133" y="3010"/>
                </a:lnTo>
                <a:lnTo>
                  <a:pt x="129" y="3010"/>
                </a:lnTo>
                <a:lnTo>
                  <a:pt x="127" y="3009"/>
                </a:lnTo>
                <a:lnTo>
                  <a:pt x="127" y="3007"/>
                </a:lnTo>
                <a:lnTo>
                  <a:pt x="127" y="3003"/>
                </a:lnTo>
                <a:lnTo>
                  <a:pt x="127" y="3001"/>
                </a:lnTo>
                <a:lnTo>
                  <a:pt x="129" y="2999"/>
                </a:lnTo>
                <a:lnTo>
                  <a:pt x="131" y="2999"/>
                </a:lnTo>
                <a:lnTo>
                  <a:pt x="209" y="2976"/>
                </a:lnTo>
                <a:lnTo>
                  <a:pt x="211" y="2976"/>
                </a:lnTo>
                <a:lnTo>
                  <a:pt x="212" y="2976"/>
                </a:lnTo>
                <a:lnTo>
                  <a:pt x="214" y="2978"/>
                </a:lnTo>
                <a:lnTo>
                  <a:pt x="216" y="2980"/>
                </a:lnTo>
                <a:lnTo>
                  <a:pt x="216" y="2983"/>
                </a:lnTo>
                <a:lnTo>
                  <a:pt x="214" y="2985"/>
                </a:lnTo>
                <a:lnTo>
                  <a:pt x="214" y="2987"/>
                </a:lnTo>
                <a:lnTo>
                  <a:pt x="211" y="2987"/>
                </a:lnTo>
                <a:close/>
                <a:moveTo>
                  <a:pt x="78" y="3027"/>
                </a:moveTo>
                <a:lnTo>
                  <a:pt x="8" y="3047"/>
                </a:lnTo>
                <a:lnTo>
                  <a:pt x="6" y="3048"/>
                </a:lnTo>
                <a:lnTo>
                  <a:pt x="4" y="3047"/>
                </a:lnTo>
                <a:lnTo>
                  <a:pt x="2" y="3045"/>
                </a:lnTo>
                <a:lnTo>
                  <a:pt x="0" y="3043"/>
                </a:lnTo>
                <a:lnTo>
                  <a:pt x="0" y="3041"/>
                </a:lnTo>
                <a:lnTo>
                  <a:pt x="2" y="3039"/>
                </a:lnTo>
                <a:lnTo>
                  <a:pt x="2" y="3038"/>
                </a:lnTo>
                <a:lnTo>
                  <a:pt x="4" y="3036"/>
                </a:lnTo>
                <a:lnTo>
                  <a:pt x="76" y="3016"/>
                </a:lnTo>
                <a:lnTo>
                  <a:pt x="78" y="3016"/>
                </a:lnTo>
                <a:lnTo>
                  <a:pt x="80" y="3016"/>
                </a:lnTo>
                <a:lnTo>
                  <a:pt x="82" y="3018"/>
                </a:lnTo>
                <a:lnTo>
                  <a:pt x="84" y="3019"/>
                </a:lnTo>
                <a:lnTo>
                  <a:pt x="84" y="3021"/>
                </a:lnTo>
                <a:lnTo>
                  <a:pt x="82" y="3023"/>
                </a:lnTo>
                <a:lnTo>
                  <a:pt x="80" y="3025"/>
                </a:lnTo>
                <a:lnTo>
                  <a:pt x="78" y="3027"/>
                </a:lnTo>
                <a:close/>
              </a:path>
            </a:pathLst>
          </a:custGeom>
          <a:solidFill>
            <a:schemeClr val="accent1"/>
          </a:solidFill>
          <a:ln w="39751">
            <a:solidFill>
              <a:schemeClr val="accent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036166" name="Freeform 6"/>
          <p:cNvSpPr>
            <a:spLocks/>
          </p:cNvSpPr>
          <p:nvPr/>
        </p:nvSpPr>
        <p:spPr bwMode="auto">
          <a:xfrm>
            <a:off x="5045075" y="2257425"/>
            <a:ext cx="2603500" cy="3910013"/>
          </a:xfrm>
          <a:custGeom>
            <a:avLst/>
            <a:gdLst>
              <a:gd name="T0" fmla="*/ 2147483646 w 2287"/>
              <a:gd name="T1" fmla="*/ 2147483646 h 3038"/>
              <a:gd name="T2" fmla="*/ 2147483646 w 2287"/>
              <a:gd name="T3" fmla="*/ 0 h 3038"/>
              <a:gd name="T4" fmla="*/ 2147483646 w 2287"/>
              <a:gd name="T5" fmla="*/ 0 h 3038"/>
              <a:gd name="T6" fmla="*/ 2147483646 w 2287"/>
              <a:gd name="T7" fmla="*/ 2147483646 h 3038"/>
              <a:gd name="T8" fmla="*/ 2147483646 w 2287"/>
              <a:gd name="T9" fmla="*/ 2147483646 h 3038"/>
              <a:gd name="T10" fmla="*/ 2147483646 w 2287"/>
              <a:gd name="T11" fmla="*/ 2147483646 h 3038"/>
              <a:gd name="T12" fmla="*/ 2147483646 w 2287"/>
              <a:gd name="T13" fmla="*/ 2147483646 h 3038"/>
              <a:gd name="T14" fmla="*/ 2147483646 w 2287"/>
              <a:gd name="T15" fmla="*/ 2147483646 h 3038"/>
              <a:gd name="T16" fmla="*/ 2147483646 w 2287"/>
              <a:gd name="T17" fmla="*/ 2147483646 h 3038"/>
              <a:gd name="T18" fmla="*/ 2147483646 w 2287"/>
              <a:gd name="T19" fmla="*/ 2147483646 h 3038"/>
              <a:gd name="T20" fmla="*/ 2147483646 w 2287"/>
              <a:gd name="T21" fmla="*/ 2147483646 h 3038"/>
              <a:gd name="T22" fmla="*/ 2147483646 w 2287"/>
              <a:gd name="T23" fmla="*/ 2147483646 h 3038"/>
              <a:gd name="T24" fmla="*/ 2147483646 w 2287"/>
              <a:gd name="T25" fmla="*/ 2147483646 h 3038"/>
              <a:gd name="T26" fmla="*/ 2147483646 w 2287"/>
              <a:gd name="T27" fmla="*/ 2147483646 h 3038"/>
              <a:gd name="T28" fmla="*/ 2147483646 w 2287"/>
              <a:gd name="T29" fmla="*/ 2147483646 h 3038"/>
              <a:gd name="T30" fmla="*/ 2147483646 w 2287"/>
              <a:gd name="T31" fmla="*/ 2147483646 h 3038"/>
              <a:gd name="T32" fmla="*/ 2147483646 w 2287"/>
              <a:gd name="T33" fmla="*/ 2147483646 h 3038"/>
              <a:gd name="T34" fmla="*/ 2147483646 w 2287"/>
              <a:gd name="T35" fmla="*/ 2147483646 h 3038"/>
              <a:gd name="T36" fmla="*/ 2147483646 w 2287"/>
              <a:gd name="T37" fmla="*/ 2147483646 h 3038"/>
              <a:gd name="T38" fmla="*/ 2147483646 w 2287"/>
              <a:gd name="T39" fmla="*/ 2147483646 h 3038"/>
              <a:gd name="T40" fmla="*/ 2147483646 w 2287"/>
              <a:gd name="T41" fmla="*/ 2147483646 h 3038"/>
              <a:gd name="T42" fmla="*/ 2147483646 w 2287"/>
              <a:gd name="T43" fmla="*/ 2147483646 h 3038"/>
              <a:gd name="T44" fmla="*/ 2147483646 w 2287"/>
              <a:gd name="T45" fmla="*/ 2147483646 h 3038"/>
              <a:gd name="T46" fmla="*/ 2147483646 w 2287"/>
              <a:gd name="T47" fmla="*/ 2147483646 h 3038"/>
              <a:gd name="T48" fmla="*/ 2147483646 w 2287"/>
              <a:gd name="T49" fmla="*/ 2147483646 h 3038"/>
              <a:gd name="T50" fmla="*/ 2147483646 w 2287"/>
              <a:gd name="T51" fmla="*/ 2147483646 h 3038"/>
              <a:gd name="T52" fmla="*/ 2147483646 w 2287"/>
              <a:gd name="T53" fmla="*/ 2147483646 h 3038"/>
              <a:gd name="T54" fmla="*/ 2147483646 w 2287"/>
              <a:gd name="T55" fmla="*/ 2147483646 h 3038"/>
              <a:gd name="T56" fmla="*/ 2147483646 w 2287"/>
              <a:gd name="T57" fmla="*/ 2147483646 h 3038"/>
              <a:gd name="T58" fmla="*/ 2147483646 w 2287"/>
              <a:gd name="T59" fmla="*/ 2147483646 h 3038"/>
              <a:gd name="T60" fmla="*/ 2147483646 w 2287"/>
              <a:gd name="T61" fmla="*/ 2147483646 h 3038"/>
              <a:gd name="T62" fmla="*/ 2147483646 w 2287"/>
              <a:gd name="T63" fmla="*/ 2147483646 h 3038"/>
              <a:gd name="T64" fmla="*/ 2147483646 w 2287"/>
              <a:gd name="T65" fmla="*/ 2147483646 h 3038"/>
              <a:gd name="T66" fmla="*/ 2147483646 w 2287"/>
              <a:gd name="T67" fmla="*/ 2147483646 h 3038"/>
              <a:gd name="T68" fmla="*/ 2147483646 w 2287"/>
              <a:gd name="T69" fmla="*/ 2147483646 h 3038"/>
              <a:gd name="T70" fmla="*/ 2147483646 w 2287"/>
              <a:gd name="T71" fmla="*/ 2147483646 h 3038"/>
              <a:gd name="T72" fmla="*/ 2147483646 w 2287"/>
              <a:gd name="T73" fmla="*/ 2147483646 h 3038"/>
              <a:gd name="T74" fmla="*/ 2147483646 w 2287"/>
              <a:gd name="T75" fmla="*/ 2147483646 h 3038"/>
              <a:gd name="T76" fmla="*/ 2147483646 w 2287"/>
              <a:gd name="T77" fmla="*/ 2147483646 h 3038"/>
              <a:gd name="T78" fmla="*/ 2147483646 w 2287"/>
              <a:gd name="T79" fmla="*/ 2147483646 h 3038"/>
              <a:gd name="T80" fmla="*/ 2147483646 w 2287"/>
              <a:gd name="T81" fmla="*/ 2147483646 h 3038"/>
              <a:gd name="T82" fmla="*/ 2147483646 w 2287"/>
              <a:gd name="T83" fmla="*/ 2147483646 h 3038"/>
              <a:gd name="T84" fmla="*/ 2147483646 w 2287"/>
              <a:gd name="T85" fmla="*/ 2147483646 h 3038"/>
              <a:gd name="T86" fmla="*/ 2147483646 w 2287"/>
              <a:gd name="T87" fmla="*/ 2147483646 h 3038"/>
              <a:gd name="T88" fmla="*/ 2147483646 w 2287"/>
              <a:gd name="T89" fmla="*/ 2147483646 h 3038"/>
              <a:gd name="T90" fmla="*/ 2147483646 w 2287"/>
              <a:gd name="T91" fmla="*/ 2147483646 h 3038"/>
              <a:gd name="T92" fmla="*/ 2147483646 w 2287"/>
              <a:gd name="T93" fmla="*/ 2147483646 h 3038"/>
              <a:gd name="T94" fmla="*/ 2147483646 w 2287"/>
              <a:gd name="T95" fmla="*/ 2147483646 h 3038"/>
              <a:gd name="T96" fmla="*/ 2147483646 w 2287"/>
              <a:gd name="T97" fmla="*/ 2147483646 h 3038"/>
              <a:gd name="T98" fmla="*/ 2147483646 w 2287"/>
              <a:gd name="T99" fmla="*/ 2147483646 h 3038"/>
              <a:gd name="T100" fmla="*/ 2147483646 w 2287"/>
              <a:gd name="T101" fmla="*/ 2147483646 h 3038"/>
              <a:gd name="T102" fmla="*/ 2147483646 w 2287"/>
              <a:gd name="T103" fmla="*/ 2147483646 h 3038"/>
              <a:gd name="T104" fmla="*/ 2147483646 w 2287"/>
              <a:gd name="T105" fmla="*/ 2147483646 h 3038"/>
              <a:gd name="T106" fmla="*/ 2147483646 w 2287"/>
              <a:gd name="T107" fmla="*/ 2147483646 h 3038"/>
              <a:gd name="T108" fmla="*/ 2147483646 w 2287"/>
              <a:gd name="T109" fmla="*/ 2147483646 h 3038"/>
              <a:gd name="T110" fmla="*/ 2147483646 w 2287"/>
              <a:gd name="T111" fmla="*/ 2147483646 h 3038"/>
              <a:gd name="T112" fmla="*/ 2147483646 w 2287"/>
              <a:gd name="T113" fmla="*/ 2147483646 h 3038"/>
              <a:gd name="T114" fmla="*/ 2147483646 w 2287"/>
              <a:gd name="T115" fmla="*/ 2147483646 h 3038"/>
              <a:gd name="T116" fmla="*/ 2147483646 w 2287"/>
              <a:gd name="T117" fmla="*/ 2147483646 h 3038"/>
              <a:gd name="T118" fmla="*/ 2147483646 w 2287"/>
              <a:gd name="T119" fmla="*/ 2147483646 h 30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287" h="3038">
                <a:moveTo>
                  <a:pt x="1496" y="2"/>
                </a:moveTo>
                <a:lnTo>
                  <a:pt x="1520" y="2"/>
                </a:lnTo>
                <a:lnTo>
                  <a:pt x="1544" y="0"/>
                </a:lnTo>
                <a:lnTo>
                  <a:pt x="1565" y="0"/>
                </a:lnTo>
                <a:lnTo>
                  <a:pt x="1587" y="0"/>
                </a:lnTo>
                <a:lnTo>
                  <a:pt x="1609" y="0"/>
                </a:lnTo>
                <a:lnTo>
                  <a:pt x="1629" y="2"/>
                </a:lnTo>
                <a:lnTo>
                  <a:pt x="1649" y="4"/>
                </a:lnTo>
                <a:lnTo>
                  <a:pt x="1669" y="6"/>
                </a:lnTo>
                <a:lnTo>
                  <a:pt x="1689" y="8"/>
                </a:lnTo>
                <a:lnTo>
                  <a:pt x="1707" y="9"/>
                </a:lnTo>
                <a:lnTo>
                  <a:pt x="1725" y="13"/>
                </a:lnTo>
                <a:lnTo>
                  <a:pt x="1741" y="17"/>
                </a:lnTo>
                <a:lnTo>
                  <a:pt x="1759" y="20"/>
                </a:lnTo>
                <a:lnTo>
                  <a:pt x="1776" y="24"/>
                </a:lnTo>
                <a:lnTo>
                  <a:pt x="1792" y="29"/>
                </a:lnTo>
                <a:lnTo>
                  <a:pt x="1808" y="33"/>
                </a:lnTo>
                <a:lnTo>
                  <a:pt x="1837" y="44"/>
                </a:lnTo>
                <a:lnTo>
                  <a:pt x="1866" y="57"/>
                </a:lnTo>
                <a:lnTo>
                  <a:pt x="1892" y="71"/>
                </a:lnTo>
                <a:lnTo>
                  <a:pt x="1917" y="86"/>
                </a:lnTo>
                <a:lnTo>
                  <a:pt x="1941" y="102"/>
                </a:lnTo>
                <a:lnTo>
                  <a:pt x="1962" y="120"/>
                </a:lnTo>
                <a:lnTo>
                  <a:pt x="1984" y="138"/>
                </a:lnTo>
                <a:lnTo>
                  <a:pt x="2002" y="158"/>
                </a:lnTo>
                <a:lnTo>
                  <a:pt x="2021" y="180"/>
                </a:lnTo>
                <a:lnTo>
                  <a:pt x="2039" y="202"/>
                </a:lnTo>
                <a:lnTo>
                  <a:pt x="2053" y="225"/>
                </a:lnTo>
                <a:lnTo>
                  <a:pt x="2069" y="249"/>
                </a:lnTo>
                <a:lnTo>
                  <a:pt x="2082" y="274"/>
                </a:lnTo>
                <a:lnTo>
                  <a:pt x="2095" y="301"/>
                </a:lnTo>
                <a:lnTo>
                  <a:pt x="2108" y="328"/>
                </a:lnTo>
                <a:lnTo>
                  <a:pt x="2118" y="357"/>
                </a:lnTo>
                <a:lnTo>
                  <a:pt x="2129" y="386"/>
                </a:lnTo>
                <a:lnTo>
                  <a:pt x="2140" y="415"/>
                </a:lnTo>
                <a:lnTo>
                  <a:pt x="2149" y="446"/>
                </a:lnTo>
                <a:lnTo>
                  <a:pt x="2158" y="477"/>
                </a:lnTo>
                <a:lnTo>
                  <a:pt x="2167" y="510"/>
                </a:lnTo>
                <a:lnTo>
                  <a:pt x="2177" y="542"/>
                </a:lnTo>
                <a:lnTo>
                  <a:pt x="2184" y="575"/>
                </a:lnTo>
                <a:lnTo>
                  <a:pt x="2193" y="609"/>
                </a:lnTo>
                <a:lnTo>
                  <a:pt x="2206" y="666"/>
                </a:lnTo>
                <a:lnTo>
                  <a:pt x="2216" y="724"/>
                </a:lnTo>
                <a:lnTo>
                  <a:pt x="2229" y="783"/>
                </a:lnTo>
                <a:lnTo>
                  <a:pt x="2240" y="843"/>
                </a:lnTo>
                <a:lnTo>
                  <a:pt x="2249" y="903"/>
                </a:lnTo>
                <a:lnTo>
                  <a:pt x="2258" y="963"/>
                </a:lnTo>
                <a:lnTo>
                  <a:pt x="2267" y="1023"/>
                </a:lnTo>
                <a:lnTo>
                  <a:pt x="2274" y="1084"/>
                </a:lnTo>
                <a:lnTo>
                  <a:pt x="2280" y="1142"/>
                </a:lnTo>
                <a:lnTo>
                  <a:pt x="2284" y="1202"/>
                </a:lnTo>
                <a:lnTo>
                  <a:pt x="2287" y="1258"/>
                </a:lnTo>
                <a:lnTo>
                  <a:pt x="2287" y="1287"/>
                </a:lnTo>
                <a:lnTo>
                  <a:pt x="2287" y="1314"/>
                </a:lnTo>
                <a:lnTo>
                  <a:pt x="2287" y="1343"/>
                </a:lnTo>
                <a:lnTo>
                  <a:pt x="2287" y="1371"/>
                </a:lnTo>
                <a:lnTo>
                  <a:pt x="2285" y="1396"/>
                </a:lnTo>
                <a:lnTo>
                  <a:pt x="2284" y="1423"/>
                </a:lnTo>
                <a:lnTo>
                  <a:pt x="2282" y="1449"/>
                </a:lnTo>
                <a:lnTo>
                  <a:pt x="2278" y="1474"/>
                </a:lnTo>
                <a:lnTo>
                  <a:pt x="2276" y="1499"/>
                </a:lnTo>
                <a:lnTo>
                  <a:pt x="2271" y="1523"/>
                </a:lnTo>
                <a:lnTo>
                  <a:pt x="2267" y="1548"/>
                </a:lnTo>
                <a:lnTo>
                  <a:pt x="2262" y="1572"/>
                </a:lnTo>
                <a:lnTo>
                  <a:pt x="2254" y="1597"/>
                </a:lnTo>
                <a:lnTo>
                  <a:pt x="2249" y="1619"/>
                </a:lnTo>
                <a:lnTo>
                  <a:pt x="2242" y="1643"/>
                </a:lnTo>
                <a:lnTo>
                  <a:pt x="2233" y="1664"/>
                </a:lnTo>
                <a:lnTo>
                  <a:pt x="2225" y="1686"/>
                </a:lnTo>
                <a:lnTo>
                  <a:pt x="2216" y="1706"/>
                </a:lnTo>
                <a:lnTo>
                  <a:pt x="2207" y="1726"/>
                </a:lnTo>
                <a:lnTo>
                  <a:pt x="2196" y="1746"/>
                </a:lnTo>
                <a:lnTo>
                  <a:pt x="2186" y="1766"/>
                </a:lnTo>
                <a:lnTo>
                  <a:pt x="2175" y="1784"/>
                </a:lnTo>
                <a:lnTo>
                  <a:pt x="2164" y="1802"/>
                </a:lnTo>
                <a:lnTo>
                  <a:pt x="2153" y="1820"/>
                </a:lnTo>
                <a:lnTo>
                  <a:pt x="2129" y="1855"/>
                </a:lnTo>
                <a:lnTo>
                  <a:pt x="2102" y="1887"/>
                </a:lnTo>
                <a:lnTo>
                  <a:pt x="2077" y="1918"/>
                </a:lnTo>
                <a:lnTo>
                  <a:pt x="2050" y="1947"/>
                </a:lnTo>
                <a:lnTo>
                  <a:pt x="2021" y="1976"/>
                </a:lnTo>
                <a:lnTo>
                  <a:pt x="1992" y="2003"/>
                </a:lnTo>
                <a:lnTo>
                  <a:pt x="1962" y="2030"/>
                </a:lnTo>
                <a:lnTo>
                  <a:pt x="1933" y="2058"/>
                </a:lnTo>
                <a:lnTo>
                  <a:pt x="1903" y="2083"/>
                </a:lnTo>
                <a:lnTo>
                  <a:pt x="1863" y="2119"/>
                </a:lnTo>
                <a:lnTo>
                  <a:pt x="1821" y="2155"/>
                </a:lnTo>
                <a:lnTo>
                  <a:pt x="1779" y="2190"/>
                </a:lnTo>
                <a:lnTo>
                  <a:pt x="1738" y="2226"/>
                </a:lnTo>
                <a:lnTo>
                  <a:pt x="1694" y="2261"/>
                </a:lnTo>
                <a:lnTo>
                  <a:pt x="1651" y="2295"/>
                </a:lnTo>
                <a:lnTo>
                  <a:pt x="1605" y="2329"/>
                </a:lnTo>
                <a:lnTo>
                  <a:pt x="1582" y="2348"/>
                </a:lnTo>
                <a:lnTo>
                  <a:pt x="1558" y="2366"/>
                </a:lnTo>
                <a:lnTo>
                  <a:pt x="1498" y="2407"/>
                </a:lnTo>
                <a:lnTo>
                  <a:pt x="1435" y="2449"/>
                </a:lnTo>
                <a:lnTo>
                  <a:pt x="1369" y="2491"/>
                </a:lnTo>
                <a:lnTo>
                  <a:pt x="1299" y="2532"/>
                </a:lnTo>
                <a:lnTo>
                  <a:pt x="1224" y="2574"/>
                </a:lnTo>
                <a:lnTo>
                  <a:pt x="1184" y="2594"/>
                </a:lnTo>
                <a:lnTo>
                  <a:pt x="1145" y="2616"/>
                </a:lnTo>
                <a:lnTo>
                  <a:pt x="1103" y="2638"/>
                </a:lnTo>
                <a:lnTo>
                  <a:pt x="1059" y="2658"/>
                </a:lnTo>
                <a:lnTo>
                  <a:pt x="1016" y="2679"/>
                </a:lnTo>
                <a:lnTo>
                  <a:pt x="969" y="2701"/>
                </a:lnTo>
                <a:lnTo>
                  <a:pt x="921" y="2721"/>
                </a:lnTo>
                <a:lnTo>
                  <a:pt x="872" y="2743"/>
                </a:lnTo>
                <a:lnTo>
                  <a:pt x="822" y="2763"/>
                </a:lnTo>
                <a:lnTo>
                  <a:pt x="771" y="2784"/>
                </a:lnTo>
                <a:lnTo>
                  <a:pt x="716" y="2806"/>
                </a:lnTo>
                <a:lnTo>
                  <a:pt x="660" y="2826"/>
                </a:lnTo>
                <a:lnTo>
                  <a:pt x="604" y="2848"/>
                </a:lnTo>
                <a:lnTo>
                  <a:pt x="544" y="2870"/>
                </a:lnTo>
                <a:lnTo>
                  <a:pt x="484" y="2890"/>
                </a:lnTo>
                <a:lnTo>
                  <a:pt x="421" y="2911"/>
                </a:lnTo>
                <a:lnTo>
                  <a:pt x="356" y="2933"/>
                </a:lnTo>
                <a:lnTo>
                  <a:pt x="288" y="2953"/>
                </a:lnTo>
                <a:lnTo>
                  <a:pt x="220" y="2975"/>
                </a:lnTo>
                <a:lnTo>
                  <a:pt x="149" y="2996"/>
                </a:lnTo>
                <a:lnTo>
                  <a:pt x="76" y="3018"/>
                </a:lnTo>
                <a:lnTo>
                  <a:pt x="0" y="3038"/>
                </a:lnTo>
              </a:path>
            </a:pathLst>
          </a:custGeom>
          <a:noFill/>
          <a:ln w="50800">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361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361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3616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36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6163" grpId="0" animBg="1"/>
      <p:bldP spid="3036164" grpId="0" animBg="1"/>
      <p:bldP spid="3036165" grpId="0" animBg="1"/>
      <p:bldP spid="303616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7"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8"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804A320-87E5-4A5D-B1C8-88CB3412E21E}"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147461" name="Rectangle 2"/>
          <p:cNvSpPr>
            <a:spLocks noGrp="1" noChangeArrowheads="1"/>
          </p:cNvSpPr>
          <p:nvPr>
            <p:ph type="title"/>
          </p:nvPr>
        </p:nvSpPr>
        <p:spPr>
          <a:xfrm>
            <a:off x="1390650" y="368300"/>
            <a:ext cx="6859588" cy="1462088"/>
          </a:xfrm>
        </p:spPr>
        <p:txBody>
          <a:bodyPr/>
          <a:lstStyle/>
          <a:p>
            <a:pPr eaLnBrk="1" hangingPunct="1"/>
            <a:r>
              <a:rPr lang="en-US" altLang="zh-CN" b="1">
                <a:solidFill>
                  <a:schemeClr val="bg1"/>
                </a:solidFill>
                <a:latin typeface="Times New Roman" panose="02020603050405020304" pitchFamily="18" charset="0"/>
              </a:rPr>
              <a:t>The definition</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 (Bezier</a:t>
            </a:r>
            <a:r>
              <a:rPr lang="zh-CN" altLang="en-US" b="1">
                <a:solidFill>
                  <a:schemeClr val="bg1"/>
                </a:solidFill>
                <a:latin typeface="Times New Roman" panose="02020603050405020304" pitchFamily="18" charset="0"/>
              </a:rPr>
              <a:t>曲线的定义</a:t>
            </a:r>
            <a:r>
              <a:rPr lang="en-US" altLang="zh-CN" b="1">
                <a:solidFill>
                  <a:schemeClr val="bg1"/>
                </a:solidFill>
                <a:latin typeface="Times New Roman" panose="02020603050405020304" pitchFamily="18" charset="0"/>
              </a:rPr>
              <a:t>)</a:t>
            </a:r>
          </a:p>
        </p:txBody>
      </p:sp>
      <p:sp>
        <p:nvSpPr>
          <p:cNvPr id="147462" name="Rectangle 3">
            <a:hlinkClick r:id="rId3" action="ppaction://hlinksldjump"/>
          </p:cNvPr>
          <p:cNvSpPr>
            <a:spLocks noChangeArrowheads="1"/>
          </p:cNvSpPr>
          <p:nvPr/>
        </p:nvSpPr>
        <p:spPr bwMode="auto">
          <a:xfrm>
            <a:off x="1739900" y="2178050"/>
            <a:ext cx="7169150" cy="62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Related Mathematics (</a:t>
            </a:r>
            <a:r>
              <a:rPr kumimoji="0" lang="zh-CN" altLang="en-US"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数学基础</a:t>
            </a:r>
            <a:r>
              <a:rPr kumimoji="0" lang="en-US" altLang="zh-CN"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147463" name="Oval 4"/>
          <p:cNvSpPr>
            <a:spLocks noChangeArrowheads="1"/>
          </p:cNvSpPr>
          <p:nvPr/>
        </p:nvSpPr>
        <p:spPr bwMode="auto">
          <a:xfrm>
            <a:off x="1027113" y="2305050"/>
            <a:ext cx="347662"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147464" name="Rectangle 5">
            <a:hlinkClick r:id="rId3" action="ppaction://hlinksldjump"/>
          </p:cNvPr>
          <p:cNvSpPr>
            <a:spLocks noChangeArrowheads="1"/>
          </p:cNvSpPr>
          <p:nvPr/>
        </p:nvSpPr>
        <p:spPr bwMode="auto">
          <a:xfrm>
            <a:off x="1733550" y="3254375"/>
            <a:ext cx="5919788" cy="245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32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A polynomial blending function which can interpolate between the two end control points(</a:t>
            </a:r>
            <a:r>
              <a:rPr kumimoji="0" lang="zh-CN" altLang="en-US" sz="32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能在第一个和最后一个顶点之间进行插值的一个多项式混合函数</a:t>
            </a:r>
            <a:r>
              <a:rPr kumimoji="0" lang="en-US" altLang="zh-CN" sz="32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1E3D82BC-FBB0-4000-A926-4EA77C288961}"/>
              </a:ext>
            </a:extLst>
          </p:cNvPr>
          <p:cNvSpPr>
            <a:spLocks noGrp="1"/>
          </p:cNvSpPr>
          <p:nvPr>
            <p:ph type="dt" sz="quarter" idx="10"/>
          </p:nvPr>
        </p:nvSpPr>
        <p:spPr/>
        <p:txBody>
          <a:bodyPr/>
          <a:lstStyle/>
          <a:p>
            <a:pPr>
              <a:defRPr/>
            </a:pPr>
            <a:r>
              <a:rPr lang="en-US" altLang="zh-CN"/>
              <a:t>2023-11-14</a:t>
            </a:r>
          </a:p>
        </p:txBody>
      </p:sp>
      <p:sp>
        <p:nvSpPr>
          <p:cNvPr id="8" name="页脚占位符 4">
            <a:extLst>
              <a:ext uri="{FF2B5EF4-FFF2-40B4-BE49-F238E27FC236}">
                <a16:creationId xmlns:a16="http://schemas.microsoft.com/office/drawing/2014/main" id="{9F91A4E6-9402-40F9-B598-202B2ECE1BEC}"/>
              </a:ext>
            </a:extLst>
          </p:cNvPr>
          <p:cNvSpPr>
            <a:spLocks noGrp="1"/>
          </p:cNvSpPr>
          <p:nvPr>
            <p:ph type="ftr" sz="quarter" idx="11"/>
          </p:nvPr>
        </p:nvSpPr>
        <p:spPr/>
        <p:txBody>
          <a:bodyPr/>
          <a:lstStyle/>
          <a:p>
            <a:pPr>
              <a:defRPr/>
            </a:pPr>
            <a:r>
              <a:rPr lang="en-US" altLang="zh-CN"/>
              <a:t>北京林业大学</a:t>
            </a:r>
          </a:p>
        </p:txBody>
      </p:sp>
      <p:sp>
        <p:nvSpPr>
          <p:cNvPr id="9" name="灯片编号占位符 5">
            <a:extLst>
              <a:ext uri="{FF2B5EF4-FFF2-40B4-BE49-F238E27FC236}">
                <a16:creationId xmlns:a16="http://schemas.microsoft.com/office/drawing/2014/main" id="{2282EF37-00D3-4925-940A-9782FC3D3791}"/>
              </a:ext>
            </a:extLst>
          </p:cNvPr>
          <p:cNvSpPr>
            <a:spLocks noGrp="1"/>
          </p:cNvSpPr>
          <p:nvPr>
            <p:ph type="sldNum" sz="quarter" idx="12"/>
          </p:nvPr>
        </p:nvSpPr>
        <p:spPr/>
        <p:txBody>
          <a:bodyPr/>
          <a:lstStyle/>
          <a:p>
            <a:pPr>
              <a:defRPr/>
            </a:pPr>
            <a:fld id="{609ACD0D-A002-4A69-B4B0-6E387D856DAE}" type="slidenum">
              <a:rPr lang="en-US" altLang="zh-CN"/>
              <a:pPr>
                <a:defRPr/>
              </a:pPr>
              <a:t>7</a:t>
            </a:fld>
            <a:endParaRPr lang="en-US" altLang="zh-CN"/>
          </a:p>
        </p:txBody>
      </p:sp>
      <p:sp>
        <p:nvSpPr>
          <p:cNvPr id="23557" name="Rectangle 2">
            <a:extLst>
              <a:ext uri="{FF2B5EF4-FFF2-40B4-BE49-F238E27FC236}">
                <a16:creationId xmlns:a16="http://schemas.microsoft.com/office/drawing/2014/main" id="{9CD24FAF-C366-4A85-A752-67527E09C1F5}"/>
              </a:ext>
            </a:extLst>
          </p:cNvPr>
          <p:cNvSpPr>
            <a:spLocks noGrp="1" noChangeArrowheads="1"/>
          </p:cNvSpPr>
          <p:nvPr>
            <p:ph type="title"/>
          </p:nvPr>
        </p:nvSpPr>
        <p:spPr>
          <a:xfrm>
            <a:off x="1122363" y="347663"/>
            <a:ext cx="7564437" cy="1462087"/>
          </a:xfrm>
        </p:spPr>
        <p:txBody>
          <a:bodyPr/>
          <a:lstStyle/>
          <a:p>
            <a:pPr eaLnBrk="1" hangingPunct="1"/>
            <a:r>
              <a:rPr lang="en-US" altLang="zh-CN" sz="3600" b="1">
                <a:solidFill>
                  <a:schemeClr val="bg1"/>
                </a:solidFill>
                <a:latin typeface="Times New Roman" panose="02020603050405020304" pitchFamily="18" charset="0"/>
              </a:rPr>
              <a:t>Curves and surfaces in Engineering</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工程实践中的曲线曲面</a:t>
            </a:r>
            <a:r>
              <a:rPr lang="en-US" altLang="zh-CN" sz="3600" b="1">
                <a:solidFill>
                  <a:schemeClr val="bg1"/>
                </a:solidFill>
                <a:latin typeface="Times New Roman" panose="02020603050405020304" pitchFamily="18" charset="0"/>
              </a:rPr>
              <a:t>)</a:t>
            </a:r>
          </a:p>
        </p:txBody>
      </p:sp>
      <p:sp>
        <p:nvSpPr>
          <p:cNvPr id="23558" name="Oval 3">
            <a:extLst>
              <a:ext uri="{FF2B5EF4-FFF2-40B4-BE49-F238E27FC236}">
                <a16:creationId xmlns:a16="http://schemas.microsoft.com/office/drawing/2014/main" id="{CD8907B9-2DA6-4883-B4B0-96BCF7640DA9}"/>
              </a:ext>
            </a:extLst>
          </p:cNvPr>
          <p:cNvSpPr>
            <a:spLocks noChangeArrowheads="1"/>
          </p:cNvSpPr>
          <p:nvPr/>
        </p:nvSpPr>
        <p:spPr bwMode="auto">
          <a:xfrm>
            <a:off x="657225" y="2433638"/>
            <a:ext cx="444500" cy="422275"/>
          </a:xfrm>
          <a:prstGeom prst="ellipse">
            <a:avLst/>
          </a:prstGeom>
          <a:gradFill rotWithShape="1">
            <a:gsLst>
              <a:gs pos="0">
                <a:schemeClr val="bg1"/>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3559" name="Rectangle 4">
            <a:extLst>
              <a:ext uri="{FF2B5EF4-FFF2-40B4-BE49-F238E27FC236}">
                <a16:creationId xmlns:a16="http://schemas.microsoft.com/office/drawing/2014/main" id="{DAB44A77-CF49-44B0-A894-B3A78AF773B4}"/>
              </a:ext>
            </a:extLst>
          </p:cNvPr>
          <p:cNvSpPr>
            <a:spLocks noChangeArrowheads="1"/>
          </p:cNvSpPr>
          <p:nvPr/>
        </p:nvSpPr>
        <p:spPr bwMode="auto">
          <a:xfrm>
            <a:off x="1285875" y="2687638"/>
            <a:ext cx="71024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bg1"/>
                </a:solidFill>
                <a:latin typeface="Times New Roman" panose="02020603050405020304" pitchFamily="18" charset="0"/>
              </a:rPr>
              <a:t>Fitting the discrete points</a:t>
            </a:r>
          </a:p>
          <a:p>
            <a:pPr eaLnBrk="1" hangingPunct="1">
              <a:spcBef>
                <a:spcPct val="0"/>
              </a:spcBef>
              <a:buClrTx/>
              <a:buSzTx/>
              <a:buFontTx/>
              <a:buNone/>
            </a:pPr>
            <a:r>
              <a:rPr lang="en-US" altLang="zh-CN" sz="2800">
                <a:solidFill>
                  <a:schemeClr val="bg1"/>
                </a:solidFill>
                <a:latin typeface="Times New Roman" panose="02020603050405020304" pitchFamily="18" charset="0"/>
              </a:rPr>
              <a:t>(</a:t>
            </a:r>
            <a:r>
              <a:rPr lang="zh-CN" altLang="en-US" sz="2800">
                <a:solidFill>
                  <a:schemeClr val="bg1"/>
                </a:solidFill>
                <a:latin typeface="Times New Roman" panose="02020603050405020304" pitchFamily="18" charset="0"/>
              </a:rPr>
              <a:t>由离散点来近似地决定曲线和曲面</a:t>
            </a:r>
            <a:r>
              <a:rPr lang="en-US" altLang="zh-CN" sz="2800">
                <a:solidFill>
                  <a:schemeClr val="bg1"/>
                </a:solidFill>
                <a:latin typeface="Times New Roman" panose="02020603050405020304" pitchFamily="18" charset="0"/>
              </a:rPr>
              <a:t>)</a:t>
            </a:r>
          </a:p>
        </p:txBody>
      </p:sp>
      <p:sp>
        <p:nvSpPr>
          <p:cNvPr id="23560" name="Oval 6">
            <a:extLst>
              <a:ext uri="{FF2B5EF4-FFF2-40B4-BE49-F238E27FC236}">
                <a16:creationId xmlns:a16="http://schemas.microsoft.com/office/drawing/2014/main" id="{1FA7C245-1820-49B5-A262-F506AF00F870}"/>
              </a:ext>
            </a:extLst>
          </p:cNvPr>
          <p:cNvSpPr>
            <a:spLocks noChangeArrowheads="1"/>
          </p:cNvSpPr>
          <p:nvPr/>
        </p:nvSpPr>
        <p:spPr bwMode="auto">
          <a:xfrm>
            <a:off x="644525" y="3773488"/>
            <a:ext cx="444500" cy="422275"/>
          </a:xfrm>
          <a:prstGeom prst="ellipse">
            <a:avLst/>
          </a:prstGeom>
          <a:gradFill rotWithShape="1">
            <a:gsLst>
              <a:gs pos="0">
                <a:schemeClr val="bg1"/>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3561" name="Rectangle 7">
            <a:extLst>
              <a:ext uri="{FF2B5EF4-FFF2-40B4-BE49-F238E27FC236}">
                <a16:creationId xmlns:a16="http://schemas.microsoft.com/office/drawing/2014/main" id="{DA7C8BD7-DD44-4493-932A-99138CB57333}"/>
              </a:ext>
            </a:extLst>
          </p:cNvPr>
          <p:cNvSpPr>
            <a:spLocks noChangeArrowheads="1"/>
          </p:cNvSpPr>
          <p:nvPr/>
        </p:nvSpPr>
        <p:spPr bwMode="auto">
          <a:xfrm>
            <a:off x="1273175" y="4027488"/>
            <a:ext cx="71024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bg1"/>
                </a:solidFill>
                <a:latin typeface="Times New Roman" panose="02020603050405020304" pitchFamily="18" charset="0"/>
              </a:rPr>
              <a:t>Geometric modeling of industrial products</a:t>
            </a:r>
          </a:p>
          <a:p>
            <a:pPr eaLnBrk="1" hangingPunct="1">
              <a:spcBef>
                <a:spcPct val="0"/>
              </a:spcBef>
              <a:buClrTx/>
              <a:buSzTx/>
              <a:buFontTx/>
              <a:buNone/>
            </a:pPr>
            <a:r>
              <a:rPr lang="en-US" altLang="zh-CN" sz="2800">
                <a:solidFill>
                  <a:schemeClr val="bg1"/>
                </a:solidFill>
                <a:latin typeface="Times New Roman" panose="02020603050405020304" pitchFamily="18" charset="0"/>
              </a:rPr>
              <a:t>(</a:t>
            </a:r>
            <a:r>
              <a:rPr lang="zh-CN" altLang="en-US" sz="2800">
                <a:solidFill>
                  <a:schemeClr val="bg1"/>
                </a:solidFill>
                <a:latin typeface="Times New Roman" panose="02020603050405020304" pitchFamily="18" charset="0"/>
              </a:rPr>
              <a:t>工业产品几何造型</a:t>
            </a:r>
            <a:r>
              <a:rPr lang="en-US" altLang="zh-CN" sz="2800">
                <a:solidFill>
                  <a:schemeClr val="bg1"/>
                </a:solidFill>
                <a:latin typeface="Times New Roman" panose="02020603050405020304" pitchFamily="18" charset="0"/>
              </a:rPr>
              <a:t>)</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10"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11"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4E65647-AB05-422B-AA26-403CCFFB92C4}"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149509" name="Rectangle 2"/>
          <p:cNvSpPr>
            <a:spLocks noGrp="1" noChangeArrowheads="1"/>
          </p:cNvSpPr>
          <p:nvPr>
            <p:ph type="title"/>
          </p:nvPr>
        </p:nvSpPr>
        <p:spPr/>
        <p:txBody>
          <a:bodyPr/>
          <a:lstStyle/>
          <a:p>
            <a:pPr eaLnBrk="1" hangingPunct="1"/>
            <a:r>
              <a:rPr lang="en-US" altLang="zh-CN" b="1">
                <a:solidFill>
                  <a:schemeClr val="bg1"/>
                </a:solidFill>
                <a:latin typeface="Times New Roman" panose="02020603050405020304" pitchFamily="18" charset="0"/>
              </a:rPr>
              <a:t>The definition</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 (Bezier</a:t>
            </a:r>
            <a:r>
              <a:rPr lang="zh-CN" altLang="en-US" b="1">
                <a:solidFill>
                  <a:schemeClr val="bg1"/>
                </a:solidFill>
                <a:latin typeface="Times New Roman" panose="02020603050405020304" pitchFamily="18" charset="0"/>
              </a:rPr>
              <a:t>曲线的定义</a:t>
            </a:r>
            <a:r>
              <a:rPr lang="en-US" altLang="zh-CN"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3040259" name="Object 3"/>
              <p:cNvSpPr txBox="1">
                <a:spLocks noGrp="1"/>
              </p:cNvSpPr>
              <p:nvPr>
                <p:ph sz="half" idx="1"/>
              </p:nvPr>
            </p:nvSpPr>
            <p:spPr bwMode="auto">
              <a:xfrm>
                <a:off x="1706563" y="3046413"/>
                <a:ext cx="5387975" cy="109061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sz="2400" b="1" i="1" smtClean="0">
                          <a:solidFill>
                            <a:schemeClr val="accent1">
                              <a:lumMod val="60000"/>
                              <a:lumOff val="40000"/>
                            </a:schemeClr>
                          </a:solidFill>
                          <a:latin typeface="Cambria Math" panose="02040503050406030204" pitchFamily="18" charset="0"/>
                        </a:rPr>
                        <m:t>𝒑</m:t>
                      </m:r>
                      <m:r>
                        <a:rPr lang="zh-CN" altLang="en-US" sz="2400" b="1" i="1" smtClean="0">
                          <a:solidFill>
                            <a:schemeClr val="accent1">
                              <a:lumMod val="60000"/>
                              <a:lumOff val="40000"/>
                            </a:schemeClr>
                          </a:solidFill>
                          <a:latin typeface="Cambria Math" panose="02040503050406030204" pitchFamily="18" charset="0"/>
                        </a:rPr>
                        <m:t>(</m:t>
                      </m:r>
                      <m:r>
                        <a:rPr lang="zh-CN" altLang="en-US" sz="2400" b="1" i="1" smtClean="0">
                          <a:solidFill>
                            <a:schemeClr val="accent1">
                              <a:lumMod val="60000"/>
                              <a:lumOff val="40000"/>
                            </a:schemeClr>
                          </a:solidFill>
                          <a:latin typeface="Cambria Math" panose="02040503050406030204" pitchFamily="18" charset="0"/>
                        </a:rPr>
                        <m:t>𝒕</m:t>
                      </m:r>
                      <m:r>
                        <a:rPr lang="zh-CN" altLang="en-US" sz="2400" b="1" i="1" smtClean="0">
                          <a:solidFill>
                            <a:schemeClr val="accent1">
                              <a:lumMod val="60000"/>
                              <a:lumOff val="40000"/>
                            </a:schemeClr>
                          </a:solidFill>
                          <a:latin typeface="Cambria Math" panose="02040503050406030204" pitchFamily="18" charset="0"/>
                        </a:rPr>
                        <m:t>)=</m:t>
                      </m:r>
                      <m:nary>
                        <m:naryPr>
                          <m:chr m:val="∑"/>
                          <m:ctrlPr>
                            <a:rPr lang="zh-CN" altLang="en-US" sz="2400" b="1" i="1">
                              <a:solidFill>
                                <a:schemeClr val="accent1">
                                  <a:lumMod val="60000"/>
                                  <a:lumOff val="40000"/>
                                </a:schemeClr>
                              </a:solidFill>
                              <a:latin typeface="Cambria Math" panose="02040503050406030204" pitchFamily="18" charset="0"/>
                            </a:rPr>
                          </m:ctrlPr>
                        </m:naryPr>
                        <m:sub>
                          <m:r>
                            <a:rPr lang="zh-CN" altLang="en-US" sz="2400" b="1" i="1">
                              <a:solidFill>
                                <a:schemeClr val="accent1">
                                  <a:lumMod val="60000"/>
                                  <a:lumOff val="40000"/>
                                </a:schemeClr>
                              </a:solidFill>
                              <a:latin typeface="Cambria Math" panose="02040503050406030204" pitchFamily="18" charset="0"/>
                            </a:rPr>
                            <m:t>𝒌</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𝟎</m:t>
                          </m:r>
                        </m:sub>
                        <m:sup>
                          <m:r>
                            <a:rPr lang="zh-CN" altLang="en-US" sz="2400" b="1" i="1">
                              <a:solidFill>
                                <a:schemeClr val="accent1">
                                  <a:lumMod val="60000"/>
                                  <a:lumOff val="40000"/>
                                </a:schemeClr>
                              </a:solidFill>
                              <a:latin typeface="Cambria Math" panose="02040503050406030204" pitchFamily="18" charset="0"/>
                            </a:rPr>
                            <m:t>𝒏</m:t>
                          </m:r>
                        </m:sup>
                        <m:e>
                          <m:sSub>
                            <m:sSubPr>
                              <m:ctrlPr>
                                <a:rPr lang="zh-CN" altLang="en-US" sz="2400" b="1"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𝑷</m:t>
                              </m:r>
                            </m:e>
                            <m:sub>
                              <m:r>
                                <a:rPr lang="zh-CN" altLang="en-US" sz="2400" b="1" i="1">
                                  <a:solidFill>
                                    <a:schemeClr val="accent1">
                                      <a:lumMod val="60000"/>
                                      <a:lumOff val="40000"/>
                                    </a:schemeClr>
                                  </a:solidFill>
                                  <a:latin typeface="Cambria Math" panose="02040503050406030204" pitchFamily="18" charset="0"/>
                                </a:rPr>
                                <m:t>𝒌</m:t>
                              </m:r>
                            </m:sub>
                          </m:sSub>
                          <m:r>
                            <a:rPr lang="zh-CN" altLang="en-US" sz="2400" b="1" i="1">
                              <a:solidFill>
                                <a:schemeClr val="accent1">
                                  <a:lumMod val="60000"/>
                                  <a:lumOff val="40000"/>
                                </a:schemeClr>
                              </a:solidFill>
                              <a:latin typeface="Cambria Math" panose="02040503050406030204" pitchFamily="18" charset="0"/>
                            </a:rPr>
                            <m:t>𝑩𝑬</m:t>
                          </m:r>
                          <m:sSub>
                            <m:sSubPr>
                              <m:ctrlPr>
                                <a:rPr lang="zh-CN" altLang="en-US" sz="2400" b="1"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𝑵</m:t>
                              </m:r>
                            </m:e>
                            <m:sub>
                              <m:r>
                                <a:rPr lang="zh-CN" altLang="en-US" sz="2400" b="1" i="1">
                                  <a:solidFill>
                                    <a:schemeClr val="accent1">
                                      <a:lumMod val="60000"/>
                                      <a:lumOff val="40000"/>
                                    </a:schemeClr>
                                  </a:solidFill>
                                  <a:latin typeface="Cambria Math" panose="02040503050406030204" pitchFamily="18" charset="0"/>
                                </a:rPr>
                                <m:t>𝒌</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𝒏</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r>
                            <m:rPr>
                              <m:nor/>
                            </m:rPr>
                            <a:rPr lang="zh-CN" altLang="en-US" sz="2400" b="1" i="0">
                              <a:solidFill>
                                <a:schemeClr val="accent1">
                                  <a:lumMod val="60000"/>
                                  <a:lumOff val="40000"/>
                                </a:schemeClr>
                              </a:solidFill>
                              <a:latin typeface="Cambria Math" panose="02040503050406030204" pitchFamily="18" charset="0"/>
                            </a:rPr>
                            <m:t>      </m:t>
                          </m:r>
                          <m:r>
                            <m:rPr>
                              <m:nor/>
                            </m:rPr>
                            <a:rPr lang="zh-CN" altLang="en-US" sz="2400" b="1" i="0">
                              <a:solidFill>
                                <a:schemeClr val="accent1">
                                  <a:lumMod val="60000"/>
                                  <a:lumOff val="40000"/>
                                </a:schemeClr>
                              </a:solidFill>
                              <a:latin typeface="Cambria Math" panose="02040503050406030204" pitchFamily="18" charset="0"/>
                            </a:rPr>
                            <m:t>t</m:t>
                          </m:r>
                          <m:r>
                            <a:rPr lang="zh-CN" altLang="en-US" sz="2400" b="1" i="1">
                              <a:solidFill>
                                <a:schemeClr val="accent1">
                                  <a:lumMod val="60000"/>
                                  <a:lumOff val="40000"/>
                                </a:schemeClr>
                              </a:solidFill>
                              <a:latin typeface="Cambria Math" panose="02040503050406030204" pitchFamily="18" charset="0"/>
                            </a:rPr>
                            <m:t>∈[</m:t>
                          </m:r>
                          <m:r>
                            <m:rPr>
                              <m:nor/>
                            </m:rPr>
                            <a:rPr lang="zh-CN" altLang="en-US" sz="2400" b="1" i="0">
                              <a:solidFill>
                                <a:schemeClr val="accent1">
                                  <a:lumMod val="60000"/>
                                  <a:lumOff val="40000"/>
                                </a:schemeClr>
                              </a:solidFill>
                              <a:latin typeface="Cambria Math" panose="02040503050406030204" pitchFamily="18" charset="0"/>
                            </a:rPr>
                            <m:t>0,1</m:t>
                          </m:r>
                          <m:r>
                            <a:rPr lang="zh-CN" altLang="en-US" sz="2400" b="1" i="1">
                              <a:solidFill>
                                <a:schemeClr val="accent1">
                                  <a:lumMod val="60000"/>
                                  <a:lumOff val="40000"/>
                                </a:schemeClr>
                              </a:solidFill>
                              <a:latin typeface="Cambria Math" panose="02040503050406030204" pitchFamily="18" charset="0"/>
                            </a:rPr>
                            <m:t>]</m:t>
                          </m:r>
                        </m:e>
                      </m:nary>
                    </m:oMath>
                  </m:oMathPara>
                </a14:m>
                <a:endParaRPr lang="zh-CN" altLang="en-US" sz="2400" b="1" dirty="0">
                  <a:solidFill>
                    <a:schemeClr val="accent1">
                      <a:lumMod val="60000"/>
                      <a:lumOff val="40000"/>
                    </a:schemeClr>
                  </a:solidFill>
                </a:endParaRPr>
              </a:p>
            </p:txBody>
          </p:sp>
        </mc:Choice>
        <mc:Fallback xmlns="">
          <p:sp>
            <p:nvSpPr>
              <p:cNvPr id="3040259" name="Object 3"/>
              <p:cNvSpPr txBox="1">
                <a:spLocks noRot="1" noChangeAspect="1" noMove="1" noResize="1" noEditPoints="1" noAdjustHandles="1" noChangeArrowheads="1" noChangeShapeType="1" noTextEdit="1"/>
              </p:cNvSpPr>
              <p:nvPr>
                <p:ph sz="half" idx="1"/>
              </p:nvPr>
            </p:nvSpPr>
            <p:spPr bwMode="auto">
              <a:xfrm>
                <a:off x="1706563" y="3046413"/>
                <a:ext cx="5387975" cy="1090612"/>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40260" name="Object 4"/>
              <p:cNvSpPr txBox="1">
                <a:spLocks noGrp="1"/>
              </p:cNvSpPr>
              <p:nvPr>
                <p:ph sz="half" idx="2"/>
              </p:nvPr>
            </p:nvSpPr>
            <p:spPr bwMode="auto">
              <a:xfrm>
                <a:off x="1204913" y="4835525"/>
                <a:ext cx="6232525" cy="1285875"/>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zh-CN" altLang="en-US" sz="2400" b="1" i="1" smtClean="0">
                          <a:solidFill>
                            <a:schemeClr val="accent1">
                              <a:lumMod val="60000"/>
                              <a:lumOff val="40000"/>
                            </a:schemeClr>
                          </a:solidFill>
                          <a:latin typeface="Cambria Math" panose="02040503050406030204" pitchFamily="18" charset="0"/>
                        </a:rPr>
                        <m:t>𝑩𝑬</m:t>
                      </m:r>
                      <m:sSub>
                        <m:sSubPr>
                          <m:ctrlPr>
                            <a:rPr lang="zh-CN" altLang="en-US" sz="2400" b="1" i="1">
                              <a:solidFill>
                                <a:schemeClr val="accent1">
                                  <a:lumMod val="60000"/>
                                  <a:lumOff val="40000"/>
                                </a:schemeClr>
                              </a:solidFill>
                              <a:latin typeface="Cambria Math" panose="02040503050406030204" pitchFamily="18" charset="0"/>
                            </a:rPr>
                          </m:ctrlPr>
                        </m:sSubPr>
                        <m:e>
                          <m:r>
                            <a:rPr lang="zh-CN" altLang="en-US" sz="2400" b="1" i="1">
                              <a:solidFill>
                                <a:schemeClr val="accent1">
                                  <a:lumMod val="60000"/>
                                  <a:lumOff val="40000"/>
                                </a:schemeClr>
                              </a:solidFill>
                              <a:latin typeface="Cambria Math" panose="02040503050406030204" pitchFamily="18" charset="0"/>
                            </a:rPr>
                            <m:t>𝑵</m:t>
                          </m:r>
                        </m:e>
                        <m:sub>
                          <m:r>
                            <a:rPr lang="zh-CN" altLang="en-US" sz="2400" b="1" i="1">
                              <a:solidFill>
                                <a:schemeClr val="accent1">
                                  <a:lumMod val="60000"/>
                                  <a:lumOff val="40000"/>
                                </a:schemeClr>
                              </a:solidFill>
                              <a:latin typeface="Cambria Math" panose="02040503050406030204" pitchFamily="18" charset="0"/>
                            </a:rPr>
                            <m:t>𝒌</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𝒏</m:t>
                          </m:r>
                        </m:sub>
                      </m:sSub>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r>
                        <a:rPr lang="zh-CN" altLang="en-US" sz="2400" b="1" i="1">
                          <a:solidFill>
                            <a:schemeClr val="accent1">
                              <a:lumMod val="60000"/>
                              <a:lumOff val="40000"/>
                            </a:schemeClr>
                          </a:solidFill>
                          <a:latin typeface="Cambria Math" panose="02040503050406030204" pitchFamily="18" charset="0"/>
                        </a:rPr>
                        <m:t>)=</m:t>
                      </m:r>
                      <m:f>
                        <m:fPr>
                          <m:ctrlPr>
                            <a:rPr lang="zh-CN" altLang="en-US" sz="2400" b="1" i="1">
                              <a:solidFill>
                                <a:schemeClr val="accent1">
                                  <a:lumMod val="60000"/>
                                  <a:lumOff val="40000"/>
                                </a:schemeClr>
                              </a:solidFill>
                              <a:latin typeface="Cambria Math" panose="02040503050406030204" pitchFamily="18" charset="0"/>
                            </a:rPr>
                          </m:ctrlPr>
                        </m:fPr>
                        <m:num>
                          <m:r>
                            <a:rPr lang="zh-CN" altLang="en-US" sz="2400" b="1" i="1">
                              <a:solidFill>
                                <a:schemeClr val="accent1">
                                  <a:lumMod val="60000"/>
                                  <a:lumOff val="40000"/>
                                </a:schemeClr>
                              </a:solidFill>
                              <a:latin typeface="Cambria Math" panose="02040503050406030204" pitchFamily="18" charset="0"/>
                            </a:rPr>
                            <m:t>𝒏</m:t>
                          </m:r>
                          <m:r>
                            <a:rPr lang="zh-CN" altLang="en-US" sz="2400" b="1" i="1">
                              <a:solidFill>
                                <a:schemeClr val="accent1">
                                  <a:lumMod val="60000"/>
                                  <a:lumOff val="40000"/>
                                </a:schemeClr>
                              </a:solidFill>
                              <a:latin typeface="Cambria Math" panose="02040503050406030204" pitchFamily="18" charset="0"/>
                            </a:rPr>
                            <m:t>!</m:t>
                          </m:r>
                        </m:num>
                        <m:den>
                          <m:r>
                            <a:rPr lang="zh-CN" altLang="en-US" sz="2400" b="1" i="1">
                              <a:solidFill>
                                <a:schemeClr val="accent1">
                                  <a:lumMod val="60000"/>
                                  <a:lumOff val="40000"/>
                                </a:schemeClr>
                              </a:solidFill>
                              <a:latin typeface="Cambria Math" panose="02040503050406030204" pitchFamily="18" charset="0"/>
                            </a:rPr>
                            <m:t>𝒌</m:t>
                          </m:r>
                          <m:r>
                            <a:rPr lang="zh-CN" altLang="en-US" sz="2400" b="1" i="1">
                              <a:solidFill>
                                <a:schemeClr val="accent1">
                                  <a:lumMod val="60000"/>
                                  <a:lumOff val="40000"/>
                                </a:schemeClr>
                              </a:solidFill>
                              <a:latin typeface="Cambria Math" panose="02040503050406030204" pitchFamily="18" charset="0"/>
                            </a:rPr>
                            <m:t>!</m:t>
                          </m:r>
                          <m:d>
                            <m:dPr>
                              <m:ctrlPr>
                                <a:rPr lang="zh-CN" altLang="en-US" sz="2400" b="1" i="1">
                                  <a:solidFill>
                                    <a:schemeClr val="accent1">
                                      <a:lumMod val="60000"/>
                                      <a:lumOff val="40000"/>
                                    </a:schemeClr>
                                  </a:solidFill>
                                  <a:latin typeface="Cambria Math" panose="02040503050406030204" pitchFamily="18" charset="0"/>
                                </a:rPr>
                              </m:ctrlPr>
                            </m:dPr>
                            <m:e>
                              <m:r>
                                <a:rPr lang="zh-CN" altLang="en-US" sz="2400" b="1" i="1">
                                  <a:solidFill>
                                    <a:schemeClr val="accent1">
                                      <a:lumMod val="60000"/>
                                      <a:lumOff val="40000"/>
                                    </a:schemeClr>
                                  </a:solidFill>
                                  <a:latin typeface="Cambria Math" panose="02040503050406030204" pitchFamily="18" charset="0"/>
                                </a:rPr>
                                <m:t>𝒏</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𝒌</m:t>
                              </m:r>
                            </m:e>
                          </m:d>
                          <m:r>
                            <a:rPr lang="zh-CN" altLang="en-US" sz="2400" b="1" i="1">
                              <a:solidFill>
                                <a:schemeClr val="accent1">
                                  <a:lumMod val="60000"/>
                                  <a:lumOff val="40000"/>
                                </a:schemeClr>
                              </a:solidFill>
                              <a:latin typeface="Cambria Math" panose="02040503050406030204" pitchFamily="18" charset="0"/>
                            </a:rPr>
                            <m:t>!</m:t>
                          </m:r>
                        </m:den>
                      </m:f>
                      <m:sSup>
                        <m:sSupPr>
                          <m:ctrlPr>
                            <a:rPr lang="zh-CN" altLang="en-US" sz="2400" b="1" i="1">
                              <a:solidFill>
                                <a:schemeClr val="accent1">
                                  <a:lumMod val="60000"/>
                                  <a:lumOff val="40000"/>
                                </a:schemeClr>
                              </a:solidFill>
                              <a:latin typeface="Cambria Math" panose="02040503050406030204" pitchFamily="18" charset="0"/>
                            </a:rPr>
                          </m:ctrlPr>
                        </m:sSupPr>
                        <m:e>
                          <m:r>
                            <a:rPr lang="zh-CN" altLang="en-US" sz="2400" b="1" i="1">
                              <a:solidFill>
                                <a:schemeClr val="accent1">
                                  <a:lumMod val="60000"/>
                                  <a:lumOff val="40000"/>
                                </a:schemeClr>
                              </a:solidFill>
                              <a:latin typeface="Cambria Math" panose="02040503050406030204" pitchFamily="18" charset="0"/>
                            </a:rPr>
                            <m:t>𝒕</m:t>
                          </m:r>
                        </m:e>
                        <m:sup>
                          <m:r>
                            <a:rPr lang="zh-CN" altLang="en-US" sz="2400" b="1" i="1">
                              <a:solidFill>
                                <a:schemeClr val="accent1">
                                  <a:lumMod val="60000"/>
                                  <a:lumOff val="40000"/>
                                </a:schemeClr>
                              </a:solidFill>
                              <a:latin typeface="Cambria Math" panose="02040503050406030204" pitchFamily="18" charset="0"/>
                            </a:rPr>
                            <m:t>𝒌</m:t>
                          </m:r>
                        </m:sup>
                      </m:sSup>
                      <m:sSup>
                        <m:sSupPr>
                          <m:ctrlPr>
                            <a:rPr lang="zh-CN" altLang="en-US" sz="2400" b="1" i="1">
                              <a:solidFill>
                                <a:schemeClr val="accent1">
                                  <a:lumMod val="60000"/>
                                  <a:lumOff val="40000"/>
                                </a:schemeClr>
                              </a:solidFill>
                              <a:latin typeface="Cambria Math" panose="02040503050406030204" pitchFamily="18" charset="0"/>
                            </a:rPr>
                          </m:ctrlPr>
                        </m:sSupPr>
                        <m:e>
                          <m:d>
                            <m:dPr>
                              <m:ctrlPr>
                                <a:rPr lang="zh-CN" altLang="en-US" sz="2400" b="1" i="1">
                                  <a:solidFill>
                                    <a:schemeClr val="accent1">
                                      <a:lumMod val="60000"/>
                                      <a:lumOff val="40000"/>
                                    </a:schemeClr>
                                  </a:solidFill>
                                  <a:latin typeface="Cambria Math" panose="02040503050406030204" pitchFamily="18" charset="0"/>
                                </a:rPr>
                              </m:ctrlPr>
                            </m:dPr>
                            <m:e>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e>
                          </m:d>
                        </m:e>
                        <m:sup>
                          <m:r>
                            <a:rPr lang="zh-CN" altLang="en-US" sz="2400" b="1" i="1">
                              <a:solidFill>
                                <a:schemeClr val="accent1">
                                  <a:lumMod val="60000"/>
                                  <a:lumOff val="40000"/>
                                </a:schemeClr>
                              </a:solidFill>
                              <a:latin typeface="Cambria Math" panose="02040503050406030204" pitchFamily="18" charset="0"/>
                            </a:rPr>
                            <m:t>𝒏</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𝒌</m:t>
                          </m:r>
                        </m:sup>
                      </m:sSup>
                      <m:r>
                        <a:rPr lang="zh-CN" altLang="en-US" sz="2400" b="1" i="1">
                          <a:solidFill>
                            <a:schemeClr val="accent1">
                              <a:lumMod val="60000"/>
                              <a:lumOff val="40000"/>
                            </a:schemeClr>
                          </a:solidFill>
                          <a:latin typeface="Cambria Math" panose="02040503050406030204" pitchFamily="18" charset="0"/>
                        </a:rPr>
                        <m:t>=</m:t>
                      </m:r>
                      <m:sSubSup>
                        <m:sSubSupPr>
                          <m:ctrlPr>
                            <a:rPr lang="zh-CN" altLang="en-US" sz="2400" b="1" i="1">
                              <a:solidFill>
                                <a:schemeClr val="accent1">
                                  <a:lumMod val="60000"/>
                                  <a:lumOff val="40000"/>
                                </a:schemeClr>
                              </a:solidFill>
                              <a:latin typeface="Cambria Math" panose="02040503050406030204" pitchFamily="18" charset="0"/>
                            </a:rPr>
                          </m:ctrlPr>
                        </m:sSubSupPr>
                        <m:e>
                          <m:r>
                            <a:rPr lang="zh-CN" altLang="en-US" sz="2400" b="1" i="1">
                              <a:solidFill>
                                <a:schemeClr val="accent1">
                                  <a:lumMod val="60000"/>
                                  <a:lumOff val="40000"/>
                                </a:schemeClr>
                              </a:solidFill>
                              <a:latin typeface="Cambria Math" panose="02040503050406030204" pitchFamily="18" charset="0"/>
                            </a:rPr>
                            <m:t>𝑪</m:t>
                          </m:r>
                        </m:e>
                        <m:sub>
                          <m:r>
                            <a:rPr lang="zh-CN" altLang="en-US" sz="2400" b="1" i="1">
                              <a:solidFill>
                                <a:schemeClr val="accent1">
                                  <a:lumMod val="60000"/>
                                  <a:lumOff val="40000"/>
                                </a:schemeClr>
                              </a:solidFill>
                              <a:latin typeface="Cambria Math" panose="02040503050406030204" pitchFamily="18" charset="0"/>
                            </a:rPr>
                            <m:t>𝒏</m:t>
                          </m:r>
                        </m:sub>
                        <m:sup>
                          <m:r>
                            <a:rPr lang="zh-CN" altLang="en-US" sz="2400" b="1" i="1">
                              <a:solidFill>
                                <a:schemeClr val="accent1">
                                  <a:lumMod val="60000"/>
                                  <a:lumOff val="40000"/>
                                </a:schemeClr>
                              </a:solidFill>
                              <a:latin typeface="Cambria Math" panose="02040503050406030204" pitchFamily="18" charset="0"/>
                            </a:rPr>
                            <m:t>𝒌</m:t>
                          </m:r>
                        </m:sup>
                      </m:sSubSup>
                      <m:sSup>
                        <m:sSupPr>
                          <m:ctrlPr>
                            <a:rPr lang="zh-CN" altLang="en-US" sz="2400" b="1" i="1">
                              <a:solidFill>
                                <a:schemeClr val="accent1">
                                  <a:lumMod val="60000"/>
                                  <a:lumOff val="40000"/>
                                </a:schemeClr>
                              </a:solidFill>
                              <a:latin typeface="Cambria Math" panose="02040503050406030204" pitchFamily="18" charset="0"/>
                            </a:rPr>
                          </m:ctrlPr>
                        </m:sSupPr>
                        <m:e>
                          <m:r>
                            <a:rPr lang="zh-CN" altLang="en-US" sz="2400" b="1" i="1">
                              <a:solidFill>
                                <a:schemeClr val="accent1">
                                  <a:lumMod val="60000"/>
                                  <a:lumOff val="40000"/>
                                </a:schemeClr>
                              </a:solidFill>
                              <a:latin typeface="Cambria Math" panose="02040503050406030204" pitchFamily="18" charset="0"/>
                            </a:rPr>
                            <m:t>𝒕</m:t>
                          </m:r>
                        </m:e>
                        <m:sup>
                          <m:r>
                            <a:rPr lang="zh-CN" altLang="en-US" sz="2400" b="1" i="1">
                              <a:solidFill>
                                <a:schemeClr val="accent1">
                                  <a:lumMod val="60000"/>
                                  <a:lumOff val="40000"/>
                                </a:schemeClr>
                              </a:solidFill>
                              <a:latin typeface="Cambria Math" panose="02040503050406030204" pitchFamily="18" charset="0"/>
                            </a:rPr>
                            <m:t>𝒌</m:t>
                          </m:r>
                        </m:sup>
                      </m:sSup>
                      <m:sSup>
                        <m:sSupPr>
                          <m:ctrlPr>
                            <a:rPr lang="zh-CN" altLang="en-US" sz="2400" b="1" i="1">
                              <a:solidFill>
                                <a:schemeClr val="accent1">
                                  <a:lumMod val="60000"/>
                                  <a:lumOff val="40000"/>
                                </a:schemeClr>
                              </a:solidFill>
                              <a:latin typeface="Cambria Math" panose="02040503050406030204" pitchFamily="18" charset="0"/>
                            </a:rPr>
                          </m:ctrlPr>
                        </m:sSupPr>
                        <m:e>
                          <m:d>
                            <m:dPr>
                              <m:ctrlPr>
                                <a:rPr lang="zh-CN" altLang="en-US" sz="2400" b="1" i="1">
                                  <a:solidFill>
                                    <a:schemeClr val="accent1">
                                      <a:lumMod val="60000"/>
                                      <a:lumOff val="40000"/>
                                    </a:schemeClr>
                                  </a:solidFill>
                                  <a:latin typeface="Cambria Math" panose="02040503050406030204" pitchFamily="18" charset="0"/>
                                </a:rPr>
                              </m:ctrlPr>
                            </m:dPr>
                            <m:e>
                              <m:r>
                                <a:rPr lang="zh-CN" altLang="en-US" sz="2400" b="1" i="1">
                                  <a:solidFill>
                                    <a:schemeClr val="accent1">
                                      <a:lumMod val="60000"/>
                                      <a:lumOff val="40000"/>
                                    </a:schemeClr>
                                  </a:solidFill>
                                  <a:latin typeface="Cambria Math" panose="02040503050406030204" pitchFamily="18" charset="0"/>
                                </a:rPr>
                                <m:t>𝟏</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𝒕</m:t>
                              </m:r>
                            </m:e>
                          </m:d>
                        </m:e>
                        <m:sup>
                          <m:r>
                            <a:rPr lang="zh-CN" altLang="en-US" sz="2400" b="1" i="1">
                              <a:solidFill>
                                <a:schemeClr val="accent1">
                                  <a:lumMod val="60000"/>
                                  <a:lumOff val="40000"/>
                                </a:schemeClr>
                              </a:solidFill>
                              <a:latin typeface="Cambria Math" panose="02040503050406030204" pitchFamily="18" charset="0"/>
                            </a:rPr>
                            <m:t>𝒏</m:t>
                          </m:r>
                          <m:r>
                            <a:rPr lang="zh-CN" altLang="en-US" sz="2400" b="1" i="1">
                              <a:solidFill>
                                <a:schemeClr val="accent1">
                                  <a:lumMod val="60000"/>
                                  <a:lumOff val="40000"/>
                                </a:schemeClr>
                              </a:solidFill>
                              <a:latin typeface="Cambria Math" panose="02040503050406030204" pitchFamily="18" charset="0"/>
                            </a:rPr>
                            <m:t>−</m:t>
                          </m:r>
                          <m:r>
                            <a:rPr lang="zh-CN" altLang="en-US" sz="2400" b="1" i="1">
                              <a:solidFill>
                                <a:schemeClr val="accent1">
                                  <a:lumMod val="60000"/>
                                  <a:lumOff val="40000"/>
                                </a:schemeClr>
                              </a:solidFill>
                              <a:latin typeface="Cambria Math" panose="02040503050406030204" pitchFamily="18" charset="0"/>
                            </a:rPr>
                            <m:t>𝒌</m:t>
                          </m:r>
                        </m:sup>
                      </m:sSup>
                    </m:oMath>
                    <m:oMath xmlns:m="http://schemas.openxmlformats.org/officeDocument/2006/math">
                      <m:r>
                        <m:rPr>
                          <m:nor/>
                        </m:rPr>
                        <a:rPr lang="zh-CN" altLang="en-US" sz="2400" b="1" i="0">
                          <a:solidFill>
                            <a:schemeClr val="accent1">
                              <a:lumMod val="60000"/>
                              <a:lumOff val="40000"/>
                            </a:schemeClr>
                          </a:solidFill>
                          <a:latin typeface="Cambria Math" panose="02040503050406030204" pitchFamily="18" charset="0"/>
                        </a:rPr>
                        <m:t> </m:t>
                      </m:r>
                      <m:r>
                        <m:rPr>
                          <m:nor/>
                        </m:rPr>
                        <a:rPr lang="zh-CN" altLang="en-US" sz="2400" b="1" i="0">
                          <a:solidFill>
                            <a:schemeClr val="accent1">
                              <a:lumMod val="60000"/>
                              <a:lumOff val="40000"/>
                            </a:schemeClr>
                          </a:solidFill>
                          <a:latin typeface="Cambria Math" panose="02040503050406030204" pitchFamily="18" charset="0"/>
                        </a:rPr>
                        <m:t>k</m:t>
                      </m:r>
                      <m:r>
                        <a:rPr lang="zh-CN" altLang="en-US" sz="2400" b="1" i="1">
                          <a:solidFill>
                            <a:schemeClr val="accent1">
                              <a:lumMod val="60000"/>
                              <a:lumOff val="40000"/>
                            </a:schemeClr>
                          </a:solidFill>
                          <a:latin typeface="Cambria Math" panose="02040503050406030204" pitchFamily="18" charset="0"/>
                        </a:rPr>
                        <m:t>=</m:t>
                      </m:r>
                      <m:r>
                        <m:rPr>
                          <m:nor/>
                        </m:rPr>
                        <a:rPr lang="zh-CN" altLang="en-US" sz="2400" b="1" i="0">
                          <a:solidFill>
                            <a:schemeClr val="accent1">
                              <a:lumMod val="60000"/>
                              <a:lumOff val="40000"/>
                            </a:schemeClr>
                          </a:solidFill>
                          <a:latin typeface="Cambria Math" panose="02040503050406030204" pitchFamily="18" charset="0"/>
                        </a:rPr>
                        <m:t>0,1,</m:t>
                      </m:r>
                      <m:r>
                        <a:rPr lang="zh-CN" altLang="en-US" sz="2400" b="1" i="1">
                          <a:solidFill>
                            <a:schemeClr val="accent1">
                              <a:lumMod val="60000"/>
                              <a:lumOff val="40000"/>
                            </a:schemeClr>
                          </a:solidFill>
                          <a:latin typeface="Cambria Math" panose="02040503050406030204" pitchFamily="18" charset="0"/>
                        </a:rPr>
                        <m:t>⋯</m:t>
                      </m:r>
                      <m:r>
                        <m:rPr>
                          <m:nor/>
                        </m:rPr>
                        <a:rPr lang="zh-CN" altLang="en-US" sz="2400" b="1" i="0">
                          <a:solidFill>
                            <a:schemeClr val="accent1">
                              <a:lumMod val="60000"/>
                              <a:lumOff val="40000"/>
                            </a:schemeClr>
                          </a:solidFill>
                          <a:latin typeface="Cambria Math" panose="02040503050406030204" pitchFamily="18" charset="0"/>
                        </a:rPr>
                        <m:t>,</m:t>
                      </m:r>
                      <m:r>
                        <m:rPr>
                          <m:nor/>
                        </m:rPr>
                        <a:rPr lang="zh-CN" altLang="en-US" sz="2400" b="1" i="0">
                          <a:solidFill>
                            <a:schemeClr val="accent1">
                              <a:lumMod val="60000"/>
                              <a:lumOff val="40000"/>
                            </a:schemeClr>
                          </a:solidFill>
                          <a:latin typeface="Cambria Math" panose="02040503050406030204" pitchFamily="18" charset="0"/>
                        </a:rPr>
                        <m:t>n</m:t>
                      </m:r>
                    </m:oMath>
                  </m:oMathPara>
                </a14:m>
                <a:endParaRPr lang="zh-CN" altLang="en-US" sz="2400" b="1" dirty="0">
                  <a:solidFill>
                    <a:schemeClr val="accent1">
                      <a:lumMod val="60000"/>
                      <a:lumOff val="40000"/>
                    </a:schemeClr>
                  </a:solidFill>
                </a:endParaRPr>
              </a:p>
            </p:txBody>
          </p:sp>
        </mc:Choice>
        <mc:Fallback xmlns="">
          <p:sp>
            <p:nvSpPr>
              <p:cNvPr id="3040260" name="Object 4"/>
              <p:cNvSpPr txBox="1">
                <a:spLocks noRot="1" noChangeAspect="1" noMove="1" noResize="1" noEditPoints="1" noAdjustHandles="1" noChangeArrowheads="1" noChangeShapeType="1" noTextEdit="1"/>
              </p:cNvSpPr>
              <p:nvPr>
                <p:ph sz="half" idx="2"/>
              </p:nvPr>
            </p:nvSpPr>
            <p:spPr bwMode="auto">
              <a:xfrm>
                <a:off x="1204913" y="4835525"/>
                <a:ext cx="6232525" cy="1285875"/>
              </a:xfrm>
              <a:prstGeom prst="rect">
                <a:avLst/>
              </a:prstGeom>
              <a:blipFill>
                <a:blip r:embed="rId4"/>
                <a:stretch>
                  <a:fillRect b="-26066"/>
                </a:stretch>
              </a:blipFill>
              <a:ln>
                <a:noFill/>
              </a:ln>
              <a:effectLst/>
            </p:spPr>
            <p:txBody>
              <a:bodyPr/>
              <a:lstStyle/>
              <a:p>
                <a:r>
                  <a:rPr lang="zh-CN" altLang="en-US">
                    <a:noFill/>
                  </a:rPr>
                  <a:t> </a:t>
                </a:r>
              </a:p>
            </p:txBody>
          </p:sp>
        </mc:Fallback>
      </mc:AlternateContent>
      <p:sp>
        <p:nvSpPr>
          <p:cNvPr id="3040261" name="Rectangle 5"/>
          <p:cNvSpPr>
            <a:spLocks noChangeArrowheads="1"/>
          </p:cNvSpPr>
          <p:nvPr/>
        </p:nvSpPr>
        <p:spPr bwMode="auto">
          <a:xfrm>
            <a:off x="3619500" y="3330575"/>
            <a:ext cx="1739900" cy="585788"/>
          </a:xfrm>
          <a:prstGeom prst="rect">
            <a:avLst/>
          </a:prstGeom>
          <a:noFill/>
          <a:ln w="476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040262" name="Text Box 6"/>
          <p:cNvSpPr txBox="1">
            <a:spLocks noChangeArrowheads="1"/>
          </p:cNvSpPr>
          <p:nvPr/>
        </p:nvSpPr>
        <p:spPr bwMode="auto">
          <a:xfrm>
            <a:off x="914400" y="4059238"/>
            <a:ext cx="75739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Bernstein blending function(</a:t>
            </a:r>
            <a:r>
              <a:rPr kumimoji="1"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基函数</a:t>
            </a: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3040263" name="Text Box 7"/>
          <p:cNvSpPr txBox="1">
            <a:spLocks noChangeArrowheads="1"/>
          </p:cNvSpPr>
          <p:nvPr/>
        </p:nvSpPr>
        <p:spPr bwMode="auto">
          <a:xfrm>
            <a:off x="527050" y="2024063"/>
            <a:ext cx="82883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Given </a:t>
            </a:r>
            <a:r>
              <a:rPr kumimoji="1" lang="en-US" altLang="zh-CN" sz="2800" b="1" i="1" u="none" strike="noStrike" kern="1200" cap="none" spc="0" normalizeH="0" baseline="0" noProof="0">
                <a:ln>
                  <a:noFill/>
                </a:ln>
                <a:solidFill>
                  <a:srgbClr val="FFCF01"/>
                </a:solidFill>
                <a:effectLst/>
                <a:uLnTx/>
                <a:uFillTx/>
                <a:latin typeface="Times New Roman" panose="02020603050405020304" pitchFamily="18" charset="0"/>
                <a:ea typeface="宋体" panose="02010600030101010101" pitchFamily="2" charset="-122"/>
                <a:cs typeface="+mn-cs"/>
              </a:rPr>
              <a:t>n+1</a:t>
            </a: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 control points                              , the </a:t>
            </a:r>
            <a:r>
              <a:rPr kumimoji="1" lang="en-US" altLang="zh-CN" sz="2800" b="1" i="0" u="none" strike="noStrike" kern="1200" cap="none" spc="0" normalizeH="0" baseline="0" noProof="0">
                <a:ln>
                  <a:noFill/>
                </a:ln>
                <a:solidFill>
                  <a:srgbClr val="FFCF01"/>
                </a:solidFill>
                <a:effectLst/>
                <a:uLnTx/>
                <a:uFillTx/>
                <a:latin typeface="Times New Roman" panose="02020603050405020304" pitchFamily="18" charset="0"/>
                <a:ea typeface="宋体" panose="02010600030101010101" pitchFamily="2" charset="-122"/>
                <a:cs typeface="+mn-cs"/>
              </a:rPr>
              <a:t>n degree</a:t>
            </a: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 Bezier curve (n </a:t>
            </a:r>
            <a:r>
              <a:rPr kumimoji="1"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次</a:t>
            </a: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Bezier </a:t>
            </a:r>
            <a:r>
              <a:rPr kumimoji="1"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曲线</a:t>
            </a: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 is defined as                         </a:t>
            </a:r>
          </a:p>
        </p:txBody>
      </p:sp>
      <mc:AlternateContent xmlns:mc="http://schemas.openxmlformats.org/markup-compatibility/2006" xmlns:a14="http://schemas.microsoft.com/office/drawing/2010/main">
        <mc:Choice Requires="a14">
          <p:sp>
            <p:nvSpPr>
              <p:cNvPr id="3040264" name="Object 8"/>
              <p:cNvSpPr txBox="1"/>
              <p:nvPr/>
            </p:nvSpPr>
            <p:spPr bwMode="auto">
              <a:xfrm>
                <a:off x="4500563" y="2055813"/>
                <a:ext cx="2501900" cy="577850"/>
              </a:xfrm>
              <a:prstGeom prst="rect">
                <a:avLst/>
              </a:prstGeom>
              <a:noFill/>
              <a:ln>
                <a:noFill/>
              </a:ln>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zh-CN" altLang="en-US" sz="24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𝑷</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𝒌</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 </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𝒌</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𝟎</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𝟏</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𝒏</m:t>
                      </m:r>
                    </m:oMath>
                  </m:oMathPara>
                </a14:m>
                <a:endParaRPr kumimoji="0" lang="zh-CN" altLang="en-US" sz="2400" b="1" i="0" u="none" strike="noStrike" kern="1200" cap="none" spc="0" normalizeH="0" baseline="0" noProof="0" dirty="0">
                  <a:ln>
                    <a:noFill/>
                  </a:ln>
                  <a:solidFill>
                    <a:srgbClr val="00E4A8">
                      <a:lumMod val="60000"/>
                      <a:lumOff val="40000"/>
                    </a:srgbClr>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3040264" name="Object 8"/>
              <p:cNvSpPr txBox="1">
                <a:spLocks noRot="1" noChangeAspect="1" noMove="1" noResize="1" noEditPoints="1" noAdjustHandles="1" noChangeArrowheads="1" noChangeShapeType="1" noTextEdit="1"/>
              </p:cNvSpPr>
              <p:nvPr/>
            </p:nvSpPr>
            <p:spPr bwMode="auto">
              <a:xfrm>
                <a:off x="4500563" y="2055813"/>
                <a:ext cx="2501900" cy="577850"/>
              </a:xfrm>
              <a:prstGeom prst="rect">
                <a:avLst/>
              </a:prstGeom>
              <a:blipFill>
                <a:blip r:embed="rId5"/>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5041121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4026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9" presetClass="entr" presetSubtype="0" fill="hold" grpId="0" nodeType="clickEffect">
                                  <p:stCondLst>
                                    <p:cond delay="0"/>
                                  </p:stCondLst>
                                  <p:childTnLst>
                                    <p:set>
                                      <p:cBhvr>
                                        <p:cTn id="10" dur="1" fill="hold">
                                          <p:stCondLst>
                                            <p:cond delay="0"/>
                                          </p:stCondLst>
                                        </p:cTn>
                                        <p:tgtEl>
                                          <p:spTgt spid="3040261"/>
                                        </p:tgtEl>
                                        <p:attrNameLst>
                                          <p:attrName>style.visibility</p:attrName>
                                        </p:attrNameLst>
                                      </p:cBhvr>
                                      <p:to>
                                        <p:strVal val="visible"/>
                                      </p:to>
                                    </p:set>
                                    <p:anim calcmode="lin" valueType="num">
                                      <p:cBhvr>
                                        <p:cTn id="11" dur="1000" fill="hold"/>
                                        <p:tgtEl>
                                          <p:spTgt spid="3040261"/>
                                        </p:tgtEl>
                                        <p:attrNameLst>
                                          <p:attrName>ppt_x</p:attrName>
                                        </p:attrNameLst>
                                      </p:cBhvr>
                                      <p:tavLst>
                                        <p:tav tm="0">
                                          <p:val>
                                            <p:strVal val="#ppt_x-.2"/>
                                          </p:val>
                                        </p:tav>
                                        <p:tav tm="100000">
                                          <p:val>
                                            <p:strVal val="#ppt_x"/>
                                          </p:val>
                                        </p:tav>
                                      </p:tavLst>
                                    </p:anim>
                                    <p:anim calcmode="lin" valueType="num">
                                      <p:cBhvr>
                                        <p:cTn id="12" dur="1000" fill="hold"/>
                                        <p:tgtEl>
                                          <p:spTgt spid="3040261"/>
                                        </p:tgtEl>
                                        <p:attrNameLst>
                                          <p:attrName>ppt_y</p:attrName>
                                        </p:attrNameLst>
                                      </p:cBhvr>
                                      <p:tavLst>
                                        <p:tav tm="0">
                                          <p:val>
                                            <p:strVal val="#ppt_y"/>
                                          </p:val>
                                        </p:tav>
                                        <p:tav tm="100000">
                                          <p:val>
                                            <p:strVal val="#ppt_y"/>
                                          </p:val>
                                        </p:tav>
                                      </p:tavLst>
                                    </p:anim>
                                    <p:animEffect transition="in" filter="wipe(right)" prLst="gradientSize: 0.1">
                                      <p:cBhvr>
                                        <p:cTn id="13" dur="1000"/>
                                        <p:tgtEl>
                                          <p:spTgt spid="304026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040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0261" grpId="0" animBg="1"/>
      <p:bldP spid="3040262" grpId="0"/>
      <p:bldP spid="304026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EA788AF-8F2E-4D15-81ED-24F0B7A7169D}"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151557" name="Rectangle 2"/>
          <p:cNvSpPr>
            <a:spLocks noGrp="1" noChangeArrowheads="1"/>
          </p:cNvSpPr>
          <p:nvPr>
            <p:ph type="title"/>
          </p:nvPr>
        </p:nvSpPr>
        <p:spPr/>
        <p:txBody>
          <a:bodyPr/>
          <a:lstStyle/>
          <a:p>
            <a:pPr eaLnBrk="1" hangingPunct="1"/>
            <a:r>
              <a:rPr lang="en-US" altLang="zh-CN" b="1">
                <a:solidFill>
                  <a:schemeClr val="bg1"/>
                </a:solidFill>
                <a:latin typeface="Times New Roman" panose="02020603050405020304" pitchFamily="18" charset="0"/>
              </a:rPr>
              <a:t>The definition</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 (Bezier</a:t>
            </a:r>
            <a:r>
              <a:rPr lang="zh-CN" altLang="en-US" b="1">
                <a:solidFill>
                  <a:schemeClr val="bg1"/>
                </a:solidFill>
                <a:latin typeface="Times New Roman" panose="02020603050405020304" pitchFamily="18" charset="0"/>
              </a:rPr>
              <a:t>曲线的定义</a:t>
            </a:r>
            <a:r>
              <a:rPr lang="en-US" altLang="zh-CN" b="1">
                <a:solidFill>
                  <a:schemeClr val="bg1"/>
                </a:solidFill>
                <a:latin typeface="Times New Roman" panose="02020603050405020304" pitchFamily="18" charset="0"/>
              </a:rPr>
              <a:t>)</a:t>
            </a:r>
          </a:p>
        </p:txBody>
      </p:sp>
      <p:pic>
        <p:nvPicPr>
          <p:cNvPr id="15155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3" y="369888"/>
            <a:ext cx="747871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1559" name="Rectangle 10"/>
          <p:cNvSpPr>
            <a:spLocks noChangeArrowheads="1"/>
          </p:cNvSpPr>
          <p:nvPr/>
        </p:nvSpPr>
        <p:spPr bwMode="auto">
          <a:xfrm>
            <a:off x="1147763" y="3594100"/>
            <a:ext cx="6742112" cy="7445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A7E1C3E-941E-4690-A9E2-B95CAB3C622D}"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153605" name="Rectangle 2"/>
          <p:cNvSpPr>
            <a:spLocks noGrp="1" noChangeArrowheads="1"/>
          </p:cNvSpPr>
          <p:nvPr>
            <p:ph type="title"/>
          </p:nvPr>
        </p:nvSpPr>
        <p:spPr/>
        <p:txBody>
          <a:bodyPr/>
          <a:lstStyle/>
          <a:p>
            <a:pPr eaLnBrk="1" hangingPunct="1"/>
            <a:r>
              <a:rPr lang="en-US" altLang="zh-CN" b="1">
                <a:solidFill>
                  <a:schemeClr val="bg1"/>
                </a:solidFill>
                <a:latin typeface="Times New Roman" panose="02020603050405020304" pitchFamily="18" charset="0"/>
              </a:rPr>
              <a:t>The definition</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 (Bezier</a:t>
            </a:r>
            <a:r>
              <a:rPr lang="zh-CN" altLang="en-US" b="1">
                <a:solidFill>
                  <a:schemeClr val="bg1"/>
                </a:solidFill>
                <a:latin typeface="Times New Roman" panose="02020603050405020304" pitchFamily="18" charset="0"/>
              </a:rPr>
              <a:t>曲线的定义</a:t>
            </a:r>
            <a:r>
              <a:rPr lang="en-US" altLang="zh-CN" b="1">
                <a:solidFill>
                  <a:schemeClr val="bg1"/>
                </a:solidFill>
                <a:latin typeface="Times New Roman" panose="02020603050405020304" pitchFamily="18" charset="0"/>
              </a:rPr>
              <a:t>)</a:t>
            </a:r>
          </a:p>
        </p:txBody>
      </p:sp>
      <p:sp>
        <p:nvSpPr>
          <p:cNvPr id="153606" name="Rectangle 3"/>
          <p:cNvSpPr>
            <a:spLocks noChangeArrowheads="1"/>
          </p:cNvSpPr>
          <p:nvPr/>
        </p:nvSpPr>
        <p:spPr bwMode="auto">
          <a:xfrm>
            <a:off x="428625" y="2349500"/>
            <a:ext cx="7615238" cy="509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Linear Bezier curve(</a:t>
            </a:r>
            <a:r>
              <a:rPr kumimoji="0" lang="zh-CN" altLang="en-US"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一次</a:t>
            </a:r>
            <a:r>
              <a:rPr kumimoji="0" lang="en-US" altLang="zh-CN"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Bezier</a:t>
            </a:r>
            <a:r>
              <a:rPr kumimoji="0" lang="zh-CN" altLang="en-US"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曲线</a:t>
            </a:r>
            <a:r>
              <a:rPr kumimoji="0" lang="en-US" altLang="zh-CN"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)(n=1)</a:t>
            </a:r>
          </a:p>
        </p:txBody>
      </p:sp>
      <mc:AlternateContent xmlns:mc="http://schemas.openxmlformats.org/markup-compatibility/2006" xmlns:a14="http://schemas.microsoft.com/office/drawing/2010/main">
        <mc:Choice Requires="a14">
          <p:sp>
            <p:nvSpPr>
              <p:cNvPr id="153607" name="Object 4"/>
              <p:cNvSpPr txBox="1"/>
              <p:nvPr/>
            </p:nvSpPr>
            <p:spPr bwMode="auto">
              <a:xfrm>
                <a:off x="744538" y="3230563"/>
                <a:ext cx="6726237" cy="1828800"/>
              </a:xfrm>
              <a:prstGeom prst="rect">
                <a:avLst/>
              </a:prstGeom>
              <a:noFill/>
              <a:ln>
                <a:noFill/>
              </a:ln>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zh-CN" altLang="en-US" sz="24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t>𝑝</m:t>
                      </m:r>
                      <m:r>
                        <a:rPr kumimoji="0" lang="zh-CN" altLang="en-US" sz="24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t>𝑡</m:t>
                      </m:r>
                      <m:r>
                        <a:rPr kumimoji="0" lang="zh-CN" altLang="en-US" sz="24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t>)=</m:t>
                      </m:r>
                      <m:nary>
                        <m:naryPr>
                          <m:chr m:val="∑"/>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naryPr>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𝑘</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=0</m:t>
                          </m:r>
                        </m:sub>
                        <m: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sup>
                        <m:e>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𝑘</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𝐵𝐸</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𝑁</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𝑘</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𝑡</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𝑡</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0</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𝑡</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sub>
                          </m:sSub>
                        </m:e>
                      </m:nary>
                    </m:oMath>
                    <m:oMath xmlns:m="http://schemas.openxmlformats.org/officeDocument/2006/math">
                      <m:r>
                        <m:rPr>
                          <m:nor/>
                        </m:rPr>
                        <a:rPr kumimoji="0" lang="zh-CN" altLang="en-US" sz="2400" b="1" i="0"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ea typeface="宋体" panose="02010600030101010101" pitchFamily="2" charset="-122"/>
                          <a:cs typeface="+mn-cs"/>
                        </a:rPr>
                        <m:t>               </m:t>
                      </m:r>
                      <m:r>
                        <m:rPr>
                          <m:nor/>
                        </m:rPr>
                        <a:rPr kumimoji="0" lang="zh-CN" altLang="en-US" sz="2400" b="1" i="0"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ea typeface="宋体" panose="02010600030101010101" pitchFamily="2" charset="-122"/>
                          <a:cs typeface="+mn-cs"/>
                        </a:rPr>
                        <m:t>t</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m:rPr>
                          <m:nor/>
                        </m:rPr>
                        <a:rPr kumimoji="0" lang="zh-CN" altLang="en-US" sz="2400" b="1" i="0"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ea typeface="宋体" panose="02010600030101010101" pitchFamily="2" charset="-122"/>
                          <a:cs typeface="+mn-cs"/>
                        </a:rPr>
                        <m:t>0,1</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oMath>
                  </m:oMathPara>
                </a14:m>
                <a:endParaRPr kumimoji="0" lang="zh-CN" altLang="en-US" sz="2400" b="1" i="0" u="none" strike="noStrike" kern="1200" cap="none" spc="0" normalizeH="0" baseline="0" noProof="0" dirty="0">
                  <a:ln>
                    <a:noFill/>
                  </a:ln>
                  <a:solidFill>
                    <a:srgbClr val="00E4A8">
                      <a:lumMod val="60000"/>
                      <a:lumOff val="40000"/>
                    </a:srgbClr>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153607" name="Object 4"/>
              <p:cNvSpPr txBox="1">
                <a:spLocks noRot="1" noChangeAspect="1" noMove="1" noResize="1" noEditPoints="1" noAdjustHandles="1" noChangeArrowheads="1" noChangeShapeType="1" noTextEdit="1"/>
              </p:cNvSpPr>
              <p:nvPr/>
            </p:nvSpPr>
            <p:spPr bwMode="auto">
              <a:xfrm>
                <a:off x="744538" y="3230563"/>
                <a:ext cx="6726237" cy="1828800"/>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23EE16F-0CBB-4AAA-AB30-882A42FEE125}"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155653" name="Rectangle 2"/>
          <p:cNvSpPr>
            <a:spLocks noGrp="1" noChangeArrowheads="1"/>
          </p:cNvSpPr>
          <p:nvPr>
            <p:ph type="title"/>
          </p:nvPr>
        </p:nvSpPr>
        <p:spPr/>
        <p:txBody>
          <a:bodyPr/>
          <a:lstStyle/>
          <a:p>
            <a:pPr eaLnBrk="1" hangingPunct="1"/>
            <a:r>
              <a:rPr lang="en-US" altLang="zh-CN" b="1">
                <a:solidFill>
                  <a:schemeClr val="bg1"/>
                </a:solidFill>
                <a:latin typeface="Times New Roman" panose="02020603050405020304" pitchFamily="18" charset="0"/>
              </a:rPr>
              <a:t>The definition</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 (Bezier</a:t>
            </a:r>
            <a:r>
              <a:rPr lang="zh-CN" altLang="en-US" b="1">
                <a:solidFill>
                  <a:schemeClr val="bg1"/>
                </a:solidFill>
                <a:latin typeface="Times New Roman" panose="02020603050405020304" pitchFamily="18" charset="0"/>
              </a:rPr>
              <a:t>曲线的定义</a:t>
            </a:r>
            <a:r>
              <a:rPr lang="en-US" altLang="zh-CN" b="1">
                <a:solidFill>
                  <a:schemeClr val="bg1"/>
                </a:solidFill>
                <a:latin typeface="Times New Roman" panose="02020603050405020304" pitchFamily="18" charset="0"/>
              </a:rPr>
              <a:t>)</a:t>
            </a:r>
          </a:p>
        </p:txBody>
      </p:sp>
      <p:sp>
        <p:nvSpPr>
          <p:cNvPr id="155654" name="Rectangle 3"/>
          <p:cNvSpPr>
            <a:spLocks noChangeArrowheads="1"/>
          </p:cNvSpPr>
          <p:nvPr/>
        </p:nvSpPr>
        <p:spPr bwMode="auto">
          <a:xfrm>
            <a:off x="403225" y="2232025"/>
            <a:ext cx="77724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Quadric bezier curve(</a:t>
            </a:r>
            <a:r>
              <a:rPr kumimoji="0" lang="zh-CN" altLang="en-US"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二次</a:t>
            </a:r>
            <a:r>
              <a:rPr kumimoji="0" lang="en-US" altLang="zh-CN"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Bezier</a:t>
            </a:r>
            <a:r>
              <a:rPr kumimoji="0" lang="zh-CN" altLang="en-US"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曲线</a:t>
            </a:r>
            <a:r>
              <a:rPr kumimoji="0" lang="en-US" altLang="zh-CN"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)(n=2)</a:t>
            </a:r>
          </a:p>
        </p:txBody>
      </p:sp>
      <mc:AlternateContent xmlns:mc="http://schemas.openxmlformats.org/markup-compatibility/2006" xmlns:a14="http://schemas.microsoft.com/office/drawing/2010/main">
        <mc:Choice Requires="a14">
          <p:sp>
            <p:nvSpPr>
              <p:cNvPr id="155655" name="Object 4"/>
              <p:cNvSpPr txBox="1"/>
              <p:nvPr/>
            </p:nvSpPr>
            <p:spPr bwMode="auto">
              <a:xfrm>
                <a:off x="301625" y="3065463"/>
                <a:ext cx="8564563" cy="2513012"/>
              </a:xfrm>
              <a:prstGeom prst="rect">
                <a:avLst/>
              </a:prstGeom>
              <a:noFill/>
              <a:ln>
                <a:noFill/>
              </a:ln>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r>
                        <a:rPr kumimoji="0" lang="zh-CN" altLang="en-US" sz="24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t>𝑝</m:t>
                      </m:r>
                      <m:r>
                        <a:rPr kumimoji="0" lang="zh-CN" altLang="en-US" sz="24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t>(</m:t>
                      </m:r>
                      <m:r>
                        <a:rPr kumimoji="0" lang="zh-CN" altLang="en-US" sz="24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t>𝑡</m:t>
                      </m:r>
                      <m:r>
                        <a:rPr kumimoji="0" lang="zh-CN" altLang="en-US" sz="24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t>)=</m:t>
                      </m:r>
                      <m:nary>
                        <m:naryPr>
                          <m:chr m:val="∑"/>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naryPr>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𝑘</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=0</m:t>
                          </m:r>
                        </m:sub>
                        <m: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up>
                        <m:e>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𝑘</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𝐵𝐸</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𝑁</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𝑘</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𝑡</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e>
                      </m:nary>
                    </m:oMath>
                    <m:oMath xmlns:m="http://schemas.openxmlformats.org/officeDocument/2006/math">
                      <m:r>
                        <m:rPr>
                          <m:nor/>
                        </m:rPr>
                        <a:rPr kumimoji="0" lang="zh-CN" altLang="en-US" sz="2400" b="1" i="0"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ea typeface="宋体" panose="02010600030101010101" pitchFamily="2" charset="-122"/>
                          <a:cs typeface="+mn-cs"/>
                        </a:rPr>
                        <m:t>       </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𝑡</m:t>
                      </m:r>
                      <m:sSup>
                        <m:sSup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p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e>
                        <m: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up>
                      </m:sSup>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0</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𝑡</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𝑡</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p>
                        <m:sSup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p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𝑡</m:t>
                          </m:r>
                        </m:e>
                        <m: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up>
                      </m:sSup>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ub>
                      </m:sSub>
                      <m:r>
                        <m:rPr>
                          <m:nor/>
                        </m:rPr>
                        <a:rPr kumimoji="0" lang="zh-CN" altLang="en-US" sz="2400" b="1" i="0"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ea typeface="宋体" panose="02010600030101010101" pitchFamily="2" charset="-122"/>
                          <a:cs typeface="+mn-cs"/>
                        </a:rPr>
                        <m:t>               </m:t>
                      </m:r>
                      <m:r>
                        <m:rPr>
                          <m:nor/>
                        </m:rPr>
                        <a:rPr kumimoji="0" lang="zh-CN" altLang="en-US" sz="2400" b="1" i="0"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ea typeface="宋体" panose="02010600030101010101" pitchFamily="2" charset="-122"/>
                          <a:cs typeface="+mn-cs"/>
                        </a:rPr>
                        <m:t>t</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m:rPr>
                          <m:nor/>
                        </m:rPr>
                        <a:rPr kumimoji="0" lang="zh-CN" altLang="en-US" sz="2400" b="1" i="0"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ea typeface="宋体" panose="02010600030101010101" pitchFamily="2" charset="-122"/>
                          <a:cs typeface="+mn-cs"/>
                        </a:rPr>
                        <m:t>0,1</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oMath>
                    <m:oMath xmlns:m="http://schemas.openxmlformats.org/officeDocument/2006/math">
                      <m:r>
                        <m:rPr>
                          <m:nor/>
                        </m:rPr>
                        <a:rPr kumimoji="0" lang="zh-CN" altLang="en-US" sz="2400" b="1" i="0"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ea typeface="宋体" panose="02010600030101010101" pitchFamily="2" charset="-122"/>
                          <a:cs typeface="+mn-cs"/>
                        </a:rPr>
                        <m:t>       </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0</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p>
                        <m:sSup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p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𝑡</m:t>
                          </m:r>
                        </m:e>
                        <m: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up>
                      </m:s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0</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𝑡</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0</m:t>
                          </m:r>
                        </m:sub>
                      </m:sSub>
                    </m:oMath>
                  </m:oMathPara>
                </a14:m>
                <a:endParaRPr kumimoji="0" lang="zh-CN" altLang="en-US" sz="2400" b="1" i="0" u="none" strike="noStrike" kern="1200" cap="none" spc="0" normalizeH="0" baseline="0" noProof="0" dirty="0">
                  <a:ln>
                    <a:noFill/>
                  </a:ln>
                  <a:solidFill>
                    <a:srgbClr val="00E4A8">
                      <a:lumMod val="60000"/>
                      <a:lumOff val="40000"/>
                    </a:srgbClr>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155655" name="Object 4"/>
              <p:cNvSpPr txBox="1">
                <a:spLocks noRot="1" noChangeAspect="1" noMove="1" noResize="1" noEditPoints="1" noAdjustHandles="1" noChangeArrowheads="1" noChangeShapeType="1" noTextEdit="1"/>
              </p:cNvSpPr>
              <p:nvPr/>
            </p:nvSpPr>
            <p:spPr bwMode="auto">
              <a:xfrm>
                <a:off x="301625" y="3065463"/>
                <a:ext cx="8564563" cy="2513012"/>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12"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13"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4358175-29D4-41EA-AC25-B2E94BB07206}"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08901" name="Rectangle 2"/>
          <p:cNvSpPr>
            <a:spLocks noGrp="1" noChangeArrowheads="1"/>
          </p:cNvSpPr>
          <p:nvPr>
            <p:ph type="title"/>
          </p:nvPr>
        </p:nvSpPr>
        <p:spPr>
          <a:xfrm>
            <a:off x="1390650" y="368300"/>
            <a:ext cx="6859588" cy="1462088"/>
          </a:xfrm>
        </p:spPr>
        <p:txBody>
          <a:bodyPr/>
          <a:lstStyle/>
          <a:p>
            <a:pPr eaLnBrk="1" hangingPunct="1"/>
            <a:r>
              <a:rPr lang="en-US" altLang="zh-CN" sz="4000" b="1">
                <a:solidFill>
                  <a:schemeClr val="bg1"/>
                </a:solidFill>
                <a:latin typeface="Times New Roman" panose="02020603050405020304" pitchFamily="18" charset="0"/>
              </a:rPr>
              <a:t>Matching of Bezier curves</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(Bezier</a:t>
            </a:r>
            <a:r>
              <a:rPr lang="zh-CN" altLang="en-US" sz="4000" b="1">
                <a:solidFill>
                  <a:schemeClr val="bg1"/>
                </a:solidFill>
                <a:latin typeface="Times New Roman" panose="02020603050405020304" pitchFamily="18" charset="0"/>
              </a:rPr>
              <a:t>曲线的拼接</a:t>
            </a:r>
            <a:r>
              <a:rPr lang="en-US" altLang="zh-CN" sz="4000" b="1">
                <a:solidFill>
                  <a:schemeClr val="bg1"/>
                </a:solidFill>
                <a:latin typeface="Times New Roman" panose="02020603050405020304" pitchFamily="18" charset="0"/>
              </a:rPr>
              <a:t>)</a:t>
            </a:r>
          </a:p>
        </p:txBody>
      </p:sp>
      <p:sp>
        <p:nvSpPr>
          <p:cNvPr id="208902" name="Rectangle 3"/>
          <p:cNvSpPr>
            <a:spLocks noChangeArrowheads="1"/>
          </p:cNvSpPr>
          <p:nvPr/>
        </p:nvSpPr>
        <p:spPr bwMode="auto">
          <a:xfrm>
            <a:off x="273050" y="1954213"/>
            <a:ext cx="8012113" cy="172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95000"/>
              </a:lnSpc>
              <a:spcBef>
                <a:spcPct val="0"/>
              </a:spcBef>
              <a:spcAft>
                <a:spcPct val="0"/>
              </a:spcAft>
              <a:buClr>
                <a:srgbClr val="3333CC"/>
              </a:buClr>
              <a:buSzPct val="60000"/>
              <a:buFont typeface="Wingdings" panose="05000000000000000000" pitchFamily="2" charset="2"/>
              <a:buNone/>
              <a:tabLst/>
              <a:defRPr/>
            </a:pP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How to get the G</a:t>
            </a:r>
            <a:r>
              <a:rPr kumimoji="0" lang="en-US" altLang="zh-CN" sz="2400" b="1" i="0" u="none" strike="noStrike" kern="1200" cap="none" spc="0" normalizeH="0" baseline="30000" noProof="0" dirty="0">
                <a:ln>
                  <a:noFill/>
                </a:ln>
                <a:solidFill>
                  <a:srgbClr val="FFFFFF"/>
                </a:solidFill>
                <a:effectLst/>
                <a:uLnTx/>
                <a:uFillTx/>
                <a:latin typeface="Times New Roman" panose="02020603050405020304" pitchFamily="18" charset="0"/>
                <a:ea typeface="宋体" panose="02010600030101010101" pitchFamily="2" charset="-122"/>
                <a:cs typeface="+mn-cs"/>
              </a:rPr>
              <a:t>1</a:t>
            </a: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 G</a:t>
            </a:r>
            <a:r>
              <a:rPr kumimoji="0" lang="en-US" altLang="zh-CN" sz="2400" b="1" i="0" u="none" strike="noStrike" kern="1200" cap="none" spc="0" normalizeH="0" baseline="30000" noProof="0" dirty="0">
                <a:ln>
                  <a:noFill/>
                </a:ln>
                <a:solidFill>
                  <a:srgbClr val="FFFFFF"/>
                </a:solidFill>
                <a:effectLst/>
                <a:uLnTx/>
                <a:uFillTx/>
                <a:latin typeface="Times New Roman" panose="02020603050405020304" pitchFamily="18" charset="0"/>
                <a:ea typeface="宋体" panose="02010600030101010101" pitchFamily="2" charset="-122"/>
                <a:cs typeface="+mn-cs"/>
              </a:rPr>
              <a:t>2 </a:t>
            </a: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 continuity at the common endpoints of two segments of Bezier curve?</a:t>
            </a:r>
          </a:p>
          <a:p>
            <a:pPr marL="0" marR="0" lvl="0" indent="0" algn="just" defTabSz="914400" rtl="0" eaLnBrk="1" fontAlgn="base" latinLnBrk="0" hangingPunct="1">
              <a:lnSpc>
                <a:spcPct val="95000"/>
              </a:lnSpc>
              <a:spcBef>
                <a:spcPct val="0"/>
              </a:spcBef>
              <a:spcAft>
                <a:spcPct val="0"/>
              </a:spcAft>
              <a:buClr>
                <a:srgbClr val="3333CC"/>
              </a:buClr>
              <a:buSzPct val="60000"/>
              <a:buFont typeface="Wingdings" panose="05000000000000000000" pitchFamily="2" charset="2"/>
              <a:buNone/>
              <a:tabLst/>
              <a:defRPr/>
            </a:pP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如何保证连接处具有</a:t>
            </a: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G</a:t>
            </a:r>
            <a:r>
              <a:rPr kumimoji="0" lang="en-US" altLang="zh-CN" sz="2400" b="1" i="0" u="none" strike="noStrike" kern="1200" cap="none" spc="0" normalizeH="0" baseline="30000" noProof="0" dirty="0">
                <a:ln>
                  <a:noFill/>
                </a:ln>
                <a:solidFill>
                  <a:srgbClr val="FFFFFF"/>
                </a:solidFill>
                <a:effectLst/>
                <a:uLnTx/>
                <a:uFillTx/>
                <a:latin typeface="Times New Roman" panose="02020603050405020304" pitchFamily="18" charset="0"/>
                <a:ea typeface="宋体" panose="02010600030101010101" pitchFamily="2" charset="-122"/>
                <a:cs typeface="+mn-cs"/>
              </a:rPr>
              <a:t>1</a:t>
            </a: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和</a:t>
            </a: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G</a:t>
            </a:r>
            <a:r>
              <a:rPr kumimoji="0" lang="en-US" altLang="zh-CN" sz="2400" b="1" i="0" u="none" strike="noStrike" kern="1200" cap="none" spc="0" normalizeH="0" baseline="30000" noProof="0" dirty="0">
                <a:ln>
                  <a:noFill/>
                </a:ln>
                <a:solidFill>
                  <a:srgbClr val="FFFFFF"/>
                </a:solidFill>
                <a:effectLst/>
                <a:uLnTx/>
                <a:uFillTx/>
                <a:latin typeface="Times New Roman" panose="02020603050405020304" pitchFamily="18" charset="0"/>
                <a:ea typeface="宋体" panose="02010600030101010101" pitchFamily="2" charset="-122"/>
                <a:cs typeface="+mn-cs"/>
              </a:rPr>
              <a:t>2</a:t>
            </a:r>
            <a:r>
              <a:rPr kumimoji="0" lang="zh-CN" altLang="en-US"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连续性？</a:t>
            </a:r>
            <a:r>
              <a:rPr kumimoji="0"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a:t>
            </a:r>
          </a:p>
          <a:p>
            <a:pPr marL="0" marR="0" lvl="0" indent="0" algn="just" defTabSz="914400" rtl="0" eaLnBrk="1" fontAlgn="base" latinLnBrk="0" hangingPunct="1">
              <a:lnSpc>
                <a:spcPct val="95000"/>
              </a:lnSpc>
              <a:spcBef>
                <a:spcPct val="0"/>
              </a:spcBef>
              <a:spcAft>
                <a:spcPct val="0"/>
              </a:spcAft>
              <a:buClr>
                <a:srgbClr val="3333CC"/>
              </a:buClr>
              <a:buSzPct val="60000"/>
              <a:buFont typeface="Wingdings" panose="05000000000000000000" pitchFamily="2" charset="2"/>
              <a:buNone/>
              <a:tabLst/>
              <a:defRPr/>
            </a:pPr>
            <a:r>
              <a:rPr kumimoji="0" lang="en-US" altLang="zh-CN" sz="2400" b="1" i="0" u="none" strike="noStrike" kern="1200" cap="none" spc="0" normalizeH="0" baseline="0" noProof="0" dirty="0">
                <a:ln>
                  <a:noFill/>
                </a:ln>
                <a:solidFill>
                  <a:srgbClr val="00E4A8"/>
                </a:solidFill>
                <a:effectLst/>
                <a:uLnTx/>
                <a:uFillTx/>
                <a:latin typeface="Times New Roman" panose="02020603050405020304" pitchFamily="18" charset="0"/>
                <a:ea typeface="宋体" panose="02010600030101010101" pitchFamily="2" charset="-122"/>
                <a:cs typeface="+mn-cs"/>
              </a:rPr>
              <a:t>G</a:t>
            </a:r>
            <a:r>
              <a:rPr kumimoji="0" lang="en-US" altLang="zh-CN" sz="2400" b="1" i="0" u="none" strike="noStrike" kern="1200" cap="none" spc="0" normalizeH="0" baseline="30000" noProof="0" dirty="0">
                <a:ln>
                  <a:noFill/>
                </a:ln>
                <a:solidFill>
                  <a:srgbClr val="00E4A8"/>
                </a:solidFill>
                <a:effectLst/>
                <a:uLnTx/>
                <a:uFillTx/>
                <a:latin typeface="Times New Roman" panose="02020603050405020304" pitchFamily="18" charset="0"/>
                <a:ea typeface="宋体" panose="02010600030101010101" pitchFamily="2" charset="-122"/>
                <a:cs typeface="+mn-cs"/>
              </a:rPr>
              <a:t>1</a:t>
            </a:r>
            <a:r>
              <a:rPr kumimoji="0" lang="en-US" altLang="zh-CN" sz="2400" b="1" i="0" u="none" strike="noStrike" kern="1200" cap="none" spc="0" normalizeH="0" baseline="0" noProof="0" dirty="0">
                <a:ln>
                  <a:noFill/>
                </a:ln>
                <a:solidFill>
                  <a:srgbClr val="00E4A8"/>
                </a:solidFill>
                <a:effectLst/>
                <a:uLnTx/>
                <a:uFillTx/>
                <a:latin typeface="Times New Roman" panose="02020603050405020304" pitchFamily="18" charset="0"/>
                <a:ea typeface="宋体" panose="02010600030101010101" pitchFamily="2" charset="-122"/>
                <a:cs typeface="+mn-cs"/>
              </a:rPr>
              <a:t> continuity between two segments of Bezier curves(</a:t>
            </a:r>
            <a:r>
              <a:rPr kumimoji="0" lang="zh-CN" altLang="en-US" sz="2400" b="1" i="0" u="none" strike="noStrike" kern="1200" cap="none" spc="0" normalizeH="0" baseline="0" noProof="0" dirty="0">
                <a:ln>
                  <a:noFill/>
                </a:ln>
                <a:solidFill>
                  <a:srgbClr val="00E4A8"/>
                </a:solidFill>
                <a:effectLst/>
                <a:uLnTx/>
                <a:uFillTx/>
                <a:latin typeface="Times New Roman" panose="02020603050405020304" pitchFamily="18" charset="0"/>
                <a:ea typeface="宋体" panose="02010600030101010101" pitchFamily="2" charset="-122"/>
                <a:cs typeface="+mn-cs"/>
              </a:rPr>
              <a:t>在两段三次</a:t>
            </a:r>
            <a:r>
              <a:rPr kumimoji="0" lang="en-US" altLang="zh-CN" sz="2400" b="1" i="0" u="none" strike="noStrike" kern="1200" cap="none" spc="0" normalizeH="0" baseline="0" noProof="0" dirty="0">
                <a:ln>
                  <a:noFill/>
                </a:ln>
                <a:solidFill>
                  <a:srgbClr val="00E4A8"/>
                </a:solidFill>
                <a:effectLst/>
                <a:uLnTx/>
                <a:uFillTx/>
                <a:latin typeface="Times New Roman" panose="02020603050405020304" pitchFamily="18" charset="0"/>
                <a:ea typeface="宋体" panose="02010600030101010101" pitchFamily="2" charset="-122"/>
                <a:cs typeface="+mn-cs"/>
              </a:rPr>
              <a:t>Bezier</a:t>
            </a:r>
            <a:r>
              <a:rPr kumimoji="0" lang="zh-CN" altLang="en-US" sz="2400" b="1" i="0" u="none" strike="noStrike" kern="1200" cap="none" spc="0" normalizeH="0" baseline="0" noProof="0" dirty="0">
                <a:ln>
                  <a:noFill/>
                </a:ln>
                <a:solidFill>
                  <a:srgbClr val="00E4A8"/>
                </a:solidFill>
                <a:effectLst/>
                <a:uLnTx/>
                <a:uFillTx/>
                <a:latin typeface="Times New Roman" panose="02020603050405020304" pitchFamily="18" charset="0"/>
                <a:ea typeface="宋体" panose="02010600030101010101" pitchFamily="2" charset="-122"/>
                <a:cs typeface="+mn-cs"/>
              </a:rPr>
              <a:t>曲线间得到</a:t>
            </a:r>
            <a:r>
              <a:rPr kumimoji="0" lang="en-US" altLang="zh-CN" sz="2400" b="1" i="0" u="none" strike="noStrike" kern="1200" cap="none" spc="0" normalizeH="0" baseline="0" noProof="0" dirty="0">
                <a:ln>
                  <a:noFill/>
                </a:ln>
                <a:solidFill>
                  <a:srgbClr val="00E4A8"/>
                </a:solidFill>
                <a:effectLst/>
                <a:uLnTx/>
                <a:uFillTx/>
                <a:latin typeface="Times New Roman" panose="02020603050405020304" pitchFamily="18" charset="0"/>
                <a:ea typeface="宋体" panose="02010600030101010101" pitchFamily="2" charset="-122"/>
                <a:cs typeface="+mn-cs"/>
              </a:rPr>
              <a:t>G</a:t>
            </a:r>
            <a:r>
              <a:rPr kumimoji="0" lang="en-US" altLang="zh-CN" sz="2400" b="1" i="0" u="none" strike="noStrike" kern="1200" cap="none" spc="0" normalizeH="0" baseline="30000" noProof="0" dirty="0">
                <a:ln>
                  <a:noFill/>
                </a:ln>
                <a:solidFill>
                  <a:srgbClr val="00E4A8"/>
                </a:solidFill>
                <a:effectLst/>
                <a:uLnTx/>
                <a:uFillTx/>
                <a:latin typeface="Times New Roman" panose="02020603050405020304" pitchFamily="18" charset="0"/>
                <a:ea typeface="宋体" panose="02010600030101010101" pitchFamily="2" charset="-122"/>
                <a:cs typeface="+mn-cs"/>
              </a:rPr>
              <a:t>1</a:t>
            </a:r>
            <a:r>
              <a:rPr kumimoji="0" lang="zh-CN" altLang="en-US" sz="2400" b="1" i="0" u="none" strike="noStrike" kern="1200" cap="none" spc="0" normalizeH="0" baseline="0" noProof="0" dirty="0">
                <a:ln>
                  <a:noFill/>
                </a:ln>
                <a:solidFill>
                  <a:srgbClr val="00E4A8"/>
                </a:solidFill>
                <a:effectLst/>
                <a:uLnTx/>
                <a:uFillTx/>
                <a:latin typeface="Times New Roman" panose="02020603050405020304" pitchFamily="18" charset="0"/>
                <a:ea typeface="宋体" panose="02010600030101010101" pitchFamily="2" charset="-122"/>
                <a:cs typeface="+mn-cs"/>
              </a:rPr>
              <a:t>连续性</a:t>
            </a:r>
            <a:r>
              <a:rPr kumimoji="0" lang="en-US" altLang="zh-CN" sz="2400" b="1" i="0" u="none" strike="noStrike" kern="1200" cap="none" spc="0" normalizeH="0" baseline="0" noProof="0" dirty="0">
                <a:ln>
                  <a:noFill/>
                </a:ln>
                <a:solidFill>
                  <a:srgbClr val="00E4A8"/>
                </a:solidFill>
                <a:effectLst/>
                <a:uLnTx/>
                <a:uFillTx/>
                <a:latin typeface="Times New Roman" panose="02020603050405020304" pitchFamily="18" charset="0"/>
                <a:ea typeface="宋体" panose="02010600030101010101" pitchFamily="2" charset="-122"/>
                <a:cs typeface="+mn-cs"/>
              </a:rPr>
              <a:t>)</a:t>
            </a:r>
          </a:p>
        </p:txBody>
      </p:sp>
      <p:sp>
        <p:nvSpPr>
          <p:cNvPr id="208903" name="Rectangle 4"/>
          <p:cNvSpPr>
            <a:spLocks noChangeArrowheads="1"/>
          </p:cNvSpPr>
          <p:nvPr/>
        </p:nvSpPr>
        <p:spPr bwMode="auto">
          <a:xfrm>
            <a:off x="449263" y="4956175"/>
            <a:ext cx="3656012" cy="6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marR="0" lvl="0" indent="-342900" algn="just" defTabSz="914400" rtl="0" eaLnBrk="1" fontAlgn="base" latinLnBrk="0" hangingPunct="1">
              <a:lnSpc>
                <a:spcPct val="140000"/>
              </a:lnSpc>
              <a:spcBef>
                <a:spcPct val="20000"/>
              </a:spcBef>
              <a:spcAft>
                <a:spcPct val="0"/>
              </a:spcAft>
              <a:buClrTx/>
              <a:buSzTx/>
              <a:buFontTx/>
              <a:buNone/>
              <a:tabLst/>
              <a:defRPr/>
            </a:pPr>
            <a:r>
              <a:rPr kumimoji="1" lang="en-US" altLang="zh-CN" sz="24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To be </a:t>
            </a:r>
            <a:r>
              <a:rPr kumimoji="0" lang="en-US" altLang="zh-CN" sz="24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G</a:t>
            </a:r>
            <a:r>
              <a:rPr kumimoji="0" lang="en-US" altLang="zh-CN" sz="2400" b="1" i="0" u="none" strike="noStrike" kern="1200" cap="none" spc="0" normalizeH="0" baseline="30000" noProof="0">
                <a:ln>
                  <a:noFill/>
                </a:ln>
                <a:solidFill>
                  <a:srgbClr val="00E4A8"/>
                </a:solidFill>
                <a:effectLst/>
                <a:uLnTx/>
                <a:uFillTx/>
                <a:latin typeface="Times New Roman" panose="02020603050405020304" pitchFamily="18" charset="0"/>
                <a:ea typeface="宋体" panose="02010600030101010101" pitchFamily="2" charset="-122"/>
                <a:cs typeface="+mn-cs"/>
              </a:rPr>
              <a:t>1</a:t>
            </a:r>
            <a:r>
              <a:rPr kumimoji="1" lang="en-US" altLang="zh-CN" sz="24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 continuity</a:t>
            </a:r>
            <a:r>
              <a:rPr kumimoji="1" lang="zh-CN" altLang="en-US" sz="24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a:t>
            </a:r>
          </a:p>
        </p:txBody>
      </p:sp>
      <mc:AlternateContent xmlns:mc="http://schemas.openxmlformats.org/markup-compatibility/2006" xmlns:a14="http://schemas.microsoft.com/office/drawing/2010/main">
        <mc:Choice Requires="a14">
          <p:sp>
            <p:nvSpPr>
              <p:cNvPr id="208904" name="Object 5"/>
              <p:cNvSpPr txBox="1"/>
              <p:nvPr/>
            </p:nvSpPr>
            <p:spPr bwMode="auto">
              <a:xfrm>
                <a:off x="2122488" y="3948113"/>
                <a:ext cx="2822575" cy="1076325"/>
              </a:xfrm>
              <a:prstGeom prst="rect">
                <a:avLst/>
              </a:prstGeom>
              <a:noFill/>
              <a:ln>
                <a:noFill/>
              </a:ln>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zh-CN" altLang="en-US" sz="24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𝑝</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sub>
                        <m: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(1)=3(</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3</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𝑃</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oMath>
                    <m:oMath xmlns:m="http://schemas.openxmlformats.org/officeDocument/2006/math">
                      <m:sSubSup>
                        <m:sSubSup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𝑝</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ub>
                        <m: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(0)=3(</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𝑄</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b>
                        <m:sSub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𝑄</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0</m:t>
                          </m:r>
                        </m:sub>
                      </m:s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oMath>
                  </m:oMathPara>
                </a14:m>
                <a:endParaRPr kumimoji="0" lang="zh-CN" altLang="en-US" sz="2400" b="1" i="0" u="none" strike="noStrike" kern="1200" cap="none" spc="0" normalizeH="0" baseline="0" noProof="0">
                  <a:ln>
                    <a:noFill/>
                  </a:ln>
                  <a:solidFill>
                    <a:srgbClr val="00E4A8">
                      <a:lumMod val="60000"/>
                      <a:lumOff val="40000"/>
                    </a:srgbClr>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208904" name="Object 5"/>
              <p:cNvSpPr txBox="1">
                <a:spLocks noRot="1" noChangeAspect="1" noMove="1" noResize="1" noEditPoints="1" noAdjustHandles="1" noChangeArrowheads="1" noChangeShapeType="1" noTextEdit="1"/>
              </p:cNvSpPr>
              <p:nvPr/>
            </p:nvSpPr>
            <p:spPr bwMode="auto">
              <a:xfrm>
                <a:off x="2122488" y="3948113"/>
                <a:ext cx="2822575" cy="1076325"/>
              </a:xfrm>
              <a:prstGeom prst="rect">
                <a:avLst/>
              </a:prstGeom>
              <a:blipFill>
                <a:blip r:embed="rId3"/>
                <a:stretch>
                  <a:fillRect l="-64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905" name="Object 6"/>
              <p:cNvSpPr txBox="1"/>
              <p:nvPr/>
            </p:nvSpPr>
            <p:spPr bwMode="auto">
              <a:xfrm>
                <a:off x="4281488" y="5030788"/>
                <a:ext cx="2730500" cy="574675"/>
              </a:xfrm>
              <a:prstGeom prst="rect">
                <a:avLst/>
              </a:prstGeom>
              <a:noFill/>
              <a:ln>
                <a:noFill/>
              </a:ln>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Sup>
                        <m:sSubSupPr>
                          <m:ctrlPr>
                            <a:rPr kumimoji="0" lang="zh-CN" altLang="en-US" sz="24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𝑝</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2</m:t>
                          </m:r>
                        </m:sub>
                        <m: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(0)=</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𝛼</m:t>
                      </m:r>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bSup>
                        <m:sSubSupPr>
                          <m:ctrlP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SupPr>
                        <m:e>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𝑝</m:t>
                          </m:r>
                        </m:e>
                        <m:sub>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sub>
                        <m: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up>
                      </m:sSubSup>
                      <m:r>
                        <a:rPr kumimoji="0" lang="zh-CN" altLang="en-US" sz="24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(1)</m:t>
                      </m:r>
                    </m:oMath>
                  </m:oMathPara>
                </a14:m>
                <a:endParaRPr kumimoji="0" lang="zh-CN" altLang="en-US" sz="2400" b="1" i="0" u="none" strike="noStrike" kern="1200" cap="none" spc="0" normalizeH="0" baseline="0" noProof="0">
                  <a:ln>
                    <a:noFill/>
                  </a:ln>
                  <a:solidFill>
                    <a:srgbClr val="00E4A8">
                      <a:lumMod val="60000"/>
                      <a:lumOff val="40000"/>
                    </a:srgbClr>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208905" name="Object 6"/>
              <p:cNvSpPr txBox="1">
                <a:spLocks noRot="1" noChangeAspect="1" noMove="1" noResize="1" noEditPoints="1" noAdjustHandles="1" noChangeArrowheads="1" noChangeShapeType="1" noTextEdit="1"/>
              </p:cNvSpPr>
              <p:nvPr/>
            </p:nvSpPr>
            <p:spPr bwMode="auto">
              <a:xfrm>
                <a:off x="4281488" y="5030788"/>
                <a:ext cx="2730500" cy="574675"/>
              </a:xfrm>
              <a:prstGeom prst="rect">
                <a:avLst/>
              </a:prstGeom>
              <a:blipFill>
                <a:blip r:embed="rId4"/>
                <a:stretch>
                  <a:fillRect l="-67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8906" name="Object 8"/>
              <p:cNvSpPr txBox="1">
                <a:spLocks noGrp="1"/>
              </p:cNvSpPr>
              <p:nvPr>
                <p:ph idx="1"/>
              </p:nvPr>
            </p:nvSpPr>
            <p:spPr bwMode="auto">
              <a:xfrm>
                <a:off x="2682875" y="5719763"/>
                <a:ext cx="3736975" cy="617537"/>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sSub>
                        <m:sSubPr>
                          <m:ctrlPr>
                            <a:rPr lang="zh-CN" altLang="en-US" sz="2400" i="1" smtClean="0">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𝑄</m:t>
                          </m:r>
                        </m:e>
                        <m:sub>
                          <m:r>
                            <a:rPr lang="zh-CN" altLang="en-US" sz="2400" i="1">
                              <a:solidFill>
                                <a:schemeClr val="accent1">
                                  <a:lumMod val="60000"/>
                                  <a:lumOff val="40000"/>
                                </a:schemeClr>
                              </a:solidFill>
                              <a:latin typeface="Cambria Math" panose="02040503050406030204" pitchFamily="18" charset="0"/>
                            </a:rPr>
                            <m:t>1</m:t>
                          </m:r>
                        </m:sub>
                      </m:sSub>
                      <m:r>
                        <a:rPr lang="zh-CN" altLang="en-US" sz="2400"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𝑄</m:t>
                          </m:r>
                        </m:e>
                        <m:sub>
                          <m:r>
                            <a:rPr lang="zh-CN" altLang="en-US" sz="2400" i="1">
                              <a:solidFill>
                                <a:schemeClr val="accent1">
                                  <a:lumMod val="60000"/>
                                  <a:lumOff val="40000"/>
                                </a:schemeClr>
                              </a:solidFill>
                              <a:latin typeface="Cambria Math" panose="02040503050406030204" pitchFamily="18" charset="0"/>
                            </a:rPr>
                            <m:t>0</m:t>
                          </m:r>
                        </m:sub>
                      </m:sSub>
                      <m:r>
                        <a:rPr lang="zh-CN" altLang="en-US" sz="2400" i="1">
                          <a:solidFill>
                            <a:schemeClr val="accent1">
                              <a:lumMod val="60000"/>
                              <a:lumOff val="40000"/>
                            </a:schemeClr>
                          </a:solidFill>
                          <a:latin typeface="Cambria Math" panose="02040503050406030204" pitchFamily="18" charset="0"/>
                        </a:rPr>
                        <m:t>=</m:t>
                      </m:r>
                      <m:r>
                        <a:rPr lang="zh-CN" altLang="en-US" sz="2400" i="1">
                          <a:solidFill>
                            <a:schemeClr val="accent1">
                              <a:lumMod val="60000"/>
                              <a:lumOff val="40000"/>
                            </a:schemeClr>
                          </a:solidFill>
                          <a:latin typeface="Cambria Math" panose="02040503050406030204" pitchFamily="18" charset="0"/>
                        </a:rPr>
                        <m:t>𝛼</m:t>
                      </m:r>
                      <m:r>
                        <a:rPr lang="zh-CN" altLang="en-US" sz="2400"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𝑃</m:t>
                          </m:r>
                        </m:e>
                        <m:sub>
                          <m:r>
                            <a:rPr lang="zh-CN" altLang="en-US" sz="2400" i="1">
                              <a:solidFill>
                                <a:schemeClr val="accent1">
                                  <a:lumMod val="60000"/>
                                  <a:lumOff val="40000"/>
                                </a:schemeClr>
                              </a:solidFill>
                              <a:latin typeface="Cambria Math" panose="02040503050406030204" pitchFamily="18" charset="0"/>
                            </a:rPr>
                            <m:t>3</m:t>
                          </m:r>
                        </m:sub>
                      </m:sSub>
                      <m:r>
                        <a:rPr lang="zh-CN" altLang="en-US" sz="2400" i="1">
                          <a:solidFill>
                            <a:schemeClr val="accent1">
                              <a:lumMod val="60000"/>
                              <a:lumOff val="40000"/>
                            </a:schemeClr>
                          </a:solidFill>
                          <a:latin typeface="Cambria Math" panose="02040503050406030204" pitchFamily="18" charset="0"/>
                        </a:rPr>
                        <m:t>−</m:t>
                      </m:r>
                      <m:sSub>
                        <m:sSubPr>
                          <m:ctrlPr>
                            <a:rPr lang="zh-CN" altLang="en-US" sz="2400" i="1">
                              <a:solidFill>
                                <a:schemeClr val="accent1">
                                  <a:lumMod val="60000"/>
                                  <a:lumOff val="40000"/>
                                </a:schemeClr>
                              </a:solidFill>
                              <a:latin typeface="Cambria Math" panose="02040503050406030204" pitchFamily="18" charset="0"/>
                            </a:rPr>
                          </m:ctrlPr>
                        </m:sSubPr>
                        <m:e>
                          <m:r>
                            <a:rPr lang="zh-CN" altLang="en-US" sz="2400" i="1">
                              <a:solidFill>
                                <a:schemeClr val="accent1">
                                  <a:lumMod val="60000"/>
                                  <a:lumOff val="40000"/>
                                </a:schemeClr>
                              </a:solidFill>
                              <a:latin typeface="Cambria Math" panose="02040503050406030204" pitchFamily="18" charset="0"/>
                            </a:rPr>
                            <m:t>𝑃</m:t>
                          </m:r>
                        </m:e>
                        <m:sub>
                          <m:r>
                            <a:rPr lang="zh-CN" altLang="en-US" sz="2400" i="1">
                              <a:solidFill>
                                <a:schemeClr val="accent1">
                                  <a:lumMod val="60000"/>
                                  <a:lumOff val="40000"/>
                                </a:schemeClr>
                              </a:solidFill>
                              <a:latin typeface="Cambria Math" panose="02040503050406030204" pitchFamily="18" charset="0"/>
                            </a:rPr>
                            <m:t>2</m:t>
                          </m:r>
                        </m:sub>
                      </m:sSub>
                      <m:r>
                        <a:rPr lang="zh-CN" altLang="en-US" sz="2400" i="1">
                          <a:solidFill>
                            <a:schemeClr val="accent1">
                              <a:lumMod val="60000"/>
                              <a:lumOff val="40000"/>
                            </a:schemeClr>
                          </a:solidFill>
                          <a:latin typeface="Cambria Math" panose="02040503050406030204" pitchFamily="18" charset="0"/>
                        </a:rPr>
                        <m:t>)</m:t>
                      </m:r>
                    </m:oMath>
                  </m:oMathPara>
                </a14:m>
                <a:endParaRPr lang="zh-CN" altLang="en-US" sz="2400" dirty="0">
                  <a:solidFill>
                    <a:schemeClr val="accent1">
                      <a:lumMod val="60000"/>
                      <a:lumOff val="40000"/>
                    </a:schemeClr>
                  </a:solidFill>
                </a:endParaRPr>
              </a:p>
            </p:txBody>
          </p:sp>
        </mc:Choice>
        <mc:Fallback xmlns="">
          <p:sp>
            <p:nvSpPr>
              <p:cNvPr id="208906" name="Object 8"/>
              <p:cNvSpPr txBox="1">
                <a:spLocks noRot="1" noChangeAspect="1" noMove="1" noResize="1" noEditPoints="1" noAdjustHandles="1" noChangeArrowheads="1" noChangeShapeType="1" noTextEdit="1"/>
              </p:cNvSpPr>
              <p:nvPr>
                <p:ph idx="1"/>
              </p:nvPr>
            </p:nvSpPr>
            <p:spPr bwMode="auto">
              <a:xfrm>
                <a:off x="2682875" y="5719763"/>
                <a:ext cx="3736975" cy="617537"/>
              </a:xfrm>
              <a:prstGeom prst="rect">
                <a:avLst/>
              </a:prstGeom>
              <a:blipFill>
                <a:blip r:embed="rId5"/>
                <a:stretch>
                  <a:fillRect l="-1142"/>
                </a:stretch>
              </a:blipFill>
              <a:ln>
                <a:noFill/>
              </a:ln>
              <a:effectLst/>
            </p:spPr>
            <p:txBody>
              <a:bodyPr/>
              <a:lstStyle/>
              <a:p>
                <a:r>
                  <a:rPr lang="zh-CN" altLang="en-US">
                    <a:noFill/>
                  </a:rPr>
                  <a:t> </a:t>
                </a:r>
              </a:p>
            </p:txBody>
          </p:sp>
        </mc:Fallback>
      </mc:AlternateContent>
      <p:sp>
        <p:nvSpPr>
          <p:cNvPr id="208907" name="Oval 9"/>
          <p:cNvSpPr>
            <a:spLocks noChangeArrowheads="1"/>
          </p:cNvSpPr>
          <p:nvPr/>
        </p:nvSpPr>
        <p:spPr bwMode="auto">
          <a:xfrm>
            <a:off x="1277938" y="365125"/>
            <a:ext cx="2500312" cy="935038"/>
          </a:xfrm>
          <a:prstGeom prst="ellipse">
            <a:avLst/>
          </a:prstGeom>
          <a:noFill/>
          <a:ln w="412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08908" name="Text Box 10"/>
          <p:cNvSpPr txBox="1">
            <a:spLocks noChangeArrowheads="1"/>
          </p:cNvSpPr>
          <p:nvPr/>
        </p:nvSpPr>
        <p:spPr bwMode="auto">
          <a:xfrm>
            <a:off x="7413625" y="523875"/>
            <a:ext cx="120491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8000" b="1" i="0" u="none" strike="noStrike" kern="1200" cap="none" spc="0" normalizeH="0" baseline="0" noProof="0">
                <a:ln>
                  <a:noFill/>
                </a:ln>
                <a:solidFill>
                  <a:srgbClr val="FFCF01"/>
                </a:solidFill>
                <a:effectLst/>
                <a:uLnTx/>
                <a:uFillTx/>
                <a:latin typeface="Times New Roman" panose="02020603050405020304" pitchFamily="18" charset="0"/>
                <a:ea typeface="宋体" panose="02010600030101010101" pitchFamily="2" charset="-122"/>
                <a:cs typeface="+mn-cs"/>
              </a:rPr>
              <a:t>？</a:t>
            </a:r>
          </a:p>
        </p:txBody>
      </p:sp>
      <p:sp>
        <p:nvSpPr>
          <p:cNvPr id="208909" name="AutoShape 11"/>
          <p:cNvSpPr>
            <a:spLocks noChangeArrowheads="1"/>
          </p:cNvSpPr>
          <p:nvPr/>
        </p:nvSpPr>
        <p:spPr bwMode="auto">
          <a:xfrm>
            <a:off x="1212850" y="5802313"/>
            <a:ext cx="827088" cy="352425"/>
          </a:xfrm>
          <a:prstGeom prst="rightArrow">
            <a:avLst>
              <a:gd name="adj1" fmla="val 50000"/>
              <a:gd name="adj2" fmla="val 5867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14"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15"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F1FB2C8-8D0A-4691-AB59-5D31F0F79E10}"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10949" name="Rectangle 2"/>
          <p:cNvSpPr>
            <a:spLocks noGrp="1" noChangeArrowheads="1"/>
          </p:cNvSpPr>
          <p:nvPr>
            <p:ph type="title"/>
          </p:nvPr>
        </p:nvSpPr>
        <p:spPr>
          <a:xfrm>
            <a:off x="1390650" y="368300"/>
            <a:ext cx="6859588" cy="1462088"/>
          </a:xfrm>
        </p:spPr>
        <p:txBody>
          <a:bodyPr/>
          <a:lstStyle/>
          <a:p>
            <a:pPr eaLnBrk="1" hangingPunct="1"/>
            <a:r>
              <a:rPr lang="en-US" altLang="zh-CN" b="1">
                <a:solidFill>
                  <a:schemeClr val="bg1"/>
                </a:solidFill>
                <a:latin typeface="Times New Roman" panose="02020603050405020304" pitchFamily="18" charset="0"/>
              </a:rPr>
              <a:t>Matching of Bezier curves</a:t>
            </a:r>
            <a:br>
              <a:rPr lang="en-US" altLang="zh-CN" b="1">
                <a:solidFill>
                  <a:schemeClr val="bg1"/>
                </a:solidFill>
                <a:latin typeface="Times New Roman" panose="02020603050405020304" pitchFamily="18" charset="0"/>
              </a:rPr>
            </a:br>
            <a:r>
              <a:rPr lang="en-US" altLang="zh-CN" b="1">
                <a:solidFill>
                  <a:schemeClr val="bg1"/>
                </a:solidFill>
                <a:latin typeface="Times New Roman" panose="02020603050405020304" pitchFamily="18" charset="0"/>
              </a:rPr>
              <a:t>(Bezier</a:t>
            </a:r>
            <a:r>
              <a:rPr lang="zh-CN" altLang="en-US" b="1">
                <a:solidFill>
                  <a:schemeClr val="bg1"/>
                </a:solidFill>
                <a:latin typeface="Times New Roman" panose="02020603050405020304" pitchFamily="18" charset="0"/>
              </a:rPr>
              <a:t>曲线的拼接</a:t>
            </a:r>
            <a:r>
              <a:rPr lang="en-US" altLang="zh-CN" b="1">
                <a:solidFill>
                  <a:schemeClr val="bg1"/>
                </a:solidFill>
                <a:latin typeface="Times New Roman" panose="02020603050405020304" pitchFamily="18" charset="0"/>
              </a:rPr>
              <a:t>)</a:t>
            </a:r>
          </a:p>
        </p:txBody>
      </p:sp>
      <p:sp>
        <p:nvSpPr>
          <p:cNvPr id="210950" name="Freeform 3"/>
          <p:cNvSpPr>
            <a:spLocks noEditPoints="1"/>
          </p:cNvSpPr>
          <p:nvPr/>
        </p:nvSpPr>
        <p:spPr bwMode="auto">
          <a:xfrm>
            <a:off x="1973263" y="2711450"/>
            <a:ext cx="5299075" cy="2400300"/>
          </a:xfrm>
          <a:custGeom>
            <a:avLst/>
            <a:gdLst>
              <a:gd name="T0" fmla="*/ 2147483646 w 4319"/>
              <a:gd name="T1" fmla="*/ 2147483646 h 1598"/>
              <a:gd name="T2" fmla="*/ 2147483646 w 4319"/>
              <a:gd name="T3" fmla="*/ 2147483646 h 1598"/>
              <a:gd name="T4" fmla="*/ 2147483646 w 4319"/>
              <a:gd name="T5" fmla="*/ 2147483646 h 1598"/>
              <a:gd name="T6" fmla="*/ 2147483646 w 4319"/>
              <a:gd name="T7" fmla="*/ 2147483646 h 1598"/>
              <a:gd name="T8" fmla="*/ 2147483646 w 4319"/>
              <a:gd name="T9" fmla="*/ 2147483646 h 1598"/>
              <a:gd name="T10" fmla="*/ 0 w 4319"/>
              <a:gd name="T11" fmla="*/ 2147483646 h 1598"/>
              <a:gd name="T12" fmla="*/ 0 w 4319"/>
              <a:gd name="T13" fmla="*/ 2147483646 h 1598"/>
              <a:gd name="T14" fmla="*/ 2147483646 w 4319"/>
              <a:gd name="T15" fmla="*/ 2147483646 h 1598"/>
              <a:gd name="T16" fmla="*/ 2147483646 w 4319"/>
              <a:gd name="T17" fmla="*/ 2147483646 h 1598"/>
              <a:gd name="T18" fmla="*/ 2147483646 w 4319"/>
              <a:gd name="T19" fmla="*/ 2147483646 h 1598"/>
              <a:gd name="T20" fmla="*/ 2147483646 w 4319"/>
              <a:gd name="T21" fmla="*/ 2147483646 h 1598"/>
              <a:gd name="T22" fmla="*/ 2147483646 w 4319"/>
              <a:gd name="T23" fmla="*/ 2147483646 h 1598"/>
              <a:gd name="T24" fmla="*/ 2147483646 w 4319"/>
              <a:gd name="T25" fmla="*/ 2147483646 h 1598"/>
              <a:gd name="T26" fmla="*/ 2147483646 w 4319"/>
              <a:gd name="T27" fmla="*/ 2147483646 h 1598"/>
              <a:gd name="T28" fmla="*/ 2147483646 w 4319"/>
              <a:gd name="T29" fmla="*/ 2147483646 h 1598"/>
              <a:gd name="T30" fmla="*/ 2147483646 w 4319"/>
              <a:gd name="T31" fmla="*/ 2147483646 h 1598"/>
              <a:gd name="T32" fmla="*/ 2147483646 w 4319"/>
              <a:gd name="T33" fmla="*/ 2147483646 h 1598"/>
              <a:gd name="T34" fmla="*/ 2147483646 w 4319"/>
              <a:gd name="T35" fmla="*/ 2147483646 h 1598"/>
              <a:gd name="T36" fmla="*/ 2147483646 w 4319"/>
              <a:gd name="T37" fmla="*/ 2147483646 h 1598"/>
              <a:gd name="T38" fmla="*/ 2147483646 w 4319"/>
              <a:gd name="T39" fmla="*/ 2147483646 h 1598"/>
              <a:gd name="T40" fmla="*/ 2147483646 w 4319"/>
              <a:gd name="T41" fmla="*/ 2147483646 h 1598"/>
              <a:gd name="T42" fmla="*/ 2147483646 w 4319"/>
              <a:gd name="T43" fmla="*/ 2147483646 h 1598"/>
              <a:gd name="T44" fmla="*/ 2147483646 w 4319"/>
              <a:gd name="T45" fmla="*/ 2147483646 h 1598"/>
              <a:gd name="T46" fmla="*/ 2147483646 w 4319"/>
              <a:gd name="T47" fmla="*/ 2147483646 h 1598"/>
              <a:gd name="T48" fmla="*/ 2147483646 w 4319"/>
              <a:gd name="T49" fmla="*/ 2147483646 h 1598"/>
              <a:gd name="T50" fmla="*/ 2147483646 w 4319"/>
              <a:gd name="T51" fmla="*/ 2147483646 h 1598"/>
              <a:gd name="T52" fmla="*/ 2147483646 w 4319"/>
              <a:gd name="T53" fmla="*/ 2147483646 h 1598"/>
              <a:gd name="T54" fmla="*/ 2147483646 w 4319"/>
              <a:gd name="T55" fmla="*/ 2147483646 h 1598"/>
              <a:gd name="T56" fmla="*/ 2147483646 w 4319"/>
              <a:gd name="T57" fmla="*/ 2147483646 h 1598"/>
              <a:gd name="T58" fmla="*/ 2147483646 w 4319"/>
              <a:gd name="T59" fmla="*/ 2147483646 h 1598"/>
              <a:gd name="T60" fmla="*/ 2147483646 w 4319"/>
              <a:gd name="T61" fmla="*/ 2147483646 h 1598"/>
              <a:gd name="T62" fmla="*/ 2147483646 w 4319"/>
              <a:gd name="T63" fmla="*/ 2147483646 h 1598"/>
              <a:gd name="T64" fmla="*/ 2147483646 w 4319"/>
              <a:gd name="T65" fmla="*/ 2147483646 h 1598"/>
              <a:gd name="T66" fmla="*/ 2147483646 w 4319"/>
              <a:gd name="T67" fmla="*/ 2147483646 h 1598"/>
              <a:gd name="T68" fmla="*/ 2147483646 w 4319"/>
              <a:gd name="T69" fmla="*/ 2147483646 h 1598"/>
              <a:gd name="T70" fmla="*/ 2147483646 w 4319"/>
              <a:gd name="T71" fmla="*/ 2147483646 h 1598"/>
              <a:gd name="T72" fmla="*/ 2147483646 w 4319"/>
              <a:gd name="T73" fmla="*/ 2147483646 h 1598"/>
              <a:gd name="T74" fmla="*/ 2147483646 w 4319"/>
              <a:gd name="T75" fmla="*/ 2147483646 h 1598"/>
              <a:gd name="T76" fmla="*/ 2147483646 w 4319"/>
              <a:gd name="T77" fmla="*/ 2147483646 h 1598"/>
              <a:gd name="T78" fmla="*/ 2147483646 w 4319"/>
              <a:gd name="T79" fmla="*/ 2147483646 h 1598"/>
              <a:gd name="T80" fmla="*/ 2147483646 w 4319"/>
              <a:gd name="T81" fmla="*/ 2147483646 h 1598"/>
              <a:gd name="T82" fmla="*/ 2147483646 w 4319"/>
              <a:gd name="T83" fmla="*/ 2147483646 h 1598"/>
              <a:gd name="T84" fmla="*/ 2147483646 w 4319"/>
              <a:gd name="T85" fmla="*/ 2147483646 h 1598"/>
              <a:gd name="T86" fmla="*/ 2147483646 w 4319"/>
              <a:gd name="T87" fmla="*/ 2147483646 h 1598"/>
              <a:gd name="T88" fmla="*/ 2147483646 w 4319"/>
              <a:gd name="T89" fmla="*/ 2147483646 h 1598"/>
              <a:gd name="T90" fmla="*/ 2147483646 w 4319"/>
              <a:gd name="T91" fmla="*/ 2147483646 h 1598"/>
              <a:gd name="T92" fmla="*/ 2147483646 w 4319"/>
              <a:gd name="T93" fmla="*/ 2147483646 h 1598"/>
              <a:gd name="T94" fmla="*/ 2147483646 w 4319"/>
              <a:gd name="T95" fmla="*/ 2147483646 h 1598"/>
              <a:gd name="T96" fmla="*/ 2147483646 w 4319"/>
              <a:gd name="T97" fmla="*/ 2147483646 h 1598"/>
              <a:gd name="T98" fmla="*/ 2147483646 w 4319"/>
              <a:gd name="T99" fmla="*/ 2147483646 h 1598"/>
              <a:gd name="T100" fmla="*/ 2147483646 w 4319"/>
              <a:gd name="T101" fmla="*/ 2147483646 h 1598"/>
              <a:gd name="T102" fmla="*/ 2147483646 w 4319"/>
              <a:gd name="T103" fmla="*/ 2147483646 h 1598"/>
              <a:gd name="T104" fmla="*/ 2147483646 w 4319"/>
              <a:gd name="T105" fmla="*/ 2147483646 h 1598"/>
              <a:gd name="T106" fmla="*/ 2147483646 w 4319"/>
              <a:gd name="T107" fmla="*/ 2147483646 h 1598"/>
              <a:gd name="T108" fmla="*/ 2147483646 w 4319"/>
              <a:gd name="T109" fmla="*/ 2147483646 h 1598"/>
              <a:gd name="T110" fmla="*/ 2147483646 w 4319"/>
              <a:gd name="T111" fmla="*/ 2147483646 h 1598"/>
              <a:gd name="T112" fmla="*/ 2147483646 w 4319"/>
              <a:gd name="T113" fmla="*/ 2147483646 h 1598"/>
              <a:gd name="T114" fmla="*/ 2147483646 w 4319"/>
              <a:gd name="T115" fmla="*/ 2147483646 h 1598"/>
              <a:gd name="T116" fmla="*/ 2147483646 w 4319"/>
              <a:gd name="T117" fmla="*/ 2147483646 h 1598"/>
              <a:gd name="T118" fmla="*/ 2147483646 w 4319"/>
              <a:gd name="T119" fmla="*/ 2147483646 h 1598"/>
              <a:gd name="T120" fmla="*/ 2147483646 w 4319"/>
              <a:gd name="T121" fmla="*/ 2147483646 h 159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19" h="1598">
                <a:moveTo>
                  <a:pt x="0" y="1593"/>
                </a:moveTo>
                <a:lnTo>
                  <a:pt x="0" y="1511"/>
                </a:lnTo>
                <a:lnTo>
                  <a:pt x="0" y="1509"/>
                </a:lnTo>
                <a:lnTo>
                  <a:pt x="1" y="1507"/>
                </a:lnTo>
                <a:lnTo>
                  <a:pt x="3" y="1507"/>
                </a:lnTo>
                <a:lnTo>
                  <a:pt x="5" y="1506"/>
                </a:lnTo>
                <a:lnTo>
                  <a:pt x="9" y="1507"/>
                </a:lnTo>
                <a:lnTo>
                  <a:pt x="10" y="1507"/>
                </a:lnTo>
                <a:lnTo>
                  <a:pt x="10" y="1509"/>
                </a:lnTo>
                <a:lnTo>
                  <a:pt x="12" y="1511"/>
                </a:lnTo>
                <a:lnTo>
                  <a:pt x="12" y="1593"/>
                </a:lnTo>
                <a:lnTo>
                  <a:pt x="10" y="1594"/>
                </a:lnTo>
                <a:lnTo>
                  <a:pt x="10" y="1596"/>
                </a:lnTo>
                <a:lnTo>
                  <a:pt x="9" y="1598"/>
                </a:lnTo>
                <a:lnTo>
                  <a:pt x="5" y="1598"/>
                </a:lnTo>
                <a:lnTo>
                  <a:pt x="3" y="1598"/>
                </a:lnTo>
                <a:lnTo>
                  <a:pt x="1" y="1596"/>
                </a:lnTo>
                <a:lnTo>
                  <a:pt x="0" y="1594"/>
                </a:lnTo>
                <a:lnTo>
                  <a:pt x="0" y="1593"/>
                </a:lnTo>
                <a:close/>
                <a:moveTo>
                  <a:pt x="0" y="1455"/>
                </a:moveTo>
                <a:lnTo>
                  <a:pt x="0" y="1373"/>
                </a:lnTo>
                <a:lnTo>
                  <a:pt x="0" y="1371"/>
                </a:lnTo>
                <a:lnTo>
                  <a:pt x="1" y="1370"/>
                </a:lnTo>
                <a:lnTo>
                  <a:pt x="3" y="1368"/>
                </a:lnTo>
                <a:lnTo>
                  <a:pt x="5" y="1368"/>
                </a:lnTo>
                <a:lnTo>
                  <a:pt x="9" y="1368"/>
                </a:lnTo>
                <a:lnTo>
                  <a:pt x="10" y="1370"/>
                </a:lnTo>
                <a:lnTo>
                  <a:pt x="10" y="1371"/>
                </a:lnTo>
                <a:lnTo>
                  <a:pt x="12" y="1373"/>
                </a:lnTo>
                <a:lnTo>
                  <a:pt x="12" y="1455"/>
                </a:lnTo>
                <a:lnTo>
                  <a:pt x="10" y="1457"/>
                </a:lnTo>
                <a:lnTo>
                  <a:pt x="10" y="1458"/>
                </a:lnTo>
                <a:lnTo>
                  <a:pt x="9" y="1460"/>
                </a:lnTo>
                <a:lnTo>
                  <a:pt x="5" y="1460"/>
                </a:lnTo>
                <a:lnTo>
                  <a:pt x="3" y="1460"/>
                </a:lnTo>
                <a:lnTo>
                  <a:pt x="1" y="1458"/>
                </a:lnTo>
                <a:lnTo>
                  <a:pt x="0" y="1457"/>
                </a:lnTo>
                <a:lnTo>
                  <a:pt x="0" y="1455"/>
                </a:lnTo>
                <a:close/>
                <a:moveTo>
                  <a:pt x="0" y="1317"/>
                </a:moveTo>
                <a:lnTo>
                  <a:pt x="0" y="1235"/>
                </a:lnTo>
                <a:lnTo>
                  <a:pt x="0" y="1234"/>
                </a:lnTo>
                <a:lnTo>
                  <a:pt x="1" y="1232"/>
                </a:lnTo>
                <a:lnTo>
                  <a:pt x="3" y="1230"/>
                </a:lnTo>
                <a:lnTo>
                  <a:pt x="5" y="1230"/>
                </a:lnTo>
                <a:lnTo>
                  <a:pt x="9" y="1230"/>
                </a:lnTo>
                <a:lnTo>
                  <a:pt x="10" y="1232"/>
                </a:lnTo>
                <a:lnTo>
                  <a:pt x="10" y="1234"/>
                </a:lnTo>
                <a:lnTo>
                  <a:pt x="12" y="1235"/>
                </a:lnTo>
                <a:lnTo>
                  <a:pt x="12" y="1317"/>
                </a:lnTo>
                <a:lnTo>
                  <a:pt x="10" y="1319"/>
                </a:lnTo>
                <a:lnTo>
                  <a:pt x="10" y="1321"/>
                </a:lnTo>
                <a:lnTo>
                  <a:pt x="9" y="1321"/>
                </a:lnTo>
                <a:lnTo>
                  <a:pt x="5" y="1322"/>
                </a:lnTo>
                <a:lnTo>
                  <a:pt x="3" y="1321"/>
                </a:lnTo>
                <a:lnTo>
                  <a:pt x="1" y="1321"/>
                </a:lnTo>
                <a:lnTo>
                  <a:pt x="0" y="1319"/>
                </a:lnTo>
                <a:lnTo>
                  <a:pt x="0" y="1317"/>
                </a:lnTo>
                <a:close/>
                <a:moveTo>
                  <a:pt x="0" y="1177"/>
                </a:moveTo>
                <a:lnTo>
                  <a:pt x="0" y="1098"/>
                </a:lnTo>
                <a:lnTo>
                  <a:pt x="0" y="1096"/>
                </a:lnTo>
                <a:lnTo>
                  <a:pt x="1" y="1094"/>
                </a:lnTo>
                <a:lnTo>
                  <a:pt x="3" y="1092"/>
                </a:lnTo>
                <a:lnTo>
                  <a:pt x="5" y="1092"/>
                </a:lnTo>
                <a:lnTo>
                  <a:pt x="9" y="1092"/>
                </a:lnTo>
                <a:lnTo>
                  <a:pt x="10" y="1094"/>
                </a:lnTo>
                <a:lnTo>
                  <a:pt x="10" y="1096"/>
                </a:lnTo>
                <a:lnTo>
                  <a:pt x="12" y="1098"/>
                </a:lnTo>
                <a:lnTo>
                  <a:pt x="12" y="1177"/>
                </a:lnTo>
                <a:lnTo>
                  <a:pt x="10" y="1179"/>
                </a:lnTo>
                <a:lnTo>
                  <a:pt x="10" y="1181"/>
                </a:lnTo>
                <a:lnTo>
                  <a:pt x="9" y="1183"/>
                </a:lnTo>
                <a:lnTo>
                  <a:pt x="5" y="1183"/>
                </a:lnTo>
                <a:lnTo>
                  <a:pt x="3" y="1183"/>
                </a:lnTo>
                <a:lnTo>
                  <a:pt x="1" y="1181"/>
                </a:lnTo>
                <a:lnTo>
                  <a:pt x="0" y="1179"/>
                </a:lnTo>
                <a:lnTo>
                  <a:pt x="0" y="1177"/>
                </a:lnTo>
                <a:close/>
                <a:moveTo>
                  <a:pt x="0" y="1039"/>
                </a:moveTo>
                <a:lnTo>
                  <a:pt x="0" y="960"/>
                </a:lnTo>
                <a:lnTo>
                  <a:pt x="0" y="956"/>
                </a:lnTo>
                <a:lnTo>
                  <a:pt x="1" y="954"/>
                </a:lnTo>
                <a:lnTo>
                  <a:pt x="3" y="954"/>
                </a:lnTo>
                <a:lnTo>
                  <a:pt x="5" y="952"/>
                </a:lnTo>
                <a:lnTo>
                  <a:pt x="9" y="954"/>
                </a:lnTo>
                <a:lnTo>
                  <a:pt x="10" y="954"/>
                </a:lnTo>
                <a:lnTo>
                  <a:pt x="10" y="956"/>
                </a:lnTo>
                <a:lnTo>
                  <a:pt x="12" y="960"/>
                </a:lnTo>
                <a:lnTo>
                  <a:pt x="12" y="1039"/>
                </a:lnTo>
                <a:lnTo>
                  <a:pt x="10" y="1041"/>
                </a:lnTo>
                <a:lnTo>
                  <a:pt x="10" y="1043"/>
                </a:lnTo>
                <a:lnTo>
                  <a:pt x="9" y="1045"/>
                </a:lnTo>
                <a:lnTo>
                  <a:pt x="5" y="1045"/>
                </a:lnTo>
                <a:lnTo>
                  <a:pt x="3" y="1045"/>
                </a:lnTo>
                <a:lnTo>
                  <a:pt x="1" y="1043"/>
                </a:lnTo>
                <a:lnTo>
                  <a:pt x="0" y="1041"/>
                </a:lnTo>
                <a:lnTo>
                  <a:pt x="0" y="1039"/>
                </a:lnTo>
                <a:close/>
                <a:moveTo>
                  <a:pt x="0" y="902"/>
                </a:moveTo>
                <a:lnTo>
                  <a:pt x="0" y="820"/>
                </a:lnTo>
                <a:lnTo>
                  <a:pt x="0" y="818"/>
                </a:lnTo>
                <a:lnTo>
                  <a:pt x="1" y="816"/>
                </a:lnTo>
                <a:lnTo>
                  <a:pt x="3" y="816"/>
                </a:lnTo>
                <a:lnTo>
                  <a:pt x="5" y="815"/>
                </a:lnTo>
                <a:lnTo>
                  <a:pt x="9" y="816"/>
                </a:lnTo>
                <a:lnTo>
                  <a:pt x="10" y="816"/>
                </a:lnTo>
                <a:lnTo>
                  <a:pt x="10" y="818"/>
                </a:lnTo>
                <a:lnTo>
                  <a:pt x="12" y="820"/>
                </a:lnTo>
                <a:lnTo>
                  <a:pt x="12" y="902"/>
                </a:lnTo>
                <a:lnTo>
                  <a:pt x="10" y="903"/>
                </a:lnTo>
                <a:lnTo>
                  <a:pt x="10" y="905"/>
                </a:lnTo>
                <a:lnTo>
                  <a:pt x="9" y="907"/>
                </a:lnTo>
                <a:lnTo>
                  <a:pt x="5" y="907"/>
                </a:lnTo>
                <a:lnTo>
                  <a:pt x="3" y="907"/>
                </a:lnTo>
                <a:lnTo>
                  <a:pt x="1" y="905"/>
                </a:lnTo>
                <a:lnTo>
                  <a:pt x="0" y="903"/>
                </a:lnTo>
                <a:lnTo>
                  <a:pt x="0" y="902"/>
                </a:lnTo>
                <a:close/>
                <a:moveTo>
                  <a:pt x="0" y="764"/>
                </a:moveTo>
                <a:lnTo>
                  <a:pt x="0" y="682"/>
                </a:lnTo>
                <a:lnTo>
                  <a:pt x="0" y="680"/>
                </a:lnTo>
                <a:lnTo>
                  <a:pt x="1" y="679"/>
                </a:lnTo>
                <a:lnTo>
                  <a:pt x="3" y="677"/>
                </a:lnTo>
                <a:lnTo>
                  <a:pt x="5" y="677"/>
                </a:lnTo>
                <a:lnTo>
                  <a:pt x="9" y="677"/>
                </a:lnTo>
                <a:lnTo>
                  <a:pt x="10" y="679"/>
                </a:lnTo>
                <a:lnTo>
                  <a:pt x="10" y="680"/>
                </a:lnTo>
                <a:lnTo>
                  <a:pt x="12" y="682"/>
                </a:lnTo>
                <a:lnTo>
                  <a:pt x="12" y="764"/>
                </a:lnTo>
                <a:lnTo>
                  <a:pt x="10" y="766"/>
                </a:lnTo>
                <a:lnTo>
                  <a:pt x="10" y="767"/>
                </a:lnTo>
                <a:lnTo>
                  <a:pt x="9" y="769"/>
                </a:lnTo>
                <a:lnTo>
                  <a:pt x="5" y="769"/>
                </a:lnTo>
                <a:lnTo>
                  <a:pt x="3" y="769"/>
                </a:lnTo>
                <a:lnTo>
                  <a:pt x="1" y="767"/>
                </a:lnTo>
                <a:lnTo>
                  <a:pt x="0" y="766"/>
                </a:lnTo>
                <a:lnTo>
                  <a:pt x="0" y="764"/>
                </a:lnTo>
                <a:close/>
                <a:moveTo>
                  <a:pt x="0" y="626"/>
                </a:moveTo>
                <a:lnTo>
                  <a:pt x="0" y="544"/>
                </a:lnTo>
                <a:lnTo>
                  <a:pt x="0" y="543"/>
                </a:lnTo>
                <a:lnTo>
                  <a:pt x="1" y="541"/>
                </a:lnTo>
                <a:lnTo>
                  <a:pt x="3" y="539"/>
                </a:lnTo>
                <a:lnTo>
                  <a:pt x="5" y="539"/>
                </a:lnTo>
                <a:lnTo>
                  <a:pt x="9" y="539"/>
                </a:lnTo>
                <a:lnTo>
                  <a:pt x="10" y="541"/>
                </a:lnTo>
                <a:lnTo>
                  <a:pt x="10" y="543"/>
                </a:lnTo>
                <a:lnTo>
                  <a:pt x="12" y="544"/>
                </a:lnTo>
                <a:lnTo>
                  <a:pt x="12" y="626"/>
                </a:lnTo>
                <a:lnTo>
                  <a:pt x="10" y="628"/>
                </a:lnTo>
                <a:lnTo>
                  <a:pt x="10" y="630"/>
                </a:lnTo>
                <a:lnTo>
                  <a:pt x="9" y="630"/>
                </a:lnTo>
                <a:lnTo>
                  <a:pt x="5" y="631"/>
                </a:lnTo>
                <a:lnTo>
                  <a:pt x="3" y="630"/>
                </a:lnTo>
                <a:lnTo>
                  <a:pt x="1" y="630"/>
                </a:lnTo>
                <a:lnTo>
                  <a:pt x="0" y="628"/>
                </a:lnTo>
                <a:lnTo>
                  <a:pt x="0" y="626"/>
                </a:lnTo>
                <a:close/>
                <a:moveTo>
                  <a:pt x="0" y="486"/>
                </a:moveTo>
                <a:lnTo>
                  <a:pt x="0" y="459"/>
                </a:lnTo>
                <a:lnTo>
                  <a:pt x="0" y="457"/>
                </a:lnTo>
                <a:lnTo>
                  <a:pt x="1" y="455"/>
                </a:lnTo>
                <a:lnTo>
                  <a:pt x="3" y="454"/>
                </a:lnTo>
                <a:lnTo>
                  <a:pt x="52" y="434"/>
                </a:lnTo>
                <a:lnTo>
                  <a:pt x="54" y="434"/>
                </a:lnTo>
                <a:lnTo>
                  <a:pt x="58" y="434"/>
                </a:lnTo>
                <a:lnTo>
                  <a:pt x="59" y="436"/>
                </a:lnTo>
                <a:lnTo>
                  <a:pt x="59" y="437"/>
                </a:lnTo>
                <a:lnTo>
                  <a:pt x="59" y="439"/>
                </a:lnTo>
                <a:lnTo>
                  <a:pt x="59" y="441"/>
                </a:lnTo>
                <a:lnTo>
                  <a:pt x="58" y="443"/>
                </a:lnTo>
                <a:lnTo>
                  <a:pt x="56" y="445"/>
                </a:lnTo>
                <a:lnTo>
                  <a:pt x="9" y="465"/>
                </a:lnTo>
                <a:lnTo>
                  <a:pt x="12" y="459"/>
                </a:lnTo>
                <a:lnTo>
                  <a:pt x="12" y="486"/>
                </a:lnTo>
                <a:lnTo>
                  <a:pt x="10" y="488"/>
                </a:lnTo>
                <a:lnTo>
                  <a:pt x="10" y="490"/>
                </a:lnTo>
                <a:lnTo>
                  <a:pt x="9" y="492"/>
                </a:lnTo>
                <a:lnTo>
                  <a:pt x="5" y="492"/>
                </a:lnTo>
                <a:lnTo>
                  <a:pt x="3" y="492"/>
                </a:lnTo>
                <a:lnTo>
                  <a:pt x="1" y="490"/>
                </a:lnTo>
                <a:lnTo>
                  <a:pt x="0" y="488"/>
                </a:lnTo>
                <a:lnTo>
                  <a:pt x="0" y="486"/>
                </a:lnTo>
                <a:close/>
                <a:moveTo>
                  <a:pt x="107" y="412"/>
                </a:moveTo>
                <a:lnTo>
                  <a:pt x="181" y="383"/>
                </a:lnTo>
                <a:lnTo>
                  <a:pt x="183" y="383"/>
                </a:lnTo>
                <a:lnTo>
                  <a:pt x="185" y="383"/>
                </a:lnTo>
                <a:lnTo>
                  <a:pt x="186" y="385"/>
                </a:lnTo>
                <a:lnTo>
                  <a:pt x="188" y="387"/>
                </a:lnTo>
                <a:lnTo>
                  <a:pt x="188" y="388"/>
                </a:lnTo>
                <a:lnTo>
                  <a:pt x="188" y="390"/>
                </a:lnTo>
                <a:lnTo>
                  <a:pt x="186" y="392"/>
                </a:lnTo>
                <a:lnTo>
                  <a:pt x="185" y="394"/>
                </a:lnTo>
                <a:lnTo>
                  <a:pt x="110" y="423"/>
                </a:lnTo>
                <a:lnTo>
                  <a:pt x="108" y="423"/>
                </a:lnTo>
                <a:lnTo>
                  <a:pt x="105" y="423"/>
                </a:lnTo>
                <a:lnTo>
                  <a:pt x="103" y="423"/>
                </a:lnTo>
                <a:lnTo>
                  <a:pt x="103" y="421"/>
                </a:lnTo>
                <a:lnTo>
                  <a:pt x="103" y="417"/>
                </a:lnTo>
                <a:lnTo>
                  <a:pt x="103" y="416"/>
                </a:lnTo>
                <a:lnTo>
                  <a:pt x="103" y="414"/>
                </a:lnTo>
                <a:lnTo>
                  <a:pt x="107" y="412"/>
                </a:lnTo>
                <a:close/>
                <a:moveTo>
                  <a:pt x="234" y="361"/>
                </a:moveTo>
                <a:lnTo>
                  <a:pt x="310" y="332"/>
                </a:lnTo>
                <a:lnTo>
                  <a:pt x="312" y="330"/>
                </a:lnTo>
                <a:lnTo>
                  <a:pt x="313" y="332"/>
                </a:lnTo>
                <a:lnTo>
                  <a:pt x="315" y="332"/>
                </a:lnTo>
                <a:lnTo>
                  <a:pt x="317" y="334"/>
                </a:lnTo>
                <a:lnTo>
                  <a:pt x="317" y="338"/>
                </a:lnTo>
                <a:lnTo>
                  <a:pt x="317" y="339"/>
                </a:lnTo>
                <a:lnTo>
                  <a:pt x="315" y="341"/>
                </a:lnTo>
                <a:lnTo>
                  <a:pt x="313" y="341"/>
                </a:lnTo>
                <a:lnTo>
                  <a:pt x="239" y="372"/>
                </a:lnTo>
                <a:lnTo>
                  <a:pt x="235" y="372"/>
                </a:lnTo>
                <a:lnTo>
                  <a:pt x="234" y="372"/>
                </a:lnTo>
                <a:lnTo>
                  <a:pt x="232" y="370"/>
                </a:lnTo>
                <a:lnTo>
                  <a:pt x="232" y="368"/>
                </a:lnTo>
                <a:lnTo>
                  <a:pt x="230" y="367"/>
                </a:lnTo>
                <a:lnTo>
                  <a:pt x="232" y="365"/>
                </a:lnTo>
                <a:lnTo>
                  <a:pt x="232" y="363"/>
                </a:lnTo>
                <a:lnTo>
                  <a:pt x="234" y="361"/>
                </a:lnTo>
                <a:close/>
                <a:moveTo>
                  <a:pt x="362" y="310"/>
                </a:moveTo>
                <a:lnTo>
                  <a:pt x="437" y="280"/>
                </a:lnTo>
                <a:lnTo>
                  <a:pt x="440" y="280"/>
                </a:lnTo>
                <a:lnTo>
                  <a:pt x="442" y="280"/>
                </a:lnTo>
                <a:lnTo>
                  <a:pt x="444" y="281"/>
                </a:lnTo>
                <a:lnTo>
                  <a:pt x="446" y="283"/>
                </a:lnTo>
                <a:lnTo>
                  <a:pt x="446" y="285"/>
                </a:lnTo>
                <a:lnTo>
                  <a:pt x="444" y="287"/>
                </a:lnTo>
                <a:lnTo>
                  <a:pt x="444" y="289"/>
                </a:lnTo>
                <a:lnTo>
                  <a:pt x="442" y="290"/>
                </a:lnTo>
                <a:lnTo>
                  <a:pt x="366" y="321"/>
                </a:lnTo>
                <a:lnTo>
                  <a:pt x="364" y="321"/>
                </a:lnTo>
                <a:lnTo>
                  <a:pt x="362" y="321"/>
                </a:lnTo>
                <a:lnTo>
                  <a:pt x="361" y="319"/>
                </a:lnTo>
                <a:lnTo>
                  <a:pt x="359" y="318"/>
                </a:lnTo>
                <a:lnTo>
                  <a:pt x="359" y="316"/>
                </a:lnTo>
                <a:lnTo>
                  <a:pt x="359" y="312"/>
                </a:lnTo>
                <a:lnTo>
                  <a:pt x="361" y="310"/>
                </a:lnTo>
                <a:lnTo>
                  <a:pt x="362" y="310"/>
                </a:lnTo>
                <a:close/>
                <a:moveTo>
                  <a:pt x="491" y="258"/>
                </a:moveTo>
                <a:lnTo>
                  <a:pt x="566" y="229"/>
                </a:lnTo>
                <a:lnTo>
                  <a:pt x="567" y="229"/>
                </a:lnTo>
                <a:lnTo>
                  <a:pt x="571" y="229"/>
                </a:lnTo>
                <a:lnTo>
                  <a:pt x="573" y="231"/>
                </a:lnTo>
                <a:lnTo>
                  <a:pt x="573" y="232"/>
                </a:lnTo>
                <a:lnTo>
                  <a:pt x="573" y="234"/>
                </a:lnTo>
                <a:lnTo>
                  <a:pt x="573" y="236"/>
                </a:lnTo>
                <a:lnTo>
                  <a:pt x="571" y="238"/>
                </a:lnTo>
                <a:lnTo>
                  <a:pt x="569" y="240"/>
                </a:lnTo>
                <a:lnTo>
                  <a:pt x="495" y="269"/>
                </a:lnTo>
                <a:lnTo>
                  <a:pt x="493" y="270"/>
                </a:lnTo>
                <a:lnTo>
                  <a:pt x="491" y="269"/>
                </a:lnTo>
                <a:lnTo>
                  <a:pt x="489" y="269"/>
                </a:lnTo>
                <a:lnTo>
                  <a:pt x="488" y="267"/>
                </a:lnTo>
                <a:lnTo>
                  <a:pt x="488" y="263"/>
                </a:lnTo>
                <a:lnTo>
                  <a:pt x="488" y="261"/>
                </a:lnTo>
                <a:lnTo>
                  <a:pt x="489" y="260"/>
                </a:lnTo>
                <a:lnTo>
                  <a:pt x="491" y="258"/>
                </a:lnTo>
                <a:close/>
                <a:moveTo>
                  <a:pt x="620" y="207"/>
                </a:moveTo>
                <a:lnTo>
                  <a:pt x="694" y="178"/>
                </a:lnTo>
                <a:lnTo>
                  <a:pt x="696" y="176"/>
                </a:lnTo>
                <a:lnTo>
                  <a:pt x="698" y="178"/>
                </a:lnTo>
                <a:lnTo>
                  <a:pt x="700" y="178"/>
                </a:lnTo>
                <a:lnTo>
                  <a:pt x="702" y="180"/>
                </a:lnTo>
                <a:lnTo>
                  <a:pt x="702" y="183"/>
                </a:lnTo>
                <a:lnTo>
                  <a:pt x="702" y="185"/>
                </a:lnTo>
                <a:lnTo>
                  <a:pt x="700" y="187"/>
                </a:lnTo>
                <a:lnTo>
                  <a:pt x="698" y="189"/>
                </a:lnTo>
                <a:lnTo>
                  <a:pt x="624" y="218"/>
                </a:lnTo>
                <a:lnTo>
                  <a:pt x="622" y="218"/>
                </a:lnTo>
                <a:lnTo>
                  <a:pt x="618" y="218"/>
                </a:lnTo>
                <a:lnTo>
                  <a:pt x="616" y="216"/>
                </a:lnTo>
                <a:lnTo>
                  <a:pt x="616" y="214"/>
                </a:lnTo>
                <a:lnTo>
                  <a:pt x="616" y="212"/>
                </a:lnTo>
                <a:lnTo>
                  <a:pt x="616" y="211"/>
                </a:lnTo>
                <a:lnTo>
                  <a:pt x="616" y="209"/>
                </a:lnTo>
                <a:lnTo>
                  <a:pt x="620" y="207"/>
                </a:lnTo>
                <a:close/>
                <a:moveTo>
                  <a:pt x="747" y="156"/>
                </a:moveTo>
                <a:lnTo>
                  <a:pt x="823" y="125"/>
                </a:lnTo>
                <a:lnTo>
                  <a:pt x="825" y="125"/>
                </a:lnTo>
                <a:lnTo>
                  <a:pt x="827" y="125"/>
                </a:lnTo>
                <a:lnTo>
                  <a:pt x="829" y="127"/>
                </a:lnTo>
                <a:lnTo>
                  <a:pt x="830" y="129"/>
                </a:lnTo>
                <a:lnTo>
                  <a:pt x="830" y="131"/>
                </a:lnTo>
                <a:lnTo>
                  <a:pt x="830" y="134"/>
                </a:lnTo>
                <a:lnTo>
                  <a:pt x="829" y="136"/>
                </a:lnTo>
                <a:lnTo>
                  <a:pt x="827" y="136"/>
                </a:lnTo>
                <a:lnTo>
                  <a:pt x="752" y="167"/>
                </a:lnTo>
                <a:lnTo>
                  <a:pt x="749" y="167"/>
                </a:lnTo>
                <a:lnTo>
                  <a:pt x="747" y="167"/>
                </a:lnTo>
                <a:lnTo>
                  <a:pt x="745" y="165"/>
                </a:lnTo>
                <a:lnTo>
                  <a:pt x="745" y="163"/>
                </a:lnTo>
                <a:lnTo>
                  <a:pt x="743" y="162"/>
                </a:lnTo>
                <a:lnTo>
                  <a:pt x="745" y="160"/>
                </a:lnTo>
                <a:lnTo>
                  <a:pt x="745" y="158"/>
                </a:lnTo>
                <a:lnTo>
                  <a:pt x="747" y="156"/>
                </a:lnTo>
                <a:close/>
                <a:moveTo>
                  <a:pt x="876" y="105"/>
                </a:moveTo>
                <a:lnTo>
                  <a:pt x="950" y="75"/>
                </a:lnTo>
                <a:lnTo>
                  <a:pt x="954" y="75"/>
                </a:lnTo>
                <a:lnTo>
                  <a:pt x="956" y="75"/>
                </a:lnTo>
                <a:lnTo>
                  <a:pt x="957" y="76"/>
                </a:lnTo>
                <a:lnTo>
                  <a:pt x="959" y="78"/>
                </a:lnTo>
                <a:lnTo>
                  <a:pt x="959" y="80"/>
                </a:lnTo>
                <a:lnTo>
                  <a:pt x="957" y="82"/>
                </a:lnTo>
                <a:lnTo>
                  <a:pt x="957" y="84"/>
                </a:lnTo>
                <a:lnTo>
                  <a:pt x="956" y="85"/>
                </a:lnTo>
                <a:lnTo>
                  <a:pt x="879" y="115"/>
                </a:lnTo>
                <a:lnTo>
                  <a:pt x="878" y="116"/>
                </a:lnTo>
                <a:lnTo>
                  <a:pt x="876" y="115"/>
                </a:lnTo>
                <a:lnTo>
                  <a:pt x="874" y="115"/>
                </a:lnTo>
                <a:lnTo>
                  <a:pt x="872" y="113"/>
                </a:lnTo>
                <a:lnTo>
                  <a:pt x="872" y="109"/>
                </a:lnTo>
                <a:lnTo>
                  <a:pt x="872" y="107"/>
                </a:lnTo>
                <a:lnTo>
                  <a:pt x="874" y="105"/>
                </a:lnTo>
                <a:lnTo>
                  <a:pt x="876" y="105"/>
                </a:lnTo>
                <a:close/>
                <a:moveTo>
                  <a:pt x="1004" y="53"/>
                </a:moveTo>
                <a:lnTo>
                  <a:pt x="1079" y="24"/>
                </a:lnTo>
                <a:lnTo>
                  <a:pt x="1081" y="24"/>
                </a:lnTo>
                <a:lnTo>
                  <a:pt x="1084" y="24"/>
                </a:lnTo>
                <a:lnTo>
                  <a:pt x="1086" y="24"/>
                </a:lnTo>
                <a:lnTo>
                  <a:pt x="1086" y="27"/>
                </a:lnTo>
                <a:lnTo>
                  <a:pt x="1086" y="29"/>
                </a:lnTo>
                <a:lnTo>
                  <a:pt x="1086" y="31"/>
                </a:lnTo>
                <a:lnTo>
                  <a:pt x="1084" y="33"/>
                </a:lnTo>
                <a:lnTo>
                  <a:pt x="1082" y="35"/>
                </a:lnTo>
                <a:lnTo>
                  <a:pt x="1008" y="64"/>
                </a:lnTo>
                <a:lnTo>
                  <a:pt x="1006" y="64"/>
                </a:lnTo>
                <a:lnTo>
                  <a:pt x="1004" y="64"/>
                </a:lnTo>
                <a:lnTo>
                  <a:pt x="1003" y="62"/>
                </a:lnTo>
                <a:lnTo>
                  <a:pt x="1001" y="60"/>
                </a:lnTo>
                <a:lnTo>
                  <a:pt x="1001" y="58"/>
                </a:lnTo>
                <a:lnTo>
                  <a:pt x="1001" y="56"/>
                </a:lnTo>
                <a:lnTo>
                  <a:pt x="1003" y="55"/>
                </a:lnTo>
                <a:lnTo>
                  <a:pt x="1004" y="53"/>
                </a:lnTo>
                <a:close/>
                <a:moveTo>
                  <a:pt x="1133" y="2"/>
                </a:moveTo>
                <a:lnTo>
                  <a:pt x="1137" y="0"/>
                </a:lnTo>
                <a:lnTo>
                  <a:pt x="1141" y="0"/>
                </a:lnTo>
                <a:lnTo>
                  <a:pt x="1142" y="0"/>
                </a:lnTo>
                <a:lnTo>
                  <a:pt x="1206" y="42"/>
                </a:lnTo>
                <a:lnTo>
                  <a:pt x="1208" y="44"/>
                </a:lnTo>
                <a:lnTo>
                  <a:pt x="1208" y="46"/>
                </a:lnTo>
                <a:lnTo>
                  <a:pt x="1208" y="49"/>
                </a:lnTo>
                <a:lnTo>
                  <a:pt x="1208" y="51"/>
                </a:lnTo>
                <a:lnTo>
                  <a:pt x="1206" y="53"/>
                </a:lnTo>
                <a:lnTo>
                  <a:pt x="1204" y="53"/>
                </a:lnTo>
                <a:lnTo>
                  <a:pt x="1200" y="53"/>
                </a:lnTo>
                <a:lnTo>
                  <a:pt x="1199" y="53"/>
                </a:lnTo>
                <a:lnTo>
                  <a:pt x="1137" y="11"/>
                </a:lnTo>
                <a:lnTo>
                  <a:pt x="1142" y="11"/>
                </a:lnTo>
                <a:lnTo>
                  <a:pt x="1137" y="13"/>
                </a:lnTo>
                <a:lnTo>
                  <a:pt x="1135" y="13"/>
                </a:lnTo>
                <a:lnTo>
                  <a:pt x="1131" y="13"/>
                </a:lnTo>
                <a:lnTo>
                  <a:pt x="1130" y="11"/>
                </a:lnTo>
                <a:lnTo>
                  <a:pt x="1130" y="9"/>
                </a:lnTo>
                <a:lnTo>
                  <a:pt x="1130" y="7"/>
                </a:lnTo>
                <a:lnTo>
                  <a:pt x="1130" y="6"/>
                </a:lnTo>
                <a:lnTo>
                  <a:pt x="1130" y="4"/>
                </a:lnTo>
                <a:lnTo>
                  <a:pt x="1133" y="2"/>
                </a:lnTo>
                <a:close/>
                <a:moveTo>
                  <a:pt x="1253" y="75"/>
                </a:moveTo>
                <a:lnTo>
                  <a:pt x="1320" y="120"/>
                </a:lnTo>
                <a:lnTo>
                  <a:pt x="1322" y="122"/>
                </a:lnTo>
                <a:lnTo>
                  <a:pt x="1324" y="124"/>
                </a:lnTo>
                <a:lnTo>
                  <a:pt x="1324" y="125"/>
                </a:lnTo>
                <a:lnTo>
                  <a:pt x="1322" y="127"/>
                </a:lnTo>
                <a:lnTo>
                  <a:pt x="1320" y="129"/>
                </a:lnTo>
                <a:lnTo>
                  <a:pt x="1318" y="129"/>
                </a:lnTo>
                <a:lnTo>
                  <a:pt x="1316" y="129"/>
                </a:lnTo>
                <a:lnTo>
                  <a:pt x="1315" y="129"/>
                </a:lnTo>
                <a:lnTo>
                  <a:pt x="1248" y="84"/>
                </a:lnTo>
                <a:lnTo>
                  <a:pt x="1246" y="82"/>
                </a:lnTo>
                <a:lnTo>
                  <a:pt x="1244" y="80"/>
                </a:lnTo>
                <a:lnTo>
                  <a:pt x="1244" y="78"/>
                </a:lnTo>
                <a:lnTo>
                  <a:pt x="1246" y="76"/>
                </a:lnTo>
                <a:lnTo>
                  <a:pt x="1248" y="75"/>
                </a:lnTo>
                <a:lnTo>
                  <a:pt x="1249" y="75"/>
                </a:lnTo>
                <a:lnTo>
                  <a:pt x="1251" y="75"/>
                </a:lnTo>
                <a:lnTo>
                  <a:pt x="1253" y="75"/>
                </a:lnTo>
                <a:close/>
                <a:moveTo>
                  <a:pt x="1369" y="151"/>
                </a:moveTo>
                <a:lnTo>
                  <a:pt x="1436" y="196"/>
                </a:lnTo>
                <a:lnTo>
                  <a:pt x="1436" y="198"/>
                </a:lnTo>
                <a:lnTo>
                  <a:pt x="1438" y="200"/>
                </a:lnTo>
                <a:lnTo>
                  <a:pt x="1438" y="202"/>
                </a:lnTo>
                <a:lnTo>
                  <a:pt x="1436" y="203"/>
                </a:lnTo>
                <a:lnTo>
                  <a:pt x="1436" y="205"/>
                </a:lnTo>
                <a:lnTo>
                  <a:pt x="1433" y="207"/>
                </a:lnTo>
                <a:lnTo>
                  <a:pt x="1431" y="207"/>
                </a:lnTo>
                <a:lnTo>
                  <a:pt x="1429" y="205"/>
                </a:lnTo>
                <a:lnTo>
                  <a:pt x="1362" y="162"/>
                </a:lnTo>
                <a:lnTo>
                  <a:pt x="1360" y="160"/>
                </a:lnTo>
                <a:lnTo>
                  <a:pt x="1360" y="158"/>
                </a:lnTo>
                <a:lnTo>
                  <a:pt x="1360" y="154"/>
                </a:lnTo>
                <a:lnTo>
                  <a:pt x="1360" y="153"/>
                </a:lnTo>
                <a:lnTo>
                  <a:pt x="1362" y="151"/>
                </a:lnTo>
                <a:lnTo>
                  <a:pt x="1364" y="151"/>
                </a:lnTo>
                <a:lnTo>
                  <a:pt x="1365" y="151"/>
                </a:lnTo>
                <a:lnTo>
                  <a:pt x="1369" y="151"/>
                </a:lnTo>
                <a:close/>
                <a:moveTo>
                  <a:pt x="1483" y="229"/>
                </a:moveTo>
                <a:lnTo>
                  <a:pt x="1551" y="272"/>
                </a:lnTo>
                <a:lnTo>
                  <a:pt x="1552" y="274"/>
                </a:lnTo>
                <a:lnTo>
                  <a:pt x="1552" y="276"/>
                </a:lnTo>
                <a:lnTo>
                  <a:pt x="1552" y="278"/>
                </a:lnTo>
                <a:lnTo>
                  <a:pt x="1552" y="281"/>
                </a:lnTo>
                <a:lnTo>
                  <a:pt x="1551" y="281"/>
                </a:lnTo>
                <a:lnTo>
                  <a:pt x="1549" y="283"/>
                </a:lnTo>
                <a:lnTo>
                  <a:pt x="1547" y="283"/>
                </a:lnTo>
                <a:lnTo>
                  <a:pt x="1543" y="281"/>
                </a:lnTo>
                <a:lnTo>
                  <a:pt x="1478" y="238"/>
                </a:lnTo>
                <a:lnTo>
                  <a:pt x="1476" y="236"/>
                </a:lnTo>
                <a:lnTo>
                  <a:pt x="1474" y="234"/>
                </a:lnTo>
                <a:lnTo>
                  <a:pt x="1474" y="232"/>
                </a:lnTo>
                <a:lnTo>
                  <a:pt x="1476" y="229"/>
                </a:lnTo>
                <a:lnTo>
                  <a:pt x="1476" y="227"/>
                </a:lnTo>
                <a:lnTo>
                  <a:pt x="1480" y="227"/>
                </a:lnTo>
                <a:lnTo>
                  <a:pt x="1482" y="227"/>
                </a:lnTo>
                <a:lnTo>
                  <a:pt x="1483" y="229"/>
                </a:lnTo>
                <a:close/>
                <a:moveTo>
                  <a:pt x="1598" y="305"/>
                </a:moveTo>
                <a:lnTo>
                  <a:pt x="1665" y="348"/>
                </a:lnTo>
                <a:lnTo>
                  <a:pt x="1667" y="350"/>
                </a:lnTo>
                <a:lnTo>
                  <a:pt x="1668" y="352"/>
                </a:lnTo>
                <a:lnTo>
                  <a:pt x="1668" y="356"/>
                </a:lnTo>
                <a:lnTo>
                  <a:pt x="1667" y="358"/>
                </a:lnTo>
                <a:lnTo>
                  <a:pt x="1665" y="359"/>
                </a:lnTo>
                <a:lnTo>
                  <a:pt x="1663" y="359"/>
                </a:lnTo>
                <a:lnTo>
                  <a:pt x="1661" y="359"/>
                </a:lnTo>
                <a:lnTo>
                  <a:pt x="1659" y="359"/>
                </a:lnTo>
                <a:lnTo>
                  <a:pt x="1592" y="314"/>
                </a:lnTo>
                <a:lnTo>
                  <a:pt x="1590" y="312"/>
                </a:lnTo>
                <a:lnTo>
                  <a:pt x="1590" y="310"/>
                </a:lnTo>
                <a:lnTo>
                  <a:pt x="1590" y="309"/>
                </a:lnTo>
                <a:lnTo>
                  <a:pt x="1590" y="307"/>
                </a:lnTo>
                <a:lnTo>
                  <a:pt x="1592" y="305"/>
                </a:lnTo>
                <a:lnTo>
                  <a:pt x="1594" y="303"/>
                </a:lnTo>
                <a:lnTo>
                  <a:pt x="1596" y="303"/>
                </a:lnTo>
                <a:lnTo>
                  <a:pt x="1598" y="305"/>
                </a:lnTo>
                <a:close/>
                <a:moveTo>
                  <a:pt x="1714" y="381"/>
                </a:moveTo>
                <a:lnTo>
                  <a:pt x="1781" y="426"/>
                </a:lnTo>
                <a:lnTo>
                  <a:pt x="1783" y="428"/>
                </a:lnTo>
                <a:lnTo>
                  <a:pt x="1783" y="430"/>
                </a:lnTo>
                <a:lnTo>
                  <a:pt x="1783" y="432"/>
                </a:lnTo>
                <a:lnTo>
                  <a:pt x="1783" y="434"/>
                </a:lnTo>
                <a:lnTo>
                  <a:pt x="1781" y="436"/>
                </a:lnTo>
                <a:lnTo>
                  <a:pt x="1779" y="436"/>
                </a:lnTo>
                <a:lnTo>
                  <a:pt x="1775" y="436"/>
                </a:lnTo>
                <a:lnTo>
                  <a:pt x="1774" y="436"/>
                </a:lnTo>
                <a:lnTo>
                  <a:pt x="1707" y="390"/>
                </a:lnTo>
                <a:lnTo>
                  <a:pt x="1705" y="388"/>
                </a:lnTo>
                <a:lnTo>
                  <a:pt x="1705" y="387"/>
                </a:lnTo>
                <a:lnTo>
                  <a:pt x="1705" y="385"/>
                </a:lnTo>
                <a:lnTo>
                  <a:pt x="1705" y="383"/>
                </a:lnTo>
                <a:lnTo>
                  <a:pt x="1707" y="381"/>
                </a:lnTo>
                <a:lnTo>
                  <a:pt x="1708" y="381"/>
                </a:lnTo>
                <a:lnTo>
                  <a:pt x="1712" y="381"/>
                </a:lnTo>
                <a:lnTo>
                  <a:pt x="1714" y="381"/>
                </a:lnTo>
                <a:close/>
                <a:moveTo>
                  <a:pt x="1828" y="457"/>
                </a:moveTo>
                <a:lnTo>
                  <a:pt x="1895" y="503"/>
                </a:lnTo>
                <a:lnTo>
                  <a:pt x="1897" y="504"/>
                </a:lnTo>
                <a:lnTo>
                  <a:pt x="1899" y="506"/>
                </a:lnTo>
                <a:lnTo>
                  <a:pt x="1899" y="508"/>
                </a:lnTo>
                <a:lnTo>
                  <a:pt x="1897" y="510"/>
                </a:lnTo>
                <a:lnTo>
                  <a:pt x="1895" y="512"/>
                </a:lnTo>
                <a:lnTo>
                  <a:pt x="1893" y="514"/>
                </a:lnTo>
                <a:lnTo>
                  <a:pt x="1892" y="514"/>
                </a:lnTo>
                <a:lnTo>
                  <a:pt x="1890" y="512"/>
                </a:lnTo>
                <a:lnTo>
                  <a:pt x="1823" y="468"/>
                </a:lnTo>
                <a:lnTo>
                  <a:pt x="1821" y="466"/>
                </a:lnTo>
                <a:lnTo>
                  <a:pt x="1819" y="465"/>
                </a:lnTo>
                <a:lnTo>
                  <a:pt x="1819" y="461"/>
                </a:lnTo>
                <a:lnTo>
                  <a:pt x="1821" y="459"/>
                </a:lnTo>
                <a:lnTo>
                  <a:pt x="1823" y="457"/>
                </a:lnTo>
                <a:lnTo>
                  <a:pt x="1824" y="457"/>
                </a:lnTo>
                <a:lnTo>
                  <a:pt x="1826" y="457"/>
                </a:lnTo>
                <a:lnTo>
                  <a:pt x="1828" y="457"/>
                </a:lnTo>
                <a:close/>
                <a:moveTo>
                  <a:pt x="1944" y="535"/>
                </a:moveTo>
                <a:lnTo>
                  <a:pt x="2011" y="579"/>
                </a:lnTo>
                <a:lnTo>
                  <a:pt x="2011" y="581"/>
                </a:lnTo>
                <a:lnTo>
                  <a:pt x="2013" y="582"/>
                </a:lnTo>
                <a:lnTo>
                  <a:pt x="2013" y="584"/>
                </a:lnTo>
                <a:lnTo>
                  <a:pt x="2013" y="588"/>
                </a:lnTo>
                <a:lnTo>
                  <a:pt x="2011" y="590"/>
                </a:lnTo>
                <a:lnTo>
                  <a:pt x="2008" y="590"/>
                </a:lnTo>
                <a:lnTo>
                  <a:pt x="2006" y="590"/>
                </a:lnTo>
                <a:lnTo>
                  <a:pt x="2004" y="590"/>
                </a:lnTo>
                <a:lnTo>
                  <a:pt x="1937" y="544"/>
                </a:lnTo>
                <a:lnTo>
                  <a:pt x="1935" y="543"/>
                </a:lnTo>
                <a:lnTo>
                  <a:pt x="1935" y="541"/>
                </a:lnTo>
                <a:lnTo>
                  <a:pt x="1935" y="539"/>
                </a:lnTo>
                <a:lnTo>
                  <a:pt x="1935" y="537"/>
                </a:lnTo>
                <a:lnTo>
                  <a:pt x="1937" y="535"/>
                </a:lnTo>
                <a:lnTo>
                  <a:pt x="1939" y="533"/>
                </a:lnTo>
                <a:lnTo>
                  <a:pt x="1941" y="533"/>
                </a:lnTo>
                <a:lnTo>
                  <a:pt x="1944" y="535"/>
                </a:lnTo>
                <a:close/>
                <a:moveTo>
                  <a:pt x="2058" y="611"/>
                </a:moveTo>
                <a:lnTo>
                  <a:pt x="2126" y="657"/>
                </a:lnTo>
                <a:lnTo>
                  <a:pt x="2127" y="657"/>
                </a:lnTo>
                <a:lnTo>
                  <a:pt x="2127" y="660"/>
                </a:lnTo>
                <a:lnTo>
                  <a:pt x="2127" y="662"/>
                </a:lnTo>
                <a:lnTo>
                  <a:pt x="2127" y="664"/>
                </a:lnTo>
                <a:lnTo>
                  <a:pt x="2126" y="666"/>
                </a:lnTo>
                <a:lnTo>
                  <a:pt x="2124" y="666"/>
                </a:lnTo>
                <a:lnTo>
                  <a:pt x="2122" y="666"/>
                </a:lnTo>
                <a:lnTo>
                  <a:pt x="2120" y="666"/>
                </a:lnTo>
                <a:lnTo>
                  <a:pt x="2053" y="621"/>
                </a:lnTo>
                <a:lnTo>
                  <a:pt x="2051" y="619"/>
                </a:lnTo>
                <a:lnTo>
                  <a:pt x="2049" y="617"/>
                </a:lnTo>
                <a:lnTo>
                  <a:pt x="2049" y="615"/>
                </a:lnTo>
                <a:lnTo>
                  <a:pt x="2051" y="613"/>
                </a:lnTo>
                <a:lnTo>
                  <a:pt x="2051" y="611"/>
                </a:lnTo>
                <a:lnTo>
                  <a:pt x="2055" y="610"/>
                </a:lnTo>
                <a:lnTo>
                  <a:pt x="2057" y="610"/>
                </a:lnTo>
                <a:lnTo>
                  <a:pt x="2058" y="611"/>
                </a:lnTo>
                <a:close/>
                <a:moveTo>
                  <a:pt x="2173" y="688"/>
                </a:moveTo>
                <a:lnTo>
                  <a:pt x="2240" y="733"/>
                </a:lnTo>
                <a:lnTo>
                  <a:pt x="2242" y="735"/>
                </a:lnTo>
                <a:lnTo>
                  <a:pt x="2243" y="737"/>
                </a:lnTo>
                <a:lnTo>
                  <a:pt x="2243" y="738"/>
                </a:lnTo>
                <a:lnTo>
                  <a:pt x="2242" y="740"/>
                </a:lnTo>
                <a:lnTo>
                  <a:pt x="2240" y="742"/>
                </a:lnTo>
                <a:lnTo>
                  <a:pt x="2238" y="744"/>
                </a:lnTo>
                <a:lnTo>
                  <a:pt x="2236" y="744"/>
                </a:lnTo>
                <a:lnTo>
                  <a:pt x="2234" y="742"/>
                </a:lnTo>
                <a:lnTo>
                  <a:pt x="2167" y="697"/>
                </a:lnTo>
                <a:lnTo>
                  <a:pt x="2165" y="697"/>
                </a:lnTo>
                <a:lnTo>
                  <a:pt x="2165" y="693"/>
                </a:lnTo>
                <a:lnTo>
                  <a:pt x="2165" y="691"/>
                </a:lnTo>
                <a:lnTo>
                  <a:pt x="2165" y="689"/>
                </a:lnTo>
                <a:lnTo>
                  <a:pt x="2167" y="688"/>
                </a:lnTo>
                <a:lnTo>
                  <a:pt x="2169" y="688"/>
                </a:lnTo>
                <a:lnTo>
                  <a:pt x="2171" y="688"/>
                </a:lnTo>
                <a:lnTo>
                  <a:pt x="2173" y="688"/>
                </a:lnTo>
                <a:close/>
                <a:moveTo>
                  <a:pt x="2289" y="764"/>
                </a:moveTo>
                <a:lnTo>
                  <a:pt x="2356" y="809"/>
                </a:lnTo>
                <a:lnTo>
                  <a:pt x="2358" y="811"/>
                </a:lnTo>
                <a:lnTo>
                  <a:pt x="2358" y="813"/>
                </a:lnTo>
                <a:lnTo>
                  <a:pt x="2358" y="815"/>
                </a:lnTo>
                <a:lnTo>
                  <a:pt x="2358" y="816"/>
                </a:lnTo>
                <a:lnTo>
                  <a:pt x="2356" y="818"/>
                </a:lnTo>
                <a:lnTo>
                  <a:pt x="2354" y="820"/>
                </a:lnTo>
                <a:lnTo>
                  <a:pt x="2350" y="820"/>
                </a:lnTo>
                <a:lnTo>
                  <a:pt x="2349" y="818"/>
                </a:lnTo>
                <a:lnTo>
                  <a:pt x="2282" y="775"/>
                </a:lnTo>
                <a:lnTo>
                  <a:pt x="2280" y="773"/>
                </a:lnTo>
                <a:lnTo>
                  <a:pt x="2280" y="771"/>
                </a:lnTo>
                <a:lnTo>
                  <a:pt x="2280" y="767"/>
                </a:lnTo>
                <a:lnTo>
                  <a:pt x="2280" y="766"/>
                </a:lnTo>
                <a:lnTo>
                  <a:pt x="2282" y="764"/>
                </a:lnTo>
                <a:lnTo>
                  <a:pt x="2283" y="764"/>
                </a:lnTo>
                <a:lnTo>
                  <a:pt x="2287" y="764"/>
                </a:lnTo>
                <a:lnTo>
                  <a:pt x="2289" y="764"/>
                </a:lnTo>
                <a:close/>
                <a:moveTo>
                  <a:pt x="2403" y="842"/>
                </a:moveTo>
                <a:lnTo>
                  <a:pt x="2470" y="885"/>
                </a:lnTo>
                <a:lnTo>
                  <a:pt x="2472" y="887"/>
                </a:lnTo>
                <a:lnTo>
                  <a:pt x="2474" y="889"/>
                </a:lnTo>
                <a:lnTo>
                  <a:pt x="2474" y="893"/>
                </a:lnTo>
                <a:lnTo>
                  <a:pt x="2472" y="894"/>
                </a:lnTo>
                <a:lnTo>
                  <a:pt x="2470" y="896"/>
                </a:lnTo>
                <a:lnTo>
                  <a:pt x="2468" y="896"/>
                </a:lnTo>
                <a:lnTo>
                  <a:pt x="2467" y="896"/>
                </a:lnTo>
                <a:lnTo>
                  <a:pt x="2465" y="896"/>
                </a:lnTo>
                <a:lnTo>
                  <a:pt x="2398" y="851"/>
                </a:lnTo>
                <a:lnTo>
                  <a:pt x="2396" y="849"/>
                </a:lnTo>
                <a:lnTo>
                  <a:pt x="2394" y="847"/>
                </a:lnTo>
                <a:lnTo>
                  <a:pt x="2394" y="845"/>
                </a:lnTo>
                <a:lnTo>
                  <a:pt x="2396" y="844"/>
                </a:lnTo>
                <a:lnTo>
                  <a:pt x="2398" y="842"/>
                </a:lnTo>
                <a:lnTo>
                  <a:pt x="2399" y="840"/>
                </a:lnTo>
                <a:lnTo>
                  <a:pt x="2401" y="840"/>
                </a:lnTo>
                <a:lnTo>
                  <a:pt x="2403" y="842"/>
                </a:lnTo>
                <a:close/>
                <a:moveTo>
                  <a:pt x="2519" y="918"/>
                </a:moveTo>
                <a:lnTo>
                  <a:pt x="2586" y="963"/>
                </a:lnTo>
                <a:lnTo>
                  <a:pt x="2588" y="967"/>
                </a:lnTo>
                <a:lnTo>
                  <a:pt x="2588" y="969"/>
                </a:lnTo>
                <a:lnTo>
                  <a:pt x="2588" y="971"/>
                </a:lnTo>
                <a:lnTo>
                  <a:pt x="2586" y="972"/>
                </a:lnTo>
                <a:lnTo>
                  <a:pt x="2583" y="972"/>
                </a:lnTo>
                <a:lnTo>
                  <a:pt x="2581" y="972"/>
                </a:lnTo>
                <a:lnTo>
                  <a:pt x="2579" y="972"/>
                </a:lnTo>
                <a:lnTo>
                  <a:pt x="2512" y="927"/>
                </a:lnTo>
                <a:lnTo>
                  <a:pt x="2510" y="925"/>
                </a:lnTo>
                <a:lnTo>
                  <a:pt x="2510" y="923"/>
                </a:lnTo>
                <a:lnTo>
                  <a:pt x="2510" y="922"/>
                </a:lnTo>
                <a:lnTo>
                  <a:pt x="2510" y="920"/>
                </a:lnTo>
                <a:lnTo>
                  <a:pt x="2512" y="918"/>
                </a:lnTo>
                <a:lnTo>
                  <a:pt x="2514" y="916"/>
                </a:lnTo>
                <a:lnTo>
                  <a:pt x="2516" y="916"/>
                </a:lnTo>
                <a:lnTo>
                  <a:pt x="2519" y="918"/>
                </a:lnTo>
                <a:close/>
                <a:moveTo>
                  <a:pt x="2633" y="994"/>
                </a:moveTo>
                <a:lnTo>
                  <a:pt x="2701" y="1039"/>
                </a:lnTo>
                <a:lnTo>
                  <a:pt x="2702" y="1041"/>
                </a:lnTo>
                <a:lnTo>
                  <a:pt x="2702" y="1043"/>
                </a:lnTo>
                <a:lnTo>
                  <a:pt x="2702" y="1045"/>
                </a:lnTo>
                <a:lnTo>
                  <a:pt x="2702" y="1047"/>
                </a:lnTo>
                <a:lnTo>
                  <a:pt x="2701" y="1049"/>
                </a:lnTo>
                <a:lnTo>
                  <a:pt x="2699" y="1050"/>
                </a:lnTo>
                <a:lnTo>
                  <a:pt x="2697" y="1050"/>
                </a:lnTo>
                <a:lnTo>
                  <a:pt x="2695" y="1049"/>
                </a:lnTo>
                <a:lnTo>
                  <a:pt x="2628" y="1005"/>
                </a:lnTo>
                <a:lnTo>
                  <a:pt x="2626" y="1003"/>
                </a:lnTo>
                <a:lnTo>
                  <a:pt x="2624" y="1000"/>
                </a:lnTo>
                <a:lnTo>
                  <a:pt x="2624" y="998"/>
                </a:lnTo>
                <a:lnTo>
                  <a:pt x="2626" y="996"/>
                </a:lnTo>
                <a:lnTo>
                  <a:pt x="2626" y="994"/>
                </a:lnTo>
                <a:lnTo>
                  <a:pt x="2630" y="994"/>
                </a:lnTo>
                <a:lnTo>
                  <a:pt x="2632" y="994"/>
                </a:lnTo>
                <a:lnTo>
                  <a:pt x="2633" y="994"/>
                </a:lnTo>
                <a:close/>
                <a:moveTo>
                  <a:pt x="2748" y="1072"/>
                </a:moveTo>
                <a:lnTo>
                  <a:pt x="2815" y="1116"/>
                </a:lnTo>
                <a:lnTo>
                  <a:pt x="2817" y="1117"/>
                </a:lnTo>
                <a:lnTo>
                  <a:pt x="2818" y="1119"/>
                </a:lnTo>
                <a:lnTo>
                  <a:pt x="2818" y="1121"/>
                </a:lnTo>
                <a:lnTo>
                  <a:pt x="2817" y="1125"/>
                </a:lnTo>
                <a:lnTo>
                  <a:pt x="2815" y="1125"/>
                </a:lnTo>
                <a:lnTo>
                  <a:pt x="2813" y="1127"/>
                </a:lnTo>
                <a:lnTo>
                  <a:pt x="2811" y="1127"/>
                </a:lnTo>
                <a:lnTo>
                  <a:pt x="2809" y="1125"/>
                </a:lnTo>
                <a:lnTo>
                  <a:pt x="2742" y="1081"/>
                </a:lnTo>
                <a:lnTo>
                  <a:pt x="2740" y="1079"/>
                </a:lnTo>
                <a:lnTo>
                  <a:pt x="2740" y="1078"/>
                </a:lnTo>
                <a:lnTo>
                  <a:pt x="2740" y="1076"/>
                </a:lnTo>
                <a:lnTo>
                  <a:pt x="2740" y="1072"/>
                </a:lnTo>
                <a:lnTo>
                  <a:pt x="2742" y="1070"/>
                </a:lnTo>
                <a:lnTo>
                  <a:pt x="2744" y="1070"/>
                </a:lnTo>
                <a:lnTo>
                  <a:pt x="2746" y="1070"/>
                </a:lnTo>
                <a:lnTo>
                  <a:pt x="2748" y="1072"/>
                </a:lnTo>
                <a:close/>
                <a:moveTo>
                  <a:pt x="2864" y="1148"/>
                </a:moveTo>
                <a:lnTo>
                  <a:pt x="2931" y="1192"/>
                </a:lnTo>
                <a:lnTo>
                  <a:pt x="2933" y="1194"/>
                </a:lnTo>
                <a:lnTo>
                  <a:pt x="2933" y="1195"/>
                </a:lnTo>
                <a:lnTo>
                  <a:pt x="2933" y="1199"/>
                </a:lnTo>
                <a:lnTo>
                  <a:pt x="2933" y="1201"/>
                </a:lnTo>
                <a:lnTo>
                  <a:pt x="2931" y="1203"/>
                </a:lnTo>
                <a:lnTo>
                  <a:pt x="2929" y="1203"/>
                </a:lnTo>
                <a:lnTo>
                  <a:pt x="2926" y="1203"/>
                </a:lnTo>
                <a:lnTo>
                  <a:pt x="2924" y="1203"/>
                </a:lnTo>
                <a:lnTo>
                  <a:pt x="2857" y="1157"/>
                </a:lnTo>
                <a:lnTo>
                  <a:pt x="2855" y="1156"/>
                </a:lnTo>
                <a:lnTo>
                  <a:pt x="2855" y="1154"/>
                </a:lnTo>
                <a:lnTo>
                  <a:pt x="2855" y="1152"/>
                </a:lnTo>
                <a:lnTo>
                  <a:pt x="2855" y="1150"/>
                </a:lnTo>
                <a:lnTo>
                  <a:pt x="2857" y="1148"/>
                </a:lnTo>
                <a:lnTo>
                  <a:pt x="2858" y="1147"/>
                </a:lnTo>
                <a:lnTo>
                  <a:pt x="2862" y="1147"/>
                </a:lnTo>
                <a:lnTo>
                  <a:pt x="2864" y="1148"/>
                </a:lnTo>
                <a:close/>
                <a:moveTo>
                  <a:pt x="2978" y="1224"/>
                </a:moveTo>
                <a:lnTo>
                  <a:pt x="3045" y="1270"/>
                </a:lnTo>
                <a:lnTo>
                  <a:pt x="3047" y="1272"/>
                </a:lnTo>
                <a:lnTo>
                  <a:pt x="3049" y="1273"/>
                </a:lnTo>
                <a:lnTo>
                  <a:pt x="3049" y="1275"/>
                </a:lnTo>
                <a:lnTo>
                  <a:pt x="3047" y="1277"/>
                </a:lnTo>
                <a:lnTo>
                  <a:pt x="3045" y="1279"/>
                </a:lnTo>
                <a:lnTo>
                  <a:pt x="3043" y="1279"/>
                </a:lnTo>
                <a:lnTo>
                  <a:pt x="3042" y="1279"/>
                </a:lnTo>
                <a:lnTo>
                  <a:pt x="3040" y="1279"/>
                </a:lnTo>
                <a:lnTo>
                  <a:pt x="2973" y="1234"/>
                </a:lnTo>
                <a:lnTo>
                  <a:pt x="2971" y="1232"/>
                </a:lnTo>
                <a:lnTo>
                  <a:pt x="2969" y="1230"/>
                </a:lnTo>
                <a:lnTo>
                  <a:pt x="2969" y="1228"/>
                </a:lnTo>
                <a:lnTo>
                  <a:pt x="2971" y="1226"/>
                </a:lnTo>
                <a:lnTo>
                  <a:pt x="2973" y="1224"/>
                </a:lnTo>
                <a:lnTo>
                  <a:pt x="2974" y="1224"/>
                </a:lnTo>
                <a:lnTo>
                  <a:pt x="2976" y="1224"/>
                </a:lnTo>
                <a:lnTo>
                  <a:pt x="2978" y="1224"/>
                </a:lnTo>
                <a:close/>
                <a:moveTo>
                  <a:pt x="3094" y="1301"/>
                </a:moveTo>
                <a:lnTo>
                  <a:pt x="3161" y="1346"/>
                </a:lnTo>
                <a:lnTo>
                  <a:pt x="3161" y="1348"/>
                </a:lnTo>
                <a:lnTo>
                  <a:pt x="3163" y="1350"/>
                </a:lnTo>
                <a:lnTo>
                  <a:pt x="3163" y="1351"/>
                </a:lnTo>
                <a:lnTo>
                  <a:pt x="3163" y="1353"/>
                </a:lnTo>
                <a:lnTo>
                  <a:pt x="3161" y="1355"/>
                </a:lnTo>
                <a:lnTo>
                  <a:pt x="3158" y="1357"/>
                </a:lnTo>
                <a:lnTo>
                  <a:pt x="3156" y="1357"/>
                </a:lnTo>
                <a:lnTo>
                  <a:pt x="3154" y="1355"/>
                </a:lnTo>
                <a:lnTo>
                  <a:pt x="3087" y="1312"/>
                </a:lnTo>
                <a:lnTo>
                  <a:pt x="3085" y="1310"/>
                </a:lnTo>
                <a:lnTo>
                  <a:pt x="3085" y="1308"/>
                </a:lnTo>
                <a:lnTo>
                  <a:pt x="3085" y="1304"/>
                </a:lnTo>
                <a:lnTo>
                  <a:pt x="3085" y="1302"/>
                </a:lnTo>
                <a:lnTo>
                  <a:pt x="3087" y="1301"/>
                </a:lnTo>
                <a:lnTo>
                  <a:pt x="3089" y="1301"/>
                </a:lnTo>
                <a:lnTo>
                  <a:pt x="3091" y="1301"/>
                </a:lnTo>
                <a:lnTo>
                  <a:pt x="3094" y="1301"/>
                </a:lnTo>
                <a:close/>
                <a:moveTo>
                  <a:pt x="3210" y="1361"/>
                </a:moveTo>
                <a:lnTo>
                  <a:pt x="3292" y="1361"/>
                </a:lnTo>
                <a:lnTo>
                  <a:pt x="3294" y="1361"/>
                </a:lnTo>
                <a:lnTo>
                  <a:pt x="3296" y="1362"/>
                </a:lnTo>
                <a:lnTo>
                  <a:pt x="3296" y="1364"/>
                </a:lnTo>
                <a:lnTo>
                  <a:pt x="3297" y="1366"/>
                </a:lnTo>
                <a:lnTo>
                  <a:pt x="3296" y="1368"/>
                </a:lnTo>
                <a:lnTo>
                  <a:pt x="3296" y="1370"/>
                </a:lnTo>
                <a:lnTo>
                  <a:pt x="3294" y="1371"/>
                </a:lnTo>
                <a:lnTo>
                  <a:pt x="3292" y="1371"/>
                </a:lnTo>
                <a:lnTo>
                  <a:pt x="3210" y="1371"/>
                </a:lnTo>
                <a:lnTo>
                  <a:pt x="3208" y="1371"/>
                </a:lnTo>
                <a:lnTo>
                  <a:pt x="3207" y="1370"/>
                </a:lnTo>
                <a:lnTo>
                  <a:pt x="3205" y="1368"/>
                </a:lnTo>
                <a:lnTo>
                  <a:pt x="3205" y="1366"/>
                </a:lnTo>
                <a:lnTo>
                  <a:pt x="3205" y="1364"/>
                </a:lnTo>
                <a:lnTo>
                  <a:pt x="3207" y="1362"/>
                </a:lnTo>
                <a:lnTo>
                  <a:pt x="3208" y="1361"/>
                </a:lnTo>
                <a:lnTo>
                  <a:pt x="3210" y="1361"/>
                </a:lnTo>
                <a:close/>
                <a:moveTo>
                  <a:pt x="3348" y="1361"/>
                </a:moveTo>
                <a:lnTo>
                  <a:pt x="3430" y="1361"/>
                </a:lnTo>
                <a:lnTo>
                  <a:pt x="3432" y="1361"/>
                </a:lnTo>
                <a:lnTo>
                  <a:pt x="3433" y="1362"/>
                </a:lnTo>
                <a:lnTo>
                  <a:pt x="3435" y="1364"/>
                </a:lnTo>
                <a:lnTo>
                  <a:pt x="3435" y="1366"/>
                </a:lnTo>
                <a:lnTo>
                  <a:pt x="3435" y="1368"/>
                </a:lnTo>
                <a:lnTo>
                  <a:pt x="3433" y="1370"/>
                </a:lnTo>
                <a:lnTo>
                  <a:pt x="3432" y="1371"/>
                </a:lnTo>
                <a:lnTo>
                  <a:pt x="3430" y="1371"/>
                </a:lnTo>
                <a:lnTo>
                  <a:pt x="3348" y="1371"/>
                </a:lnTo>
                <a:lnTo>
                  <a:pt x="3346" y="1371"/>
                </a:lnTo>
                <a:lnTo>
                  <a:pt x="3345" y="1370"/>
                </a:lnTo>
                <a:lnTo>
                  <a:pt x="3343" y="1368"/>
                </a:lnTo>
                <a:lnTo>
                  <a:pt x="3343" y="1366"/>
                </a:lnTo>
                <a:lnTo>
                  <a:pt x="3343" y="1364"/>
                </a:lnTo>
                <a:lnTo>
                  <a:pt x="3345" y="1362"/>
                </a:lnTo>
                <a:lnTo>
                  <a:pt x="3346" y="1361"/>
                </a:lnTo>
                <a:lnTo>
                  <a:pt x="3348" y="1361"/>
                </a:lnTo>
                <a:close/>
                <a:moveTo>
                  <a:pt x="3488" y="1361"/>
                </a:moveTo>
                <a:lnTo>
                  <a:pt x="3568" y="1361"/>
                </a:lnTo>
                <a:lnTo>
                  <a:pt x="3569" y="1361"/>
                </a:lnTo>
                <a:lnTo>
                  <a:pt x="3571" y="1362"/>
                </a:lnTo>
                <a:lnTo>
                  <a:pt x="3573" y="1364"/>
                </a:lnTo>
                <a:lnTo>
                  <a:pt x="3573" y="1366"/>
                </a:lnTo>
                <a:lnTo>
                  <a:pt x="3573" y="1368"/>
                </a:lnTo>
                <a:lnTo>
                  <a:pt x="3571" y="1370"/>
                </a:lnTo>
                <a:lnTo>
                  <a:pt x="3569" y="1371"/>
                </a:lnTo>
                <a:lnTo>
                  <a:pt x="3568" y="1371"/>
                </a:lnTo>
                <a:lnTo>
                  <a:pt x="3488" y="1371"/>
                </a:lnTo>
                <a:lnTo>
                  <a:pt x="3484" y="1371"/>
                </a:lnTo>
                <a:lnTo>
                  <a:pt x="3482" y="1370"/>
                </a:lnTo>
                <a:lnTo>
                  <a:pt x="3482" y="1368"/>
                </a:lnTo>
                <a:lnTo>
                  <a:pt x="3481" y="1366"/>
                </a:lnTo>
                <a:lnTo>
                  <a:pt x="3482" y="1364"/>
                </a:lnTo>
                <a:lnTo>
                  <a:pt x="3482" y="1362"/>
                </a:lnTo>
                <a:lnTo>
                  <a:pt x="3484" y="1361"/>
                </a:lnTo>
                <a:lnTo>
                  <a:pt x="3488" y="1361"/>
                </a:lnTo>
                <a:close/>
                <a:moveTo>
                  <a:pt x="3626" y="1361"/>
                </a:moveTo>
                <a:lnTo>
                  <a:pt x="3706" y="1361"/>
                </a:lnTo>
                <a:lnTo>
                  <a:pt x="3707" y="1361"/>
                </a:lnTo>
                <a:lnTo>
                  <a:pt x="3709" y="1362"/>
                </a:lnTo>
                <a:lnTo>
                  <a:pt x="3711" y="1364"/>
                </a:lnTo>
                <a:lnTo>
                  <a:pt x="3711" y="1366"/>
                </a:lnTo>
                <a:lnTo>
                  <a:pt x="3711" y="1368"/>
                </a:lnTo>
                <a:lnTo>
                  <a:pt x="3709" y="1370"/>
                </a:lnTo>
                <a:lnTo>
                  <a:pt x="3707" y="1371"/>
                </a:lnTo>
                <a:lnTo>
                  <a:pt x="3706" y="1371"/>
                </a:lnTo>
                <a:lnTo>
                  <a:pt x="3626" y="1371"/>
                </a:lnTo>
                <a:lnTo>
                  <a:pt x="3622" y="1371"/>
                </a:lnTo>
                <a:lnTo>
                  <a:pt x="3620" y="1370"/>
                </a:lnTo>
                <a:lnTo>
                  <a:pt x="3620" y="1368"/>
                </a:lnTo>
                <a:lnTo>
                  <a:pt x="3620" y="1366"/>
                </a:lnTo>
                <a:lnTo>
                  <a:pt x="3620" y="1364"/>
                </a:lnTo>
                <a:lnTo>
                  <a:pt x="3620" y="1362"/>
                </a:lnTo>
                <a:lnTo>
                  <a:pt x="3622" y="1361"/>
                </a:lnTo>
                <a:lnTo>
                  <a:pt x="3626" y="1361"/>
                </a:lnTo>
                <a:close/>
                <a:moveTo>
                  <a:pt x="3764" y="1361"/>
                </a:moveTo>
                <a:lnTo>
                  <a:pt x="3843" y="1361"/>
                </a:lnTo>
                <a:lnTo>
                  <a:pt x="3847" y="1361"/>
                </a:lnTo>
                <a:lnTo>
                  <a:pt x="3849" y="1362"/>
                </a:lnTo>
                <a:lnTo>
                  <a:pt x="3849" y="1364"/>
                </a:lnTo>
                <a:lnTo>
                  <a:pt x="3851" y="1366"/>
                </a:lnTo>
                <a:lnTo>
                  <a:pt x="3849" y="1368"/>
                </a:lnTo>
                <a:lnTo>
                  <a:pt x="3849" y="1370"/>
                </a:lnTo>
                <a:lnTo>
                  <a:pt x="3847" y="1371"/>
                </a:lnTo>
                <a:lnTo>
                  <a:pt x="3843" y="1371"/>
                </a:lnTo>
                <a:lnTo>
                  <a:pt x="3764" y="1371"/>
                </a:lnTo>
                <a:lnTo>
                  <a:pt x="3762" y="1371"/>
                </a:lnTo>
                <a:lnTo>
                  <a:pt x="3760" y="1370"/>
                </a:lnTo>
                <a:lnTo>
                  <a:pt x="3758" y="1368"/>
                </a:lnTo>
                <a:lnTo>
                  <a:pt x="3758" y="1366"/>
                </a:lnTo>
                <a:lnTo>
                  <a:pt x="3758" y="1364"/>
                </a:lnTo>
                <a:lnTo>
                  <a:pt x="3760" y="1362"/>
                </a:lnTo>
                <a:lnTo>
                  <a:pt x="3762" y="1361"/>
                </a:lnTo>
                <a:lnTo>
                  <a:pt x="3764" y="1361"/>
                </a:lnTo>
                <a:close/>
                <a:moveTo>
                  <a:pt x="3901" y="1361"/>
                </a:moveTo>
                <a:lnTo>
                  <a:pt x="3983" y="1361"/>
                </a:lnTo>
                <a:lnTo>
                  <a:pt x="3985" y="1361"/>
                </a:lnTo>
                <a:lnTo>
                  <a:pt x="3987" y="1362"/>
                </a:lnTo>
                <a:lnTo>
                  <a:pt x="3987" y="1364"/>
                </a:lnTo>
                <a:lnTo>
                  <a:pt x="3989" y="1366"/>
                </a:lnTo>
                <a:lnTo>
                  <a:pt x="3987" y="1368"/>
                </a:lnTo>
                <a:lnTo>
                  <a:pt x="3987" y="1370"/>
                </a:lnTo>
                <a:lnTo>
                  <a:pt x="3985" y="1371"/>
                </a:lnTo>
                <a:lnTo>
                  <a:pt x="3983" y="1371"/>
                </a:lnTo>
                <a:lnTo>
                  <a:pt x="3901" y="1371"/>
                </a:lnTo>
                <a:lnTo>
                  <a:pt x="3900" y="1371"/>
                </a:lnTo>
                <a:lnTo>
                  <a:pt x="3898" y="1370"/>
                </a:lnTo>
                <a:lnTo>
                  <a:pt x="3896" y="1368"/>
                </a:lnTo>
                <a:lnTo>
                  <a:pt x="3896" y="1366"/>
                </a:lnTo>
                <a:lnTo>
                  <a:pt x="3896" y="1364"/>
                </a:lnTo>
                <a:lnTo>
                  <a:pt x="3898" y="1362"/>
                </a:lnTo>
                <a:lnTo>
                  <a:pt x="3900" y="1361"/>
                </a:lnTo>
                <a:lnTo>
                  <a:pt x="3901" y="1361"/>
                </a:lnTo>
                <a:close/>
                <a:moveTo>
                  <a:pt x="4039" y="1361"/>
                </a:moveTo>
                <a:lnTo>
                  <a:pt x="4121" y="1361"/>
                </a:lnTo>
                <a:lnTo>
                  <a:pt x="4123" y="1361"/>
                </a:lnTo>
                <a:lnTo>
                  <a:pt x="4125" y="1362"/>
                </a:lnTo>
                <a:lnTo>
                  <a:pt x="4126" y="1364"/>
                </a:lnTo>
                <a:lnTo>
                  <a:pt x="4126" y="1366"/>
                </a:lnTo>
                <a:lnTo>
                  <a:pt x="4126" y="1368"/>
                </a:lnTo>
                <a:lnTo>
                  <a:pt x="4125" y="1370"/>
                </a:lnTo>
                <a:lnTo>
                  <a:pt x="4123" y="1371"/>
                </a:lnTo>
                <a:lnTo>
                  <a:pt x="4121" y="1371"/>
                </a:lnTo>
                <a:lnTo>
                  <a:pt x="4039" y="1371"/>
                </a:lnTo>
                <a:lnTo>
                  <a:pt x="4037" y="1371"/>
                </a:lnTo>
                <a:lnTo>
                  <a:pt x="4036" y="1370"/>
                </a:lnTo>
                <a:lnTo>
                  <a:pt x="4034" y="1368"/>
                </a:lnTo>
                <a:lnTo>
                  <a:pt x="4034" y="1366"/>
                </a:lnTo>
                <a:lnTo>
                  <a:pt x="4034" y="1364"/>
                </a:lnTo>
                <a:lnTo>
                  <a:pt x="4036" y="1362"/>
                </a:lnTo>
                <a:lnTo>
                  <a:pt x="4037" y="1361"/>
                </a:lnTo>
                <a:lnTo>
                  <a:pt x="4039" y="1361"/>
                </a:lnTo>
                <a:close/>
                <a:moveTo>
                  <a:pt x="4179" y="1361"/>
                </a:moveTo>
                <a:lnTo>
                  <a:pt x="4259" y="1361"/>
                </a:lnTo>
                <a:lnTo>
                  <a:pt x="4261" y="1361"/>
                </a:lnTo>
                <a:lnTo>
                  <a:pt x="4262" y="1362"/>
                </a:lnTo>
                <a:lnTo>
                  <a:pt x="4264" y="1364"/>
                </a:lnTo>
                <a:lnTo>
                  <a:pt x="4264" y="1366"/>
                </a:lnTo>
                <a:lnTo>
                  <a:pt x="4264" y="1368"/>
                </a:lnTo>
                <a:lnTo>
                  <a:pt x="4262" y="1370"/>
                </a:lnTo>
                <a:lnTo>
                  <a:pt x="4261" y="1371"/>
                </a:lnTo>
                <a:lnTo>
                  <a:pt x="4259" y="1371"/>
                </a:lnTo>
                <a:lnTo>
                  <a:pt x="4179" y="1371"/>
                </a:lnTo>
                <a:lnTo>
                  <a:pt x="4175" y="1371"/>
                </a:lnTo>
                <a:lnTo>
                  <a:pt x="4174" y="1370"/>
                </a:lnTo>
                <a:lnTo>
                  <a:pt x="4174" y="1368"/>
                </a:lnTo>
                <a:lnTo>
                  <a:pt x="4172" y="1366"/>
                </a:lnTo>
                <a:lnTo>
                  <a:pt x="4174" y="1364"/>
                </a:lnTo>
                <a:lnTo>
                  <a:pt x="4174" y="1362"/>
                </a:lnTo>
                <a:lnTo>
                  <a:pt x="4175" y="1361"/>
                </a:lnTo>
                <a:lnTo>
                  <a:pt x="4179" y="1361"/>
                </a:lnTo>
                <a:close/>
                <a:moveTo>
                  <a:pt x="4308" y="1364"/>
                </a:moveTo>
                <a:lnTo>
                  <a:pt x="4291" y="1286"/>
                </a:lnTo>
                <a:lnTo>
                  <a:pt x="4291" y="1283"/>
                </a:lnTo>
                <a:lnTo>
                  <a:pt x="4293" y="1281"/>
                </a:lnTo>
                <a:lnTo>
                  <a:pt x="4295" y="1279"/>
                </a:lnTo>
                <a:lnTo>
                  <a:pt x="4297" y="1279"/>
                </a:lnTo>
                <a:lnTo>
                  <a:pt x="4299" y="1279"/>
                </a:lnTo>
                <a:lnTo>
                  <a:pt x="4301" y="1279"/>
                </a:lnTo>
                <a:lnTo>
                  <a:pt x="4302" y="1281"/>
                </a:lnTo>
                <a:lnTo>
                  <a:pt x="4302" y="1283"/>
                </a:lnTo>
                <a:lnTo>
                  <a:pt x="4319" y="1362"/>
                </a:lnTo>
                <a:lnTo>
                  <a:pt x="4319" y="1364"/>
                </a:lnTo>
                <a:lnTo>
                  <a:pt x="4319" y="1366"/>
                </a:lnTo>
                <a:lnTo>
                  <a:pt x="4317" y="1368"/>
                </a:lnTo>
                <a:lnTo>
                  <a:pt x="4315" y="1370"/>
                </a:lnTo>
                <a:lnTo>
                  <a:pt x="4311" y="1370"/>
                </a:lnTo>
                <a:lnTo>
                  <a:pt x="4310" y="1368"/>
                </a:lnTo>
                <a:lnTo>
                  <a:pt x="4308" y="1366"/>
                </a:lnTo>
                <a:lnTo>
                  <a:pt x="4308" y="1364"/>
                </a:lnTo>
                <a:close/>
                <a:moveTo>
                  <a:pt x="4281" y="1228"/>
                </a:moveTo>
                <a:lnTo>
                  <a:pt x="4264" y="1150"/>
                </a:lnTo>
                <a:lnTo>
                  <a:pt x="4264" y="1148"/>
                </a:lnTo>
                <a:lnTo>
                  <a:pt x="4266" y="1145"/>
                </a:lnTo>
                <a:lnTo>
                  <a:pt x="4268" y="1145"/>
                </a:lnTo>
                <a:lnTo>
                  <a:pt x="4270" y="1143"/>
                </a:lnTo>
                <a:lnTo>
                  <a:pt x="4271" y="1143"/>
                </a:lnTo>
                <a:lnTo>
                  <a:pt x="4273" y="1145"/>
                </a:lnTo>
                <a:lnTo>
                  <a:pt x="4275" y="1145"/>
                </a:lnTo>
                <a:lnTo>
                  <a:pt x="4277" y="1148"/>
                </a:lnTo>
                <a:lnTo>
                  <a:pt x="4291" y="1226"/>
                </a:lnTo>
                <a:lnTo>
                  <a:pt x="4291" y="1228"/>
                </a:lnTo>
                <a:lnTo>
                  <a:pt x="4291" y="1232"/>
                </a:lnTo>
                <a:lnTo>
                  <a:pt x="4290" y="1232"/>
                </a:lnTo>
                <a:lnTo>
                  <a:pt x="4288" y="1234"/>
                </a:lnTo>
                <a:lnTo>
                  <a:pt x="4284" y="1234"/>
                </a:lnTo>
                <a:lnTo>
                  <a:pt x="4282" y="1232"/>
                </a:lnTo>
                <a:lnTo>
                  <a:pt x="4281" y="1232"/>
                </a:lnTo>
                <a:lnTo>
                  <a:pt x="4281" y="1228"/>
                </a:lnTo>
                <a:close/>
                <a:moveTo>
                  <a:pt x="4253" y="1094"/>
                </a:moveTo>
                <a:lnTo>
                  <a:pt x="4237" y="1014"/>
                </a:lnTo>
                <a:lnTo>
                  <a:pt x="4237" y="1012"/>
                </a:lnTo>
                <a:lnTo>
                  <a:pt x="4239" y="1010"/>
                </a:lnTo>
                <a:lnTo>
                  <a:pt x="4241" y="1009"/>
                </a:lnTo>
                <a:lnTo>
                  <a:pt x="4242" y="1007"/>
                </a:lnTo>
                <a:lnTo>
                  <a:pt x="4244" y="1007"/>
                </a:lnTo>
                <a:lnTo>
                  <a:pt x="4246" y="1009"/>
                </a:lnTo>
                <a:lnTo>
                  <a:pt x="4248" y="1010"/>
                </a:lnTo>
                <a:lnTo>
                  <a:pt x="4250" y="1012"/>
                </a:lnTo>
                <a:lnTo>
                  <a:pt x="4264" y="1092"/>
                </a:lnTo>
                <a:lnTo>
                  <a:pt x="4264" y="1094"/>
                </a:lnTo>
                <a:lnTo>
                  <a:pt x="4264" y="1096"/>
                </a:lnTo>
                <a:lnTo>
                  <a:pt x="4262" y="1098"/>
                </a:lnTo>
                <a:lnTo>
                  <a:pt x="4261" y="1098"/>
                </a:lnTo>
                <a:lnTo>
                  <a:pt x="4257" y="1098"/>
                </a:lnTo>
                <a:lnTo>
                  <a:pt x="4255" y="1098"/>
                </a:lnTo>
                <a:lnTo>
                  <a:pt x="4255" y="1096"/>
                </a:lnTo>
                <a:lnTo>
                  <a:pt x="4253" y="1094"/>
                </a:lnTo>
                <a:close/>
                <a:moveTo>
                  <a:pt x="4226" y="958"/>
                </a:moveTo>
                <a:lnTo>
                  <a:pt x="4210" y="878"/>
                </a:lnTo>
                <a:lnTo>
                  <a:pt x="4210" y="876"/>
                </a:lnTo>
                <a:lnTo>
                  <a:pt x="4212" y="874"/>
                </a:lnTo>
                <a:lnTo>
                  <a:pt x="4213" y="873"/>
                </a:lnTo>
                <a:lnTo>
                  <a:pt x="4215" y="873"/>
                </a:lnTo>
                <a:lnTo>
                  <a:pt x="4217" y="873"/>
                </a:lnTo>
                <a:lnTo>
                  <a:pt x="4219" y="873"/>
                </a:lnTo>
                <a:lnTo>
                  <a:pt x="4221" y="874"/>
                </a:lnTo>
                <a:lnTo>
                  <a:pt x="4223" y="876"/>
                </a:lnTo>
                <a:lnTo>
                  <a:pt x="4237" y="956"/>
                </a:lnTo>
                <a:lnTo>
                  <a:pt x="4237" y="958"/>
                </a:lnTo>
                <a:lnTo>
                  <a:pt x="4237" y="960"/>
                </a:lnTo>
                <a:lnTo>
                  <a:pt x="4235" y="962"/>
                </a:lnTo>
                <a:lnTo>
                  <a:pt x="4233" y="963"/>
                </a:lnTo>
                <a:lnTo>
                  <a:pt x="4232" y="962"/>
                </a:lnTo>
                <a:lnTo>
                  <a:pt x="4228" y="962"/>
                </a:lnTo>
                <a:lnTo>
                  <a:pt x="4228" y="960"/>
                </a:lnTo>
                <a:lnTo>
                  <a:pt x="4226" y="958"/>
                </a:lnTo>
                <a:close/>
                <a:moveTo>
                  <a:pt x="4199" y="822"/>
                </a:moveTo>
                <a:lnTo>
                  <a:pt x="4183" y="744"/>
                </a:lnTo>
                <a:lnTo>
                  <a:pt x="4183" y="740"/>
                </a:lnTo>
                <a:lnTo>
                  <a:pt x="4184" y="738"/>
                </a:lnTo>
                <a:lnTo>
                  <a:pt x="4186" y="737"/>
                </a:lnTo>
                <a:lnTo>
                  <a:pt x="4188" y="737"/>
                </a:lnTo>
                <a:lnTo>
                  <a:pt x="4190" y="737"/>
                </a:lnTo>
                <a:lnTo>
                  <a:pt x="4192" y="737"/>
                </a:lnTo>
                <a:lnTo>
                  <a:pt x="4193" y="738"/>
                </a:lnTo>
                <a:lnTo>
                  <a:pt x="4195" y="740"/>
                </a:lnTo>
                <a:lnTo>
                  <a:pt x="4210" y="820"/>
                </a:lnTo>
                <a:lnTo>
                  <a:pt x="4210" y="822"/>
                </a:lnTo>
                <a:lnTo>
                  <a:pt x="4210" y="824"/>
                </a:lnTo>
                <a:lnTo>
                  <a:pt x="4208" y="825"/>
                </a:lnTo>
                <a:lnTo>
                  <a:pt x="4206" y="827"/>
                </a:lnTo>
                <a:lnTo>
                  <a:pt x="4204" y="827"/>
                </a:lnTo>
                <a:lnTo>
                  <a:pt x="4203" y="825"/>
                </a:lnTo>
                <a:lnTo>
                  <a:pt x="4201" y="824"/>
                </a:lnTo>
                <a:lnTo>
                  <a:pt x="4199" y="822"/>
                </a:lnTo>
                <a:close/>
                <a:moveTo>
                  <a:pt x="4172" y="688"/>
                </a:moveTo>
                <a:lnTo>
                  <a:pt x="4157" y="608"/>
                </a:lnTo>
                <a:lnTo>
                  <a:pt x="4157" y="606"/>
                </a:lnTo>
                <a:lnTo>
                  <a:pt x="4157" y="604"/>
                </a:lnTo>
                <a:lnTo>
                  <a:pt x="4159" y="602"/>
                </a:lnTo>
                <a:lnTo>
                  <a:pt x="4161" y="601"/>
                </a:lnTo>
                <a:lnTo>
                  <a:pt x="4163" y="601"/>
                </a:lnTo>
                <a:lnTo>
                  <a:pt x="4164" y="602"/>
                </a:lnTo>
                <a:lnTo>
                  <a:pt x="4166" y="604"/>
                </a:lnTo>
                <a:lnTo>
                  <a:pt x="4168" y="606"/>
                </a:lnTo>
                <a:lnTo>
                  <a:pt x="4183" y="684"/>
                </a:lnTo>
                <a:lnTo>
                  <a:pt x="4183" y="688"/>
                </a:lnTo>
                <a:lnTo>
                  <a:pt x="4183" y="689"/>
                </a:lnTo>
                <a:lnTo>
                  <a:pt x="4181" y="691"/>
                </a:lnTo>
                <a:lnTo>
                  <a:pt x="4179" y="691"/>
                </a:lnTo>
                <a:lnTo>
                  <a:pt x="4177" y="691"/>
                </a:lnTo>
                <a:lnTo>
                  <a:pt x="4175" y="691"/>
                </a:lnTo>
                <a:lnTo>
                  <a:pt x="4174" y="689"/>
                </a:lnTo>
                <a:lnTo>
                  <a:pt x="4172" y="688"/>
                </a:lnTo>
                <a:close/>
                <a:moveTo>
                  <a:pt x="4145" y="552"/>
                </a:moveTo>
                <a:lnTo>
                  <a:pt x="4130" y="472"/>
                </a:lnTo>
                <a:lnTo>
                  <a:pt x="4130" y="470"/>
                </a:lnTo>
                <a:lnTo>
                  <a:pt x="4130" y="468"/>
                </a:lnTo>
                <a:lnTo>
                  <a:pt x="4132" y="466"/>
                </a:lnTo>
                <a:lnTo>
                  <a:pt x="4134" y="466"/>
                </a:lnTo>
                <a:lnTo>
                  <a:pt x="4135" y="466"/>
                </a:lnTo>
                <a:lnTo>
                  <a:pt x="4137" y="466"/>
                </a:lnTo>
                <a:lnTo>
                  <a:pt x="4139" y="468"/>
                </a:lnTo>
                <a:lnTo>
                  <a:pt x="4141" y="470"/>
                </a:lnTo>
                <a:lnTo>
                  <a:pt x="4157" y="550"/>
                </a:lnTo>
                <a:lnTo>
                  <a:pt x="4155" y="552"/>
                </a:lnTo>
                <a:lnTo>
                  <a:pt x="4155" y="553"/>
                </a:lnTo>
                <a:lnTo>
                  <a:pt x="4154" y="555"/>
                </a:lnTo>
                <a:lnTo>
                  <a:pt x="4152" y="555"/>
                </a:lnTo>
                <a:lnTo>
                  <a:pt x="4150" y="555"/>
                </a:lnTo>
                <a:lnTo>
                  <a:pt x="4148" y="555"/>
                </a:lnTo>
                <a:lnTo>
                  <a:pt x="4146" y="553"/>
                </a:lnTo>
                <a:lnTo>
                  <a:pt x="4145" y="552"/>
                </a:lnTo>
                <a:close/>
                <a:moveTo>
                  <a:pt x="4117" y="416"/>
                </a:moveTo>
                <a:lnTo>
                  <a:pt x="4103" y="338"/>
                </a:lnTo>
                <a:lnTo>
                  <a:pt x="4103" y="334"/>
                </a:lnTo>
                <a:lnTo>
                  <a:pt x="4103" y="332"/>
                </a:lnTo>
                <a:lnTo>
                  <a:pt x="4105" y="330"/>
                </a:lnTo>
                <a:lnTo>
                  <a:pt x="4106" y="330"/>
                </a:lnTo>
                <a:lnTo>
                  <a:pt x="4108" y="330"/>
                </a:lnTo>
                <a:lnTo>
                  <a:pt x="4110" y="330"/>
                </a:lnTo>
                <a:lnTo>
                  <a:pt x="4112" y="332"/>
                </a:lnTo>
                <a:lnTo>
                  <a:pt x="4114" y="334"/>
                </a:lnTo>
                <a:lnTo>
                  <a:pt x="4130" y="414"/>
                </a:lnTo>
                <a:lnTo>
                  <a:pt x="4130" y="416"/>
                </a:lnTo>
                <a:lnTo>
                  <a:pt x="4128" y="417"/>
                </a:lnTo>
                <a:lnTo>
                  <a:pt x="4126" y="419"/>
                </a:lnTo>
                <a:lnTo>
                  <a:pt x="4125" y="421"/>
                </a:lnTo>
                <a:lnTo>
                  <a:pt x="4123" y="421"/>
                </a:lnTo>
                <a:lnTo>
                  <a:pt x="4121" y="419"/>
                </a:lnTo>
                <a:lnTo>
                  <a:pt x="4119" y="417"/>
                </a:lnTo>
                <a:lnTo>
                  <a:pt x="4117" y="416"/>
                </a:lnTo>
                <a:close/>
                <a:moveTo>
                  <a:pt x="4090" y="280"/>
                </a:moveTo>
                <a:lnTo>
                  <a:pt x="4081" y="234"/>
                </a:lnTo>
                <a:lnTo>
                  <a:pt x="4081" y="231"/>
                </a:lnTo>
                <a:lnTo>
                  <a:pt x="4083" y="229"/>
                </a:lnTo>
                <a:lnTo>
                  <a:pt x="4085" y="227"/>
                </a:lnTo>
                <a:lnTo>
                  <a:pt x="4086" y="227"/>
                </a:lnTo>
                <a:lnTo>
                  <a:pt x="4088" y="227"/>
                </a:lnTo>
                <a:lnTo>
                  <a:pt x="4090" y="227"/>
                </a:lnTo>
                <a:lnTo>
                  <a:pt x="4092" y="229"/>
                </a:lnTo>
                <a:lnTo>
                  <a:pt x="4092" y="231"/>
                </a:lnTo>
                <a:lnTo>
                  <a:pt x="4103" y="278"/>
                </a:lnTo>
                <a:lnTo>
                  <a:pt x="4103" y="280"/>
                </a:lnTo>
                <a:lnTo>
                  <a:pt x="4101" y="283"/>
                </a:lnTo>
                <a:lnTo>
                  <a:pt x="4099" y="283"/>
                </a:lnTo>
                <a:lnTo>
                  <a:pt x="4097" y="285"/>
                </a:lnTo>
                <a:lnTo>
                  <a:pt x="4096" y="285"/>
                </a:lnTo>
                <a:lnTo>
                  <a:pt x="4094" y="283"/>
                </a:lnTo>
                <a:lnTo>
                  <a:pt x="4092" y="283"/>
                </a:lnTo>
                <a:lnTo>
                  <a:pt x="4090" y="280"/>
                </a:lnTo>
                <a:close/>
              </a:path>
            </a:pathLst>
          </a:custGeom>
          <a:solidFill>
            <a:schemeClr val="bg1"/>
          </a:solidFill>
          <a:ln w="42926">
            <a:solidFill>
              <a:schemeClr val="bg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0951" name="Freeform 4"/>
          <p:cNvSpPr>
            <a:spLocks/>
          </p:cNvSpPr>
          <p:nvPr/>
        </p:nvSpPr>
        <p:spPr bwMode="auto">
          <a:xfrm>
            <a:off x="1978025" y="3205163"/>
            <a:ext cx="2225675" cy="1897062"/>
          </a:xfrm>
          <a:custGeom>
            <a:avLst/>
            <a:gdLst>
              <a:gd name="T0" fmla="*/ 2147483646 w 1814"/>
              <a:gd name="T1" fmla="*/ 2147483646 h 1264"/>
              <a:gd name="T2" fmla="*/ 2147483646 w 1814"/>
              <a:gd name="T3" fmla="*/ 2147483646 h 1264"/>
              <a:gd name="T4" fmla="*/ 2147483646 w 1814"/>
              <a:gd name="T5" fmla="*/ 2147483646 h 1264"/>
              <a:gd name="T6" fmla="*/ 2147483646 w 1814"/>
              <a:gd name="T7" fmla="*/ 2147483646 h 1264"/>
              <a:gd name="T8" fmla="*/ 2147483646 w 1814"/>
              <a:gd name="T9" fmla="*/ 2147483646 h 1264"/>
              <a:gd name="T10" fmla="*/ 2147483646 w 1814"/>
              <a:gd name="T11" fmla="*/ 2147483646 h 1264"/>
              <a:gd name="T12" fmla="*/ 2147483646 w 1814"/>
              <a:gd name="T13" fmla="*/ 2147483646 h 1264"/>
              <a:gd name="T14" fmla="*/ 2147483646 w 1814"/>
              <a:gd name="T15" fmla="*/ 2147483646 h 1264"/>
              <a:gd name="T16" fmla="*/ 2147483646 w 1814"/>
              <a:gd name="T17" fmla="*/ 2147483646 h 1264"/>
              <a:gd name="T18" fmla="*/ 2147483646 w 1814"/>
              <a:gd name="T19" fmla="*/ 2147483646 h 1264"/>
              <a:gd name="T20" fmla="*/ 2147483646 w 1814"/>
              <a:gd name="T21" fmla="*/ 2147483646 h 1264"/>
              <a:gd name="T22" fmla="*/ 2147483646 w 1814"/>
              <a:gd name="T23" fmla="*/ 2147483646 h 1264"/>
              <a:gd name="T24" fmla="*/ 2147483646 w 1814"/>
              <a:gd name="T25" fmla="*/ 0 h 1264"/>
              <a:gd name="T26" fmla="*/ 2147483646 w 1814"/>
              <a:gd name="T27" fmla="*/ 0 h 1264"/>
              <a:gd name="T28" fmla="*/ 2147483646 w 1814"/>
              <a:gd name="T29" fmla="*/ 2147483646 h 1264"/>
              <a:gd name="T30" fmla="*/ 2147483646 w 1814"/>
              <a:gd name="T31" fmla="*/ 2147483646 h 1264"/>
              <a:gd name="T32" fmla="*/ 2147483646 w 1814"/>
              <a:gd name="T33" fmla="*/ 2147483646 h 1264"/>
              <a:gd name="T34" fmla="*/ 2147483646 w 1814"/>
              <a:gd name="T35" fmla="*/ 2147483646 h 1264"/>
              <a:gd name="T36" fmla="*/ 2147483646 w 1814"/>
              <a:gd name="T37" fmla="*/ 2147483646 h 1264"/>
              <a:gd name="T38" fmla="*/ 2147483646 w 1814"/>
              <a:gd name="T39" fmla="*/ 2147483646 h 1264"/>
              <a:gd name="T40" fmla="*/ 2147483646 w 1814"/>
              <a:gd name="T41" fmla="*/ 2147483646 h 1264"/>
              <a:gd name="T42" fmla="*/ 2147483646 w 1814"/>
              <a:gd name="T43" fmla="*/ 2147483646 h 1264"/>
              <a:gd name="T44" fmla="*/ 2147483646 w 1814"/>
              <a:gd name="T45" fmla="*/ 2147483646 h 1264"/>
              <a:gd name="T46" fmla="*/ 2147483646 w 1814"/>
              <a:gd name="T47" fmla="*/ 2147483646 h 1264"/>
              <a:gd name="T48" fmla="*/ 2147483646 w 1814"/>
              <a:gd name="T49" fmla="*/ 2147483646 h 1264"/>
              <a:gd name="T50" fmla="*/ 2147483646 w 1814"/>
              <a:gd name="T51" fmla="*/ 2147483646 h 1264"/>
              <a:gd name="T52" fmla="*/ 2147483646 w 1814"/>
              <a:gd name="T53" fmla="*/ 2147483646 h 1264"/>
              <a:gd name="T54" fmla="*/ 2147483646 w 1814"/>
              <a:gd name="T55" fmla="*/ 2147483646 h 1264"/>
              <a:gd name="T56" fmla="*/ 2147483646 w 1814"/>
              <a:gd name="T57" fmla="*/ 2147483646 h 1264"/>
              <a:gd name="T58" fmla="*/ 2147483646 w 1814"/>
              <a:gd name="T59" fmla="*/ 2147483646 h 1264"/>
              <a:gd name="T60" fmla="*/ 2147483646 w 1814"/>
              <a:gd name="T61" fmla="*/ 2147483646 h 1264"/>
              <a:gd name="T62" fmla="*/ 2147483646 w 1814"/>
              <a:gd name="T63" fmla="*/ 2147483646 h 1264"/>
              <a:gd name="T64" fmla="*/ 2147483646 w 1814"/>
              <a:gd name="T65" fmla="*/ 2147483646 h 1264"/>
              <a:gd name="T66" fmla="*/ 2147483646 w 1814"/>
              <a:gd name="T67" fmla="*/ 2147483646 h 1264"/>
              <a:gd name="T68" fmla="*/ 2147483646 w 1814"/>
              <a:gd name="T69" fmla="*/ 2147483646 h 1264"/>
              <a:gd name="T70" fmla="*/ 2147483646 w 1814"/>
              <a:gd name="T71" fmla="*/ 2147483646 h 1264"/>
              <a:gd name="T72" fmla="*/ 2147483646 w 1814"/>
              <a:gd name="T73" fmla="*/ 2147483646 h 1264"/>
              <a:gd name="T74" fmla="*/ 2147483646 w 1814"/>
              <a:gd name="T75" fmla="*/ 2147483646 h 1264"/>
              <a:gd name="T76" fmla="*/ 2147483646 w 1814"/>
              <a:gd name="T77" fmla="*/ 2147483646 h 1264"/>
              <a:gd name="T78" fmla="*/ 2147483646 w 1814"/>
              <a:gd name="T79" fmla="*/ 2147483646 h 1264"/>
              <a:gd name="T80" fmla="*/ 2147483646 w 1814"/>
              <a:gd name="T81" fmla="*/ 2147483646 h 1264"/>
              <a:gd name="T82" fmla="*/ 2147483646 w 1814"/>
              <a:gd name="T83" fmla="*/ 2147483646 h 1264"/>
              <a:gd name="T84" fmla="*/ 2147483646 w 1814"/>
              <a:gd name="T85" fmla="*/ 2147483646 h 1264"/>
              <a:gd name="T86" fmla="*/ 2147483646 w 1814"/>
              <a:gd name="T87" fmla="*/ 2147483646 h 1264"/>
              <a:gd name="T88" fmla="*/ 2147483646 w 1814"/>
              <a:gd name="T89" fmla="*/ 2147483646 h 1264"/>
              <a:gd name="T90" fmla="*/ 2147483646 w 1814"/>
              <a:gd name="T91" fmla="*/ 2147483646 h 1264"/>
              <a:gd name="T92" fmla="*/ 2147483646 w 1814"/>
              <a:gd name="T93" fmla="*/ 2147483646 h 1264"/>
              <a:gd name="T94" fmla="*/ 2147483646 w 1814"/>
              <a:gd name="T95" fmla="*/ 2147483646 h 1264"/>
              <a:gd name="T96" fmla="*/ 2147483646 w 1814"/>
              <a:gd name="T97" fmla="*/ 2147483646 h 1264"/>
              <a:gd name="T98" fmla="*/ 2147483646 w 1814"/>
              <a:gd name="T99" fmla="*/ 2147483646 h 1264"/>
              <a:gd name="T100" fmla="*/ 2147483646 w 1814"/>
              <a:gd name="T101" fmla="*/ 2147483646 h 1264"/>
              <a:gd name="T102" fmla="*/ 2147483646 w 1814"/>
              <a:gd name="T103" fmla="*/ 2147483646 h 1264"/>
              <a:gd name="T104" fmla="*/ 2147483646 w 1814"/>
              <a:gd name="T105" fmla="*/ 2147483646 h 1264"/>
              <a:gd name="T106" fmla="*/ 2147483646 w 1814"/>
              <a:gd name="T107" fmla="*/ 2147483646 h 1264"/>
              <a:gd name="T108" fmla="*/ 2147483646 w 1814"/>
              <a:gd name="T109" fmla="*/ 2147483646 h 1264"/>
              <a:gd name="T110" fmla="*/ 2147483646 w 1814"/>
              <a:gd name="T111" fmla="*/ 2147483646 h 1264"/>
              <a:gd name="T112" fmla="*/ 2147483646 w 1814"/>
              <a:gd name="T113" fmla="*/ 2147483646 h 1264"/>
              <a:gd name="T114" fmla="*/ 2147483646 w 1814"/>
              <a:gd name="T115" fmla="*/ 2147483646 h 1264"/>
              <a:gd name="T116" fmla="*/ 2147483646 w 1814"/>
              <a:gd name="T117" fmla="*/ 2147483646 h 1264"/>
              <a:gd name="T118" fmla="*/ 0 w 1814"/>
              <a:gd name="T119" fmla="*/ 2147483646 h 12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814" h="1264">
                <a:moveTo>
                  <a:pt x="1814" y="130"/>
                </a:moveTo>
                <a:lnTo>
                  <a:pt x="1785" y="110"/>
                </a:lnTo>
                <a:lnTo>
                  <a:pt x="1752" y="90"/>
                </a:lnTo>
                <a:lnTo>
                  <a:pt x="1720" y="74"/>
                </a:lnTo>
                <a:lnTo>
                  <a:pt x="1685" y="59"/>
                </a:lnTo>
                <a:lnTo>
                  <a:pt x="1651" y="47"/>
                </a:lnTo>
                <a:lnTo>
                  <a:pt x="1614" y="34"/>
                </a:lnTo>
                <a:lnTo>
                  <a:pt x="1578" y="25"/>
                </a:lnTo>
                <a:lnTo>
                  <a:pt x="1540" y="18"/>
                </a:lnTo>
                <a:lnTo>
                  <a:pt x="1500" y="10"/>
                </a:lnTo>
                <a:lnTo>
                  <a:pt x="1462" y="5"/>
                </a:lnTo>
                <a:lnTo>
                  <a:pt x="1422" y="1"/>
                </a:lnTo>
                <a:lnTo>
                  <a:pt x="1382" y="0"/>
                </a:lnTo>
                <a:lnTo>
                  <a:pt x="1341" y="0"/>
                </a:lnTo>
                <a:lnTo>
                  <a:pt x="1299" y="1"/>
                </a:lnTo>
                <a:lnTo>
                  <a:pt x="1257" y="3"/>
                </a:lnTo>
                <a:lnTo>
                  <a:pt x="1215" y="7"/>
                </a:lnTo>
                <a:lnTo>
                  <a:pt x="1174" y="12"/>
                </a:lnTo>
                <a:lnTo>
                  <a:pt x="1132" y="19"/>
                </a:lnTo>
                <a:lnTo>
                  <a:pt x="1090" y="27"/>
                </a:lnTo>
                <a:lnTo>
                  <a:pt x="1047" y="36"/>
                </a:lnTo>
                <a:lnTo>
                  <a:pt x="1005" y="47"/>
                </a:lnTo>
                <a:lnTo>
                  <a:pt x="963" y="58"/>
                </a:lnTo>
                <a:lnTo>
                  <a:pt x="880" y="85"/>
                </a:lnTo>
                <a:lnTo>
                  <a:pt x="798" y="116"/>
                </a:lnTo>
                <a:lnTo>
                  <a:pt x="720" y="152"/>
                </a:lnTo>
                <a:lnTo>
                  <a:pt x="644" y="190"/>
                </a:lnTo>
                <a:lnTo>
                  <a:pt x="570" y="233"/>
                </a:lnTo>
                <a:lnTo>
                  <a:pt x="537" y="253"/>
                </a:lnTo>
                <a:lnTo>
                  <a:pt x="504" y="277"/>
                </a:lnTo>
                <a:lnTo>
                  <a:pt x="473" y="299"/>
                </a:lnTo>
                <a:lnTo>
                  <a:pt x="443" y="322"/>
                </a:lnTo>
                <a:lnTo>
                  <a:pt x="414" y="348"/>
                </a:lnTo>
                <a:lnTo>
                  <a:pt x="385" y="371"/>
                </a:lnTo>
                <a:lnTo>
                  <a:pt x="356" y="399"/>
                </a:lnTo>
                <a:lnTo>
                  <a:pt x="330" y="424"/>
                </a:lnTo>
                <a:lnTo>
                  <a:pt x="303" y="451"/>
                </a:lnTo>
                <a:lnTo>
                  <a:pt x="279" y="480"/>
                </a:lnTo>
                <a:lnTo>
                  <a:pt x="254" y="509"/>
                </a:lnTo>
                <a:lnTo>
                  <a:pt x="232" y="538"/>
                </a:lnTo>
                <a:lnTo>
                  <a:pt x="210" y="567"/>
                </a:lnTo>
                <a:lnTo>
                  <a:pt x="189" y="598"/>
                </a:lnTo>
                <a:lnTo>
                  <a:pt x="169" y="631"/>
                </a:lnTo>
                <a:lnTo>
                  <a:pt x="151" y="662"/>
                </a:lnTo>
                <a:lnTo>
                  <a:pt x="132" y="694"/>
                </a:lnTo>
                <a:lnTo>
                  <a:pt x="116" y="729"/>
                </a:lnTo>
                <a:lnTo>
                  <a:pt x="100" y="763"/>
                </a:lnTo>
                <a:lnTo>
                  <a:pt x="85" y="798"/>
                </a:lnTo>
                <a:lnTo>
                  <a:pt x="73" y="832"/>
                </a:lnTo>
                <a:lnTo>
                  <a:pt x="60" y="868"/>
                </a:lnTo>
                <a:lnTo>
                  <a:pt x="49" y="905"/>
                </a:lnTo>
                <a:lnTo>
                  <a:pt x="38" y="943"/>
                </a:lnTo>
                <a:lnTo>
                  <a:pt x="31" y="981"/>
                </a:lnTo>
                <a:lnTo>
                  <a:pt x="22" y="1019"/>
                </a:lnTo>
                <a:lnTo>
                  <a:pt x="16" y="1059"/>
                </a:lnTo>
                <a:lnTo>
                  <a:pt x="11" y="1099"/>
                </a:lnTo>
                <a:lnTo>
                  <a:pt x="5" y="1139"/>
                </a:lnTo>
                <a:lnTo>
                  <a:pt x="4" y="1180"/>
                </a:lnTo>
                <a:lnTo>
                  <a:pt x="2" y="1222"/>
                </a:lnTo>
                <a:lnTo>
                  <a:pt x="0" y="1264"/>
                </a:lnTo>
              </a:path>
            </a:pathLst>
          </a:custGeom>
          <a:noFill/>
          <a:ln w="47625">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0952" name="Freeform 5"/>
          <p:cNvSpPr>
            <a:spLocks/>
          </p:cNvSpPr>
          <p:nvPr/>
        </p:nvSpPr>
        <p:spPr bwMode="auto">
          <a:xfrm>
            <a:off x="4203700" y="3060700"/>
            <a:ext cx="2846388" cy="1304925"/>
          </a:xfrm>
          <a:custGeom>
            <a:avLst/>
            <a:gdLst>
              <a:gd name="T0" fmla="*/ 2147483646 w 2318"/>
              <a:gd name="T1" fmla="*/ 2147483646 h 869"/>
              <a:gd name="T2" fmla="*/ 2147483646 w 2318"/>
              <a:gd name="T3" fmla="*/ 2147483646 h 869"/>
              <a:gd name="T4" fmla="*/ 2147483646 w 2318"/>
              <a:gd name="T5" fmla="*/ 2147483646 h 869"/>
              <a:gd name="T6" fmla="*/ 2147483646 w 2318"/>
              <a:gd name="T7" fmla="*/ 2147483646 h 869"/>
              <a:gd name="T8" fmla="*/ 2147483646 w 2318"/>
              <a:gd name="T9" fmla="*/ 2147483646 h 869"/>
              <a:gd name="T10" fmla="*/ 2147483646 w 2318"/>
              <a:gd name="T11" fmla="*/ 2147483646 h 869"/>
              <a:gd name="T12" fmla="*/ 2147483646 w 2318"/>
              <a:gd name="T13" fmla="*/ 2147483646 h 869"/>
              <a:gd name="T14" fmla="*/ 2147483646 w 2318"/>
              <a:gd name="T15" fmla="*/ 2147483646 h 869"/>
              <a:gd name="T16" fmla="*/ 2147483646 w 2318"/>
              <a:gd name="T17" fmla="*/ 2147483646 h 869"/>
              <a:gd name="T18" fmla="*/ 2147483646 w 2318"/>
              <a:gd name="T19" fmla="*/ 2147483646 h 869"/>
              <a:gd name="T20" fmla="*/ 2147483646 w 2318"/>
              <a:gd name="T21" fmla="*/ 2147483646 h 869"/>
              <a:gd name="T22" fmla="*/ 2147483646 w 2318"/>
              <a:gd name="T23" fmla="*/ 2147483646 h 869"/>
              <a:gd name="T24" fmla="*/ 2147483646 w 2318"/>
              <a:gd name="T25" fmla="*/ 2147483646 h 869"/>
              <a:gd name="T26" fmla="*/ 2147483646 w 2318"/>
              <a:gd name="T27" fmla="*/ 2147483646 h 869"/>
              <a:gd name="T28" fmla="*/ 2147483646 w 2318"/>
              <a:gd name="T29" fmla="*/ 2147483646 h 869"/>
              <a:gd name="T30" fmla="*/ 2147483646 w 2318"/>
              <a:gd name="T31" fmla="*/ 2147483646 h 869"/>
              <a:gd name="T32" fmla="*/ 2147483646 w 2318"/>
              <a:gd name="T33" fmla="*/ 2147483646 h 869"/>
              <a:gd name="T34" fmla="*/ 2147483646 w 2318"/>
              <a:gd name="T35" fmla="*/ 2147483646 h 869"/>
              <a:gd name="T36" fmla="*/ 2147483646 w 2318"/>
              <a:gd name="T37" fmla="*/ 2147483646 h 869"/>
              <a:gd name="T38" fmla="*/ 2147483646 w 2318"/>
              <a:gd name="T39" fmla="*/ 2147483646 h 869"/>
              <a:gd name="T40" fmla="*/ 2147483646 w 2318"/>
              <a:gd name="T41" fmla="*/ 2147483646 h 869"/>
              <a:gd name="T42" fmla="*/ 2147483646 w 2318"/>
              <a:gd name="T43" fmla="*/ 2147483646 h 869"/>
              <a:gd name="T44" fmla="*/ 2147483646 w 2318"/>
              <a:gd name="T45" fmla="*/ 2147483646 h 869"/>
              <a:gd name="T46" fmla="*/ 2147483646 w 2318"/>
              <a:gd name="T47" fmla="*/ 2147483646 h 869"/>
              <a:gd name="T48" fmla="*/ 2147483646 w 2318"/>
              <a:gd name="T49" fmla="*/ 2147483646 h 869"/>
              <a:gd name="T50" fmla="*/ 2147483646 w 2318"/>
              <a:gd name="T51" fmla="*/ 2147483646 h 869"/>
              <a:gd name="T52" fmla="*/ 2147483646 w 2318"/>
              <a:gd name="T53" fmla="*/ 2147483646 h 869"/>
              <a:gd name="T54" fmla="*/ 2147483646 w 2318"/>
              <a:gd name="T55" fmla="*/ 2147483646 h 869"/>
              <a:gd name="T56" fmla="*/ 2147483646 w 2318"/>
              <a:gd name="T57" fmla="*/ 2147483646 h 869"/>
              <a:gd name="T58" fmla="*/ 2147483646 w 2318"/>
              <a:gd name="T59" fmla="*/ 2147483646 h 869"/>
              <a:gd name="T60" fmla="*/ 2147483646 w 2318"/>
              <a:gd name="T61" fmla="*/ 2147483646 h 869"/>
              <a:gd name="T62" fmla="*/ 2147483646 w 2318"/>
              <a:gd name="T63" fmla="*/ 2147483646 h 869"/>
              <a:gd name="T64" fmla="*/ 2147483646 w 2318"/>
              <a:gd name="T65" fmla="*/ 2147483646 h 869"/>
              <a:gd name="T66" fmla="*/ 2147483646 w 2318"/>
              <a:gd name="T67" fmla="*/ 2147483646 h 869"/>
              <a:gd name="T68" fmla="*/ 0 w 2318"/>
              <a:gd name="T69" fmla="*/ 2147483646 h 8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18" h="869">
                <a:moveTo>
                  <a:pt x="2267" y="0"/>
                </a:moveTo>
                <a:lnTo>
                  <a:pt x="2273" y="22"/>
                </a:lnTo>
                <a:lnTo>
                  <a:pt x="2277" y="44"/>
                </a:lnTo>
                <a:lnTo>
                  <a:pt x="2280" y="68"/>
                </a:lnTo>
                <a:lnTo>
                  <a:pt x="2286" y="91"/>
                </a:lnTo>
                <a:lnTo>
                  <a:pt x="2289" y="116"/>
                </a:lnTo>
                <a:lnTo>
                  <a:pt x="2295" y="140"/>
                </a:lnTo>
                <a:lnTo>
                  <a:pt x="2298" y="165"/>
                </a:lnTo>
                <a:lnTo>
                  <a:pt x="2302" y="191"/>
                </a:lnTo>
                <a:lnTo>
                  <a:pt x="2309" y="243"/>
                </a:lnTo>
                <a:lnTo>
                  <a:pt x="2315" y="298"/>
                </a:lnTo>
                <a:lnTo>
                  <a:pt x="2316" y="323"/>
                </a:lnTo>
                <a:lnTo>
                  <a:pt x="2318" y="350"/>
                </a:lnTo>
                <a:lnTo>
                  <a:pt x="2318" y="378"/>
                </a:lnTo>
                <a:lnTo>
                  <a:pt x="2318" y="405"/>
                </a:lnTo>
                <a:lnTo>
                  <a:pt x="2318" y="430"/>
                </a:lnTo>
                <a:lnTo>
                  <a:pt x="2318" y="456"/>
                </a:lnTo>
                <a:lnTo>
                  <a:pt x="2316" y="483"/>
                </a:lnTo>
                <a:lnTo>
                  <a:pt x="2315" y="508"/>
                </a:lnTo>
                <a:lnTo>
                  <a:pt x="2311" y="532"/>
                </a:lnTo>
                <a:lnTo>
                  <a:pt x="2307" y="557"/>
                </a:lnTo>
                <a:lnTo>
                  <a:pt x="2302" y="581"/>
                </a:lnTo>
                <a:lnTo>
                  <a:pt x="2296" y="604"/>
                </a:lnTo>
                <a:lnTo>
                  <a:pt x="2289" y="626"/>
                </a:lnTo>
                <a:lnTo>
                  <a:pt x="2282" y="648"/>
                </a:lnTo>
                <a:lnTo>
                  <a:pt x="2273" y="670"/>
                </a:lnTo>
                <a:lnTo>
                  <a:pt x="2264" y="690"/>
                </a:lnTo>
                <a:lnTo>
                  <a:pt x="2253" y="708"/>
                </a:lnTo>
                <a:lnTo>
                  <a:pt x="2240" y="726"/>
                </a:lnTo>
                <a:lnTo>
                  <a:pt x="2226" y="742"/>
                </a:lnTo>
                <a:lnTo>
                  <a:pt x="2211" y="759"/>
                </a:lnTo>
                <a:lnTo>
                  <a:pt x="2202" y="768"/>
                </a:lnTo>
                <a:lnTo>
                  <a:pt x="2191" y="775"/>
                </a:lnTo>
                <a:lnTo>
                  <a:pt x="2171" y="791"/>
                </a:lnTo>
                <a:lnTo>
                  <a:pt x="2148" y="804"/>
                </a:lnTo>
                <a:lnTo>
                  <a:pt x="2124" y="817"/>
                </a:lnTo>
                <a:lnTo>
                  <a:pt x="2099" y="827"/>
                </a:lnTo>
                <a:lnTo>
                  <a:pt x="2072" y="837"/>
                </a:lnTo>
                <a:lnTo>
                  <a:pt x="2044" y="844"/>
                </a:lnTo>
                <a:lnTo>
                  <a:pt x="2013" y="851"/>
                </a:lnTo>
                <a:lnTo>
                  <a:pt x="1983" y="856"/>
                </a:lnTo>
                <a:lnTo>
                  <a:pt x="1952" y="862"/>
                </a:lnTo>
                <a:lnTo>
                  <a:pt x="1919" y="864"/>
                </a:lnTo>
                <a:lnTo>
                  <a:pt x="1885" y="867"/>
                </a:lnTo>
                <a:lnTo>
                  <a:pt x="1850" y="867"/>
                </a:lnTo>
                <a:lnTo>
                  <a:pt x="1816" y="869"/>
                </a:lnTo>
                <a:lnTo>
                  <a:pt x="1779" y="867"/>
                </a:lnTo>
                <a:lnTo>
                  <a:pt x="1743" y="867"/>
                </a:lnTo>
                <a:lnTo>
                  <a:pt x="1691" y="864"/>
                </a:lnTo>
                <a:lnTo>
                  <a:pt x="1636" y="858"/>
                </a:lnTo>
                <a:lnTo>
                  <a:pt x="1582" y="853"/>
                </a:lnTo>
                <a:lnTo>
                  <a:pt x="1527" y="846"/>
                </a:lnTo>
                <a:lnTo>
                  <a:pt x="1471" y="837"/>
                </a:lnTo>
                <a:lnTo>
                  <a:pt x="1415" y="827"/>
                </a:lnTo>
                <a:lnTo>
                  <a:pt x="1359" y="815"/>
                </a:lnTo>
                <a:lnTo>
                  <a:pt x="1301" y="804"/>
                </a:lnTo>
                <a:lnTo>
                  <a:pt x="1185" y="775"/>
                </a:lnTo>
                <a:lnTo>
                  <a:pt x="1068" y="740"/>
                </a:lnTo>
                <a:lnTo>
                  <a:pt x="952" y="704"/>
                </a:lnTo>
                <a:lnTo>
                  <a:pt x="836" y="662"/>
                </a:lnTo>
                <a:lnTo>
                  <a:pt x="722" y="617"/>
                </a:lnTo>
                <a:lnTo>
                  <a:pt x="609" y="568"/>
                </a:lnTo>
                <a:lnTo>
                  <a:pt x="499" y="517"/>
                </a:lnTo>
                <a:lnTo>
                  <a:pt x="390" y="463"/>
                </a:lnTo>
                <a:lnTo>
                  <a:pt x="287" y="407"/>
                </a:lnTo>
                <a:lnTo>
                  <a:pt x="187" y="349"/>
                </a:lnTo>
                <a:lnTo>
                  <a:pt x="138" y="320"/>
                </a:lnTo>
                <a:lnTo>
                  <a:pt x="91" y="289"/>
                </a:lnTo>
                <a:lnTo>
                  <a:pt x="45" y="258"/>
                </a:lnTo>
                <a:lnTo>
                  <a:pt x="0" y="227"/>
                </a:lnTo>
              </a:path>
            </a:pathLst>
          </a:custGeom>
          <a:noFill/>
          <a:ln w="47625">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10953" name="Rectangle 6"/>
          <p:cNvSpPr>
            <a:spLocks noChangeArrowheads="1"/>
          </p:cNvSpPr>
          <p:nvPr/>
        </p:nvSpPr>
        <p:spPr bwMode="auto">
          <a:xfrm>
            <a:off x="1390650" y="4648200"/>
            <a:ext cx="3841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E4A8"/>
                </a:solidFill>
                <a:effectLst/>
                <a:uLnTx/>
                <a:uFillTx/>
                <a:latin typeface="宋体" panose="02010600030101010101" pitchFamily="2" charset="-122"/>
                <a:ea typeface="宋体" panose="02010600030101010101" pitchFamily="2" charset="-122"/>
                <a:cs typeface="+mn-cs"/>
              </a:rPr>
              <a:t>P</a:t>
            </a:r>
            <a:r>
              <a:rPr kumimoji="0" lang="en-US" altLang="zh-CN" sz="3600" b="1" i="0" u="none" strike="noStrike" kern="1200" cap="none" spc="0" normalizeH="0" baseline="-25000" noProof="0">
                <a:ln>
                  <a:noFill/>
                </a:ln>
                <a:solidFill>
                  <a:srgbClr val="00E4A8"/>
                </a:solidFill>
                <a:effectLst/>
                <a:uLnTx/>
                <a:uFillTx/>
                <a:latin typeface="宋体" panose="02010600030101010101" pitchFamily="2" charset="-122"/>
                <a:ea typeface="宋体" panose="02010600030101010101" pitchFamily="2" charset="-122"/>
                <a:cs typeface="+mn-cs"/>
              </a:rPr>
              <a:t>0</a:t>
            </a:r>
          </a:p>
        </p:txBody>
      </p:sp>
      <p:sp>
        <p:nvSpPr>
          <p:cNvPr id="210954" name="Rectangle 7"/>
          <p:cNvSpPr>
            <a:spLocks noChangeArrowheads="1"/>
          </p:cNvSpPr>
          <p:nvPr/>
        </p:nvSpPr>
        <p:spPr bwMode="auto">
          <a:xfrm>
            <a:off x="1366838" y="3079750"/>
            <a:ext cx="3841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E4A8"/>
                </a:solidFill>
                <a:effectLst/>
                <a:uLnTx/>
                <a:uFillTx/>
                <a:latin typeface="宋体" panose="02010600030101010101" pitchFamily="2" charset="-122"/>
                <a:ea typeface="宋体" panose="02010600030101010101" pitchFamily="2" charset="-122"/>
                <a:cs typeface="+mn-cs"/>
              </a:rPr>
              <a:t>P</a:t>
            </a:r>
            <a:r>
              <a:rPr kumimoji="0" lang="en-US" altLang="zh-CN" sz="3600" b="1" i="0" u="none" strike="noStrike" kern="1200" cap="none" spc="0" normalizeH="0" baseline="-25000" noProof="0">
                <a:ln>
                  <a:noFill/>
                </a:ln>
                <a:solidFill>
                  <a:srgbClr val="00E4A8"/>
                </a:solidFill>
                <a:effectLst/>
                <a:uLnTx/>
                <a:uFillTx/>
                <a:latin typeface="宋体" panose="02010600030101010101" pitchFamily="2" charset="-122"/>
                <a:ea typeface="宋体" panose="02010600030101010101" pitchFamily="2" charset="-122"/>
                <a:cs typeface="+mn-cs"/>
              </a:rPr>
              <a:t>1</a:t>
            </a:r>
          </a:p>
        </p:txBody>
      </p:sp>
      <p:sp>
        <p:nvSpPr>
          <p:cNvPr id="210955" name="Rectangle 8"/>
          <p:cNvSpPr>
            <a:spLocks noChangeArrowheads="1"/>
          </p:cNvSpPr>
          <p:nvPr/>
        </p:nvSpPr>
        <p:spPr bwMode="auto">
          <a:xfrm>
            <a:off x="3028950" y="2039938"/>
            <a:ext cx="3841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E4A8"/>
                </a:solidFill>
                <a:effectLst/>
                <a:uLnTx/>
                <a:uFillTx/>
                <a:latin typeface="宋体" panose="02010600030101010101" pitchFamily="2" charset="-122"/>
                <a:ea typeface="宋体" panose="02010600030101010101" pitchFamily="2" charset="-122"/>
                <a:cs typeface="+mn-cs"/>
              </a:rPr>
              <a:t>P</a:t>
            </a:r>
            <a:r>
              <a:rPr kumimoji="0" lang="en-US" altLang="zh-CN" sz="3600" b="1" i="0" u="none" strike="noStrike" kern="1200" cap="none" spc="0" normalizeH="0" baseline="-25000" noProof="0">
                <a:ln>
                  <a:noFill/>
                </a:ln>
                <a:solidFill>
                  <a:srgbClr val="00E4A8"/>
                </a:solidFill>
                <a:effectLst/>
                <a:uLnTx/>
                <a:uFillTx/>
                <a:latin typeface="宋体" panose="02010600030101010101" pitchFamily="2" charset="-122"/>
                <a:ea typeface="宋体" panose="02010600030101010101" pitchFamily="2" charset="-122"/>
                <a:cs typeface="+mn-cs"/>
              </a:rPr>
              <a:t>2</a:t>
            </a:r>
          </a:p>
        </p:txBody>
      </p:sp>
      <p:sp>
        <p:nvSpPr>
          <p:cNvPr id="210956" name="Rectangle 9"/>
          <p:cNvSpPr>
            <a:spLocks noChangeArrowheads="1"/>
          </p:cNvSpPr>
          <p:nvPr/>
        </p:nvSpPr>
        <p:spPr bwMode="auto">
          <a:xfrm>
            <a:off x="4268788" y="2730500"/>
            <a:ext cx="14589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00E4A8"/>
                </a:solidFill>
                <a:effectLst/>
                <a:uLnTx/>
                <a:uFillTx/>
                <a:latin typeface="宋体" panose="02010600030101010101" pitchFamily="2" charset="-122"/>
                <a:ea typeface="宋体" panose="02010600030101010101" pitchFamily="2" charset="-122"/>
                <a:cs typeface="+mn-cs"/>
              </a:rPr>
              <a:t>P</a:t>
            </a:r>
            <a:r>
              <a:rPr kumimoji="0" lang="en-US" altLang="zh-CN" sz="3600" b="1" i="0" u="none" strike="noStrike" kern="1200" cap="none" spc="0" normalizeH="0" baseline="-25000" noProof="0">
                <a:ln>
                  <a:noFill/>
                </a:ln>
                <a:solidFill>
                  <a:srgbClr val="00E4A8"/>
                </a:solidFill>
                <a:effectLst/>
                <a:uLnTx/>
                <a:uFillTx/>
                <a:latin typeface="宋体" panose="02010600030101010101" pitchFamily="2" charset="-122"/>
                <a:ea typeface="宋体" panose="02010600030101010101" pitchFamily="2" charset="-122"/>
                <a:cs typeface="+mn-cs"/>
              </a:rPr>
              <a:t>3</a:t>
            </a:r>
            <a:r>
              <a:rPr kumimoji="0" lang="en-US" altLang="zh-CN" sz="3600" b="1" i="0" u="none" strike="noStrike" kern="1200" cap="none" spc="0" normalizeH="0" baseline="0" noProof="0">
                <a:ln>
                  <a:noFill/>
                </a:ln>
                <a:solidFill>
                  <a:srgbClr val="00E4A8"/>
                </a:solidFill>
                <a:effectLst/>
                <a:uLnTx/>
                <a:uFillTx/>
                <a:latin typeface="宋体" panose="02010600030101010101" pitchFamily="2" charset="-122"/>
                <a:ea typeface="宋体" panose="02010600030101010101" pitchFamily="2" charset="-122"/>
                <a:cs typeface="+mn-cs"/>
              </a:rPr>
              <a:t> </a:t>
            </a:r>
            <a:r>
              <a:rPr kumimoji="0" lang="en-US" altLang="zh-CN" sz="3600" b="1" i="0" u="none" strike="noStrike" kern="1200" cap="none" spc="0" normalizeH="0" baseline="0" noProof="0">
                <a:ln>
                  <a:noFill/>
                </a:ln>
                <a:solidFill>
                  <a:srgbClr val="FFE265"/>
                </a:solidFill>
                <a:effectLst/>
                <a:uLnTx/>
                <a:uFillTx/>
                <a:latin typeface="宋体" panose="02010600030101010101" pitchFamily="2" charset="-122"/>
                <a:ea typeface="宋体" panose="02010600030101010101" pitchFamily="2" charset="-122"/>
                <a:cs typeface="+mn-cs"/>
              </a:rPr>
              <a:t>(Q</a:t>
            </a:r>
            <a:r>
              <a:rPr kumimoji="0" lang="en-US" altLang="zh-CN" sz="3600" b="1" i="0" u="none" strike="noStrike" kern="1200" cap="none" spc="0" normalizeH="0" baseline="-25000" noProof="0">
                <a:ln>
                  <a:noFill/>
                </a:ln>
                <a:solidFill>
                  <a:srgbClr val="FFE265"/>
                </a:solidFill>
                <a:effectLst/>
                <a:uLnTx/>
                <a:uFillTx/>
                <a:latin typeface="宋体" panose="02010600030101010101" pitchFamily="2" charset="-122"/>
                <a:ea typeface="宋体" panose="02010600030101010101" pitchFamily="2" charset="-122"/>
                <a:cs typeface="+mn-cs"/>
              </a:rPr>
              <a:t>0</a:t>
            </a:r>
            <a:r>
              <a:rPr kumimoji="0" lang="en-US" altLang="zh-CN" sz="3600" b="1" i="0" u="none" strike="noStrike" kern="1200" cap="none" spc="0" normalizeH="0" baseline="0" noProof="0">
                <a:ln>
                  <a:noFill/>
                </a:ln>
                <a:solidFill>
                  <a:srgbClr val="FFE265"/>
                </a:solidFill>
                <a:effectLst/>
                <a:uLnTx/>
                <a:uFillTx/>
                <a:latin typeface="宋体" panose="02010600030101010101" pitchFamily="2" charset="-122"/>
                <a:ea typeface="宋体" panose="02010600030101010101" pitchFamily="2" charset="-122"/>
                <a:cs typeface="+mn-cs"/>
              </a:rPr>
              <a:t>)</a:t>
            </a:r>
          </a:p>
        </p:txBody>
      </p:sp>
      <p:sp>
        <p:nvSpPr>
          <p:cNvPr id="210957" name="Rectangle 10"/>
          <p:cNvSpPr>
            <a:spLocks noChangeArrowheads="1"/>
          </p:cNvSpPr>
          <p:nvPr/>
        </p:nvSpPr>
        <p:spPr bwMode="auto">
          <a:xfrm>
            <a:off x="5487988" y="4905375"/>
            <a:ext cx="3841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E265"/>
                </a:solidFill>
                <a:effectLst/>
                <a:uLnTx/>
                <a:uFillTx/>
                <a:latin typeface="宋体" panose="02010600030101010101" pitchFamily="2" charset="-122"/>
                <a:ea typeface="宋体" panose="02010600030101010101" pitchFamily="2" charset="-122"/>
                <a:cs typeface="+mn-cs"/>
              </a:rPr>
              <a:t>Q</a:t>
            </a:r>
            <a:r>
              <a:rPr kumimoji="0" lang="en-US" altLang="zh-CN" sz="3600" b="1" i="0" u="none" strike="noStrike" kern="1200" cap="none" spc="0" normalizeH="0" baseline="-25000" noProof="0">
                <a:ln>
                  <a:noFill/>
                </a:ln>
                <a:solidFill>
                  <a:srgbClr val="FFE265"/>
                </a:solidFill>
                <a:effectLst/>
                <a:uLnTx/>
                <a:uFillTx/>
                <a:latin typeface="宋体" panose="02010600030101010101" pitchFamily="2" charset="-122"/>
                <a:ea typeface="宋体" panose="02010600030101010101" pitchFamily="2" charset="-122"/>
                <a:cs typeface="+mn-cs"/>
              </a:rPr>
              <a:t>1</a:t>
            </a:r>
          </a:p>
        </p:txBody>
      </p:sp>
      <p:sp>
        <p:nvSpPr>
          <p:cNvPr id="210958" name="Rectangle 11"/>
          <p:cNvSpPr>
            <a:spLocks noChangeArrowheads="1"/>
          </p:cNvSpPr>
          <p:nvPr/>
        </p:nvSpPr>
        <p:spPr bwMode="auto">
          <a:xfrm>
            <a:off x="7272338" y="4921250"/>
            <a:ext cx="3841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E265"/>
                </a:solidFill>
                <a:effectLst/>
                <a:uLnTx/>
                <a:uFillTx/>
                <a:latin typeface="宋体" panose="02010600030101010101" pitchFamily="2" charset="-122"/>
                <a:ea typeface="宋体" panose="02010600030101010101" pitchFamily="2" charset="-122"/>
                <a:cs typeface="+mn-cs"/>
              </a:rPr>
              <a:t>Q</a:t>
            </a:r>
            <a:r>
              <a:rPr kumimoji="0" lang="en-US" altLang="zh-CN" sz="3600" b="1" i="0" u="none" strike="noStrike" kern="1200" cap="none" spc="0" normalizeH="0" baseline="-25000" noProof="0">
                <a:ln>
                  <a:noFill/>
                </a:ln>
                <a:solidFill>
                  <a:srgbClr val="FFE265"/>
                </a:solidFill>
                <a:effectLst/>
                <a:uLnTx/>
                <a:uFillTx/>
                <a:latin typeface="宋体" panose="02010600030101010101" pitchFamily="2" charset="-122"/>
                <a:ea typeface="宋体" panose="02010600030101010101" pitchFamily="2" charset="-122"/>
                <a:cs typeface="+mn-cs"/>
              </a:rPr>
              <a:t>2</a:t>
            </a:r>
          </a:p>
        </p:txBody>
      </p:sp>
      <p:sp>
        <p:nvSpPr>
          <p:cNvPr id="210959" name="Rectangle 12"/>
          <p:cNvSpPr>
            <a:spLocks noChangeArrowheads="1"/>
          </p:cNvSpPr>
          <p:nvPr/>
        </p:nvSpPr>
        <p:spPr bwMode="auto">
          <a:xfrm>
            <a:off x="7248525" y="2743200"/>
            <a:ext cx="3841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E265"/>
                </a:solidFill>
                <a:effectLst/>
                <a:uLnTx/>
                <a:uFillTx/>
                <a:latin typeface="宋体" panose="02010600030101010101" pitchFamily="2" charset="-122"/>
                <a:ea typeface="宋体" panose="02010600030101010101" pitchFamily="2" charset="-122"/>
                <a:cs typeface="+mn-cs"/>
              </a:rPr>
              <a:t>Q</a:t>
            </a:r>
            <a:r>
              <a:rPr kumimoji="0" lang="en-US" altLang="zh-CN" sz="3600" b="1" i="0" u="none" strike="noStrike" kern="1200" cap="none" spc="0" normalizeH="0" baseline="-25000" noProof="0">
                <a:ln>
                  <a:noFill/>
                </a:ln>
                <a:solidFill>
                  <a:srgbClr val="FFE265"/>
                </a:solidFill>
                <a:effectLst/>
                <a:uLnTx/>
                <a:uFillTx/>
                <a:latin typeface="宋体" panose="02010600030101010101" pitchFamily="2" charset="-122"/>
                <a:ea typeface="宋体" panose="02010600030101010101" pitchFamily="2" charset="-122"/>
                <a:cs typeface="+mn-cs"/>
              </a:rPr>
              <a:t>3</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6"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7"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C0FC91D-5B64-4854-AC47-3180375A7C21}"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23237" name="Rectangle 2"/>
          <p:cNvSpPr>
            <a:spLocks noGrp="1" noChangeArrowheads="1"/>
          </p:cNvSpPr>
          <p:nvPr>
            <p:ph type="title"/>
          </p:nvPr>
        </p:nvSpPr>
        <p:spPr/>
        <p:txBody>
          <a:bodyPr/>
          <a:lstStyle/>
          <a:p>
            <a:pPr eaLnBrk="1" hangingPunct="1"/>
            <a:r>
              <a:rPr lang="en-US" altLang="zh-CN" sz="4000" b="1">
                <a:solidFill>
                  <a:schemeClr val="bg1"/>
                </a:solidFill>
                <a:latin typeface="Times New Roman" panose="02020603050405020304" pitchFamily="18" charset="0"/>
              </a:rPr>
              <a:t>Bezier surfaces</a:t>
            </a:r>
          </a:p>
        </p:txBody>
      </p:sp>
      <p:sp>
        <p:nvSpPr>
          <p:cNvPr id="223238" name="Rectangle 3"/>
          <p:cNvSpPr>
            <a:spLocks noChangeArrowheads="1"/>
          </p:cNvSpPr>
          <p:nvPr/>
        </p:nvSpPr>
        <p:spPr bwMode="auto">
          <a:xfrm>
            <a:off x="627063" y="1958975"/>
            <a:ext cx="7772400" cy="61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altLang="zh-CN"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Bicubic(</a:t>
            </a:r>
            <a:r>
              <a:rPr kumimoji="0" lang="zh-CN" altLang="en-US"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双三次</a:t>
            </a:r>
            <a:r>
              <a:rPr kumimoji="0" lang="en-US" altLang="zh-CN"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)Bezier surface (</a:t>
            </a:r>
            <a:r>
              <a:rPr kumimoji="0" lang="en-US" altLang="zh-CN" sz="3200" b="1" i="1"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m=n</a:t>
            </a:r>
            <a:r>
              <a:rPr kumimoji="0" lang="en-US" altLang="zh-CN" sz="32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=3)</a:t>
            </a:r>
          </a:p>
        </p:txBody>
      </p:sp>
      <mc:AlternateContent xmlns:mc="http://schemas.openxmlformats.org/markup-compatibility/2006" xmlns:a14="http://schemas.microsoft.com/office/drawing/2010/main">
        <mc:Choice Requires="a14">
          <p:sp>
            <p:nvSpPr>
              <p:cNvPr id="223239" name="Object 4"/>
              <p:cNvSpPr txBox="1">
                <a:spLocks noGrp="1"/>
              </p:cNvSpPr>
              <p:nvPr>
                <p:ph idx="1"/>
              </p:nvPr>
            </p:nvSpPr>
            <p:spPr bwMode="auto">
              <a:xfrm>
                <a:off x="963613" y="3155950"/>
                <a:ext cx="6945312" cy="1893888"/>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r>
                        <a:rPr lang="zh-CN" altLang="en-US" b="1" i="1" smtClean="0">
                          <a:solidFill>
                            <a:schemeClr val="accent1">
                              <a:lumMod val="60000"/>
                              <a:lumOff val="40000"/>
                            </a:schemeClr>
                          </a:solidFill>
                          <a:latin typeface="Cambria Math" panose="02040503050406030204" pitchFamily="18" charset="0"/>
                        </a:rPr>
                        <m:t>𝒑</m:t>
                      </m:r>
                      <m:r>
                        <a:rPr lang="zh-CN" altLang="en-US" b="1" i="1" smtClean="0">
                          <a:solidFill>
                            <a:schemeClr val="accent1">
                              <a:lumMod val="60000"/>
                              <a:lumOff val="40000"/>
                            </a:schemeClr>
                          </a:solidFill>
                          <a:latin typeface="Cambria Math" panose="02040503050406030204" pitchFamily="18" charset="0"/>
                        </a:rPr>
                        <m:t>(</m:t>
                      </m:r>
                      <m:r>
                        <a:rPr lang="zh-CN" altLang="en-US" b="1" i="1" smtClean="0">
                          <a:solidFill>
                            <a:schemeClr val="accent1">
                              <a:lumMod val="60000"/>
                              <a:lumOff val="40000"/>
                            </a:schemeClr>
                          </a:solidFill>
                          <a:latin typeface="Cambria Math" panose="02040503050406030204" pitchFamily="18" charset="0"/>
                        </a:rPr>
                        <m:t>𝒖</m:t>
                      </m:r>
                      <m:r>
                        <a:rPr lang="zh-CN" altLang="en-US" b="1" i="1" smtClean="0">
                          <a:solidFill>
                            <a:schemeClr val="accent1">
                              <a:lumMod val="60000"/>
                              <a:lumOff val="40000"/>
                            </a:schemeClr>
                          </a:solidFill>
                          <a:latin typeface="Cambria Math" panose="02040503050406030204" pitchFamily="18" charset="0"/>
                        </a:rPr>
                        <m:t>,</m:t>
                      </m:r>
                      <m:r>
                        <a:rPr lang="zh-CN" altLang="en-US" b="1" i="1" smtClean="0">
                          <a:solidFill>
                            <a:schemeClr val="accent1">
                              <a:lumMod val="60000"/>
                              <a:lumOff val="40000"/>
                            </a:schemeClr>
                          </a:solidFill>
                          <a:latin typeface="Cambria Math" panose="02040503050406030204" pitchFamily="18" charset="0"/>
                        </a:rPr>
                        <m:t>𝒗</m:t>
                      </m:r>
                      <m:r>
                        <a:rPr lang="zh-CN" altLang="en-US" b="1" i="1" smtClean="0">
                          <a:solidFill>
                            <a:schemeClr val="accent1">
                              <a:lumMod val="60000"/>
                              <a:lumOff val="40000"/>
                            </a:schemeClr>
                          </a:solidFill>
                          <a:latin typeface="Cambria Math" panose="02040503050406030204" pitchFamily="18" charset="0"/>
                        </a:rPr>
                        <m:t>)=</m:t>
                      </m:r>
                      <m:nary>
                        <m:naryPr>
                          <m:chr m:val="∑"/>
                          <m:ctrlPr>
                            <a:rPr lang="zh-CN" altLang="en-US" b="1" i="1">
                              <a:solidFill>
                                <a:schemeClr val="accent1">
                                  <a:lumMod val="60000"/>
                                  <a:lumOff val="40000"/>
                                </a:schemeClr>
                              </a:solidFill>
                              <a:latin typeface="Cambria Math" panose="02040503050406030204" pitchFamily="18" charset="0"/>
                            </a:rPr>
                          </m:ctrlPr>
                        </m:naryPr>
                        <m:sub>
                          <m:r>
                            <a:rPr lang="zh-CN" altLang="en-US" b="1" i="1">
                              <a:solidFill>
                                <a:schemeClr val="accent1">
                                  <a:lumMod val="60000"/>
                                  <a:lumOff val="40000"/>
                                </a:schemeClr>
                              </a:solidFill>
                              <a:latin typeface="Cambria Math" panose="02040503050406030204" pitchFamily="18" charset="0"/>
                            </a:rPr>
                            <m:t>𝒊</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𝟎</m:t>
                          </m:r>
                        </m:sub>
                        <m:sup>
                          <m:r>
                            <a:rPr lang="zh-CN" altLang="en-US" b="1" i="1">
                              <a:solidFill>
                                <a:schemeClr val="accent1">
                                  <a:lumMod val="60000"/>
                                  <a:lumOff val="40000"/>
                                </a:schemeClr>
                              </a:solidFill>
                              <a:latin typeface="Cambria Math" panose="02040503050406030204" pitchFamily="18" charset="0"/>
                            </a:rPr>
                            <m:t>𝟑</m:t>
                          </m:r>
                        </m:sup>
                        <m:e>
                          <m:nary>
                            <m:naryPr>
                              <m:chr m:val="∑"/>
                              <m:ctrlPr>
                                <a:rPr lang="zh-CN" altLang="en-US" b="1" i="1">
                                  <a:solidFill>
                                    <a:schemeClr val="accent1">
                                      <a:lumMod val="60000"/>
                                      <a:lumOff val="40000"/>
                                    </a:schemeClr>
                                  </a:solidFill>
                                  <a:latin typeface="Cambria Math" panose="02040503050406030204" pitchFamily="18" charset="0"/>
                                </a:rPr>
                              </m:ctrlPr>
                            </m:naryPr>
                            <m:sub>
                              <m:r>
                                <a:rPr lang="zh-CN" altLang="en-US" b="1" i="1">
                                  <a:solidFill>
                                    <a:schemeClr val="accent1">
                                      <a:lumMod val="60000"/>
                                      <a:lumOff val="40000"/>
                                    </a:schemeClr>
                                  </a:solidFill>
                                  <a:latin typeface="Cambria Math" panose="02040503050406030204" pitchFamily="18" charset="0"/>
                                </a:rPr>
                                <m:t>𝒋</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𝟎</m:t>
                              </m:r>
                            </m:sub>
                            <m:sup>
                              <m:r>
                                <a:rPr lang="zh-CN" altLang="en-US" b="1" i="1">
                                  <a:solidFill>
                                    <a:schemeClr val="accent1">
                                      <a:lumMod val="60000"/>
                                      <a:lumOff val="40000"/>
                                    </a:schemeClr>
                                  </a:solidFill>
                                  <a:latin typeface="Cambria Math" panose="02040503050406030204" pitchFamily="18" charset="0"/>
                                </a:rPr>
                                <m:t>𝟑</m:t>
                              </m:r>
                            </m:sup>
                            <m:e>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𝑷</m:t>
                                  </m:r>
                                </m:e>
                                <m:sub>
                                  <m:r>
                                    <a:rPr lang="zh-CN" altLang="en-US" b="1" i="1">
                                      <a:solidFill>
                                        <a:schemeClr val="accent1">
                                          <a:lumMod val="60000"/>
                                          <a:lumOff val="40000"/>
                                        </a:schemeClr>
                                      </a:solidFill>
                                      <a:latin typeface="Cambria Math" panose="02040503050406030204" pitchFamily="18" charset="0"/>
                                    </a:rPr>
                                    <m:t>𝒊</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𝒋</m:t>
                                  </m:r>
                                </m:sub>
                              </m:sSub>
                              <m:r>
                                <a:rPr lang="zh-CN" altLang="en-US" b="1" i="1">
                                  <a:solidFill>
                                    <a:schemeClr val="accent1">
                                      <a:lumMod val="60000"/>
                                      <a:lumOff val="40000"/>
                                    </a:schemeClr>
                                  </a:solidFill>
                                  <a:latin typeface="Cambria Math" panose="02040503050406030204" pitchFamily="18" charset="0"/>
                                </a:rPr>
                                <m:t>𝑩𝑬</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𝑵</m:t>
                                  </m:r>
                                </m:e>
                                <m:sub>
                                  <m:r>
                                    <a:rPr lang="zh-CN" altLang="en-US" b="1" i="1">
                                      <a:solidFill>
                                        <a:schemeClr val="accent1">
                                          <a:lumMod val="60000"/>
                                          <a:lumOff val="40000"/>
                                        </a:schemeClr>
                                      </a:solidFill>
                                      <a:latin typeface="Cambria Math" panose="02040503050406030204" pitchFamily="18" charset="0"/>
                                    </a:rPr>
                                    <m:t>𝒊</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𝟑</m:t>
                                  </m:r>
                                </m:sub>
                              </m:sSub>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𝒖</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𝑩𝑬</m:t>
                              </m:r>
                              <m:sSub>
                                <m:sSubPr>
                                  <m:ctrlPr>
                                    <a:rPr lang="zh-CN" altLang="en-US" b="1" i="1">
                                      <a:solidFill>
                                        <a:schemeClr val="accent1">
                                          <a:lumMod val="60000"/>
                                          <a:lumOff val="40000"/>
                                        </a:schemeClr>
                                      </a:solidFill>
                                      <a:latin typeface="Cambria Math" panose="02040503050406030204" pitchFamily="18" charset="0"/>
                                    </a:rPr>
                                  </m:ctrlPr>
                                </m:sSubPr>
                                <m:e>
                                  <m:r>
                                    <a:rPr lang="zh-CN" altLang="en-US" b="1" i="1">
                                      <a:solidFill>
                                        <a:schemeClr val="accent1">
                                          <a:lumMod val="60000"/>
                                          <a:lumOff val="40000"/>
                                        </a:schemeClr>
                                      </a:solidFill>
                                      <a:latin typeface="Cambria Math" panose="02040503050406030204" pitchFamily="18" charset="0"/>
                                    </a:rPr>
                                    <m:t>𝑵</m:t>
                                  </m:r>
                                </m:e>
                                <m:sub>
                                  <m:r>
                                    <a:rPr lang="zh-CN" altLang="en-US" b="1" i="1">
                                      <a:solidFill>
                                        <a:schemeClr val="accent1">
                                          <a:lumMod val="60000"/>
                                          <a:lumOff val="40000"/>
                                        </a:schemeClr>
                                      </a:solidFill>
                                      <a:latin typeface="Cambria Math" panose="02040503050406030204" pitchFamily="18" charset="0"/>
                                    </a:rPr>
                                    <m:t>𝒋</m:t>
                                  </m:r>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𝟑</m:t>
                                  </m:r>
                                </m:sub>
                              </m:sSub>
                              <m:r>
                                <a:rPr lang="zh-CN" altLang="en-US" b="1" i="1">
                                  <a:solidFill>
                                    <a:schemeClr val="accent1">
                                      <a:lumMod val="60000"/>
                                      <a:lumOff val="40000"/>
                                    </a:schemeClr>
                                  </a:solidFill>
                                  <a:latin typeface="Cambria Math" panose="02040503050406030204" pitchFamily="18" charset="0"/>
                                </a:rPr>
                                <m:t>(</m:t>
                              </m:r>
                              <m:r>
                                <a:rPr lang="zh-CN" altLang="en-US" b="1" i="1">
                                  <a:solidFill>
                                    <a:schemeClr val="accent1">
                                      <a:lumMod val="60000"/>
                                      <a:lumOff val="40000"/>
                                    </a:schemeClr>
                                  </a:solidFill>
                                  <a:latin typeface="Cambria Math" panose="02040503050406030204" pitchFamily="18" charset="0"/>
                                </a:rPr>
                                <m:t>𝒗</m:t>
                              </m:r>
                              <m:r>
                                <a:rPr lang="zh-CN" altLang="en-US" b="1" i="1">
                                  <a:solidFill>
                                    <a:schemeClr val="accent1">
                                      <a:lumMod val="60000"/>
                                      <a:lumOff val="40000"/>
                                    </a:schemeClr>
                                  </a:solidFill>
                                  <a:latin typeface="Cambria Math" panose="02040503050406030204" pitchFamily="18" charset="0"/>
                                </a:rPr>
                                <m:t>)</m:t>
                              </m:r>
                            </m:e>
                          </m:nary>
                        </m:e>
                      </m:nary>
                    </m:oMath>
                    <m:oMath xmlns:m="http://schemas.openxmlformats.org/officeDocument/2006/math">
                      <m:r>
                        <m:rPr>
                          <m:nor/>
                        </m:rPr>
                        <a:rPr lang="zh-CN" altLang="en-US" b="1" i="0">
                          <a:solidFill>
                            <a:schemeClr val="accent1">
                              <a:lumMod val="60000"/>
                              <a:lumOff val="40000"/>
                            </a:schemeClr>
                          </a:solidFill>
                          <a:latin typeface="Cambria Math" panose="02040503050406030204" pitchFamily="18" charset="0"/>
                        </a:rPr>
                        <m:t>                           </m:t>
                      </m:r>
                      <m:r>
                        <a:rPr lang="zh-CN" altLang="en-US" b="1" i="1">
                          <a:solidFill>
                            <a:schemeClr val="accent1">
                              <a:lumMod val="60000"/>
                              <a:lumOff val="40000"/>
                            </a:schemeClr>
                          </a:solidFill>
                          <a:latin typeface="Cambria Math" panose="02040503050406030204" pitchFamily="18" charset="0"/>
                        </a:rPr>
                        <m:t>(</m:t>
                      </m:r>
                      <m:r>
                        <m:rPr>
                          <m:nor/>
                        </m:rPr>
                        <a:rPr lang="zh-CN" altLang="en-US" b="1" i="0">
                          <a:solidFill>
                            <a:schemeClr val="accent1">
                              <a:lumMod val="60000"/>
                              <a:lumOff val="40000"/>
                            </a:schemeClr>
                          </a:solidFill>
                          <a:latin typeface="Cambria Math" panose="02040503050406030204" pitchFamily="18" charset="0"/>
                        </a:rPr>
                        <m:t>u</m:t>
                      </m:r>
                      <m:r>
                        <m:rPr>
                          <m:nor/>
                        </m:rPr>
                        <a:rPr lang="zh-CN" altLang="en-US" b="1" i="0">
                          <a:solidFill>
                            <a:schemeClr val="accent1">
                              <a:lumMod val="60000"/>
                              <a:lumOff val="40000"/>
                            </a:schemeClr>
                          </a:solidFill>
                          <a:latin typeface="Cambria Math" panose="02040503050406030204" pitchFamily="18" charset="0"/>
                        </a:rPr>
                        <m:t>,</m:t>
                      </m:r>
                      <m:r>
                        <m:rPr>
                          <m:nor/>
                        </m:rPr>
                        <a:rPr lang="zh-CN" altLang="en-US" b="1" i="0">
                          <a:solidFill>
                            <a:schemeClr val="accent1">
                              <a:lumMod val="60000"/>
                              <a:lumOff val="40000"/>
                            </a:schemeClr>
                          </a:solidFill>
                          <a:latin typeface="Cambria Math" panose="02040503050406030204" pitchFamily="18" charset="0"/>
                        </a:rPr>
                        <m:t>v</m:t>
                      </m:r>
                      <m:r>
                        <a:rPr lang="zh-CN" altLang="en-US" b="1" i="1">
                          <a:solidFill>
                            <a:schemeClr val="accent1">
                              <a:lumMod val="60000"/>
                              <a:lumOff val="40000"/>
                            </a:schemeClr>
                          </a:solidFill>
                          <a:latin typeface="Cambria Math" panose="02040503050406030204" pitchFamily="18" charset="0"/>
                        </a:rPr>
                        <m:t>)∈[</m:t>
                      </m:r>
                      <m:r>
                        <m:rPr>
                          <m:nor/>
                        </m:rPr>
                        <a:rPr lang="zh-CN" altLang="en-US" b="1" i="0">
                          <a:solidFill>
                            <a:schemeClr val="accent1">
                              <a:lumMod val="60000"/>
                              <a:lumOff val="40000"/>
                            </a:schemeClr>
                          </a:solidFill>
                          <a:latin typeface="Cambria Math" panose="02040503050406030204" pitchFamily="18" charset="0"/>
                        </a:rPr>
                        <m:t>0,1</m:t>
                      </m:r>
                      <m:r>
                        <a:rPr lang="zh-CN" altLang="en-US" b="1" i="1">
                          <a:solidFill>
                            <a:schemeClr val="accent1">
                              <a:lumMod val="60000"/>
                              <a:lumOff val="40000"/>
                            </a:schemeClr>
                          </a:solidFill>
                          <a:latin typeface="Cambria Math" panose="02040503050406030204" pitchFamily="18" charset="0"/>
                        </a:rPr>
                        <m:t>]×[</m:t>
                      </m:r>
                      <m:r>
                        <m:rPr>
                          <m:nor/>
                        </m:rPr>
                        <a:rPr lang="zh-CN" altLang="en-US" b="1" i="0">
                          <a:solidFill>
                            <a:schemeClr val="accent1">
                              <a:lumMod val="60000"/>
                              <a:lumOff val="40000"/>
                            </a:schemeClr>
                          </a:solidFill>
                          <a:latin typeface="Cambria Math" panose="02040503050406030204" pitchFamily="18" charset="0"/>
                        </a:rPr>
                        <m:t>0,1</m:t>
                      </m:r>
                      <m:r>
                        <a:rPr lang="zh-CN" altLang="en-US" b="1" i="1">
                          <a:solidFill>
                            <a:schemeClr val="accent1">
                              <a:lumMod val="60000"/>
                              <a:lumOff val="40000"/>
                            </a:schemeClr>
                          </a:solidFill>
                          <a:latin typeface="Cambria Math" panose="02040503050406030204" pitchFamily="18" charset="0"/>
                        </a:rPr>
                        <m:t>]</m:t>
                      </m:r>
                    </m:oMath>
                  </m:oMathPara>
                </a14:m>
                <a:endParaRPr lang="zh-CN" altLang="en-US" b="1" dirty="0">
                  <a:solidFill>
                    <a:schemeClr val="accent1">
                      <a:lumMod val="60000"/>
                      <a:lumOff val="40000"/>
                    </a:schemeClr>
                  </a:solidFill>
                </a:endParaRPr>
              </a:p>
            </p:txBody>
          </p:sp>
        </mc:Choice>
        <mc:Fallback xmlns="">
          <p:sp>
            <p:nvSpPr>
              <p:cNvPr id="223239" name="Object 4"/>
              <p:cNvSpPr txBox="1">
                <a:spLocks noRot="1" noChangeAspect="1" noMove="1" noResize="1" noEditPoints="1" noAdjustHandles="1" noChangeArrowheads="1" noChangeShapeType="1" noTextEdit="1"/>
              </p:cNvSpPr>
              <p:nvPr>
                <p:ph idx="1"/>
              </p:nvPr>
            </p:nvSpPr>
            <p:spPr bwMode="auto">
              <a:xfrm>
                <a:off x="963613" y="3155950"/>
                <a:ext cx="6945312" cy="1893888"/>
              </a:xfrm>
              <a:prstGeom prst="rect">
                <a:avLst/>
              </a:prstGeom>
              <a:blipFill>
                <a:blip r:embed="rId3"/>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日期占位符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30"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31"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0D3C339-6C0A-4C82-AC58-3A504DB43CA3}"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25285" name="Rectangle 2"/>
          <p:cNvSpPr>
            <a:spLocks noGrp="1" noChangeArrowheads="1"/>
          </p:cNvSpPr>
          <p:nvPr>
            <p:ph type="title"/>
          </p:nvPr>
        </p:nvSpPr>
        <p:spPr>
          <a:xfrm>
            <a:off x="1150938" y="255588"/>
            <a:ext cx="7793037" cy="1462087"/>
          </a:xfrm>
        </p:spPr>
        <p:txBody>
          <a:bodyPr/>
          <a:lstStyle/>
          <a:p>
            <a:pPr eaLnBrk="1" hangingPunct="1"/>
            <a:r>
              <a:rPr lang="en-US" altLang="zh-CN" sz="4000" b="1">
                <a:solidFill>
                  <a:schemeClr val="bg1"/>
                </a:solidFill>
                <a:latin typeface="Times New Roman" panose="02020603050405020304" pitchFamily="18" charset="0"/>
              </a:rPr>
              <a:t>Bezier surfaces</a:t>
            </a:r>
          </a:p>
        </p:txBody>
      </p:sp>
      <p:sp>
        <p:nvSpPr>
          <p:cNvPr id="225286" name="Freeform 3"/>
          <p:cNvSpPr>
            <a:spLocks/>
          </p:cNvSpPr>
          <p:nvPr/>
        </p:nvSpPr>
        <p:spPr bwMode="auto">
          <a:xfrm>
            <a:off x="1720850" y="2381250"/>
            <a:ext cx="5397500" cy="3565525"/>
          </a:xfrm>
          <a:custGeom>
            <a:avLst/>
            <a:gdLst>
              <a:gd name="T0" fmla="*/ 0 w 3400"/>
              <a:gd name="T1" fmla="*/ 2147483646 h 2246"/>
              <a:gd name="T2" fmla="*/ 2147483646 w 3400"/>
              <a:gd name="T3" fmla="*/ 2147483646 h 2246"/>
              <a:gd name="T4" fmla="*/ 2147483646 w 3400"/>
              <a:gd name="T5" fmla="*/ 2147483646 h 2246"/>
              <a:gd name="T6" fmla="*/ 2147483646 w 3400"/>
              <a:gd name="T7" fmla="*/ 2147483646 h 2246"/>
              <a:gd name="T8" fmla="*/ 2147483646 w 3400"/>
              <a:gd name="T9" fmla="*/ 0 h 2246"/>
              <a:gd name="T10" fmla="*/ 2147483646 w 3400"/>
              <a:gd name="T11" fmla="*/ 2147483646 h 2246"/>
              <a:gd name="T12" fmla="*/ 2147483646 w 3400"/>
              <a:gd name="T13" fmla="*/ 2147483646 h 2246"/>
              <a:gd name="T14" fmla="*/ 2147483646 w 3400"/>
              <a:gd name="T15" fmla="*/ 2147483646 h 2246"/>
              <a:gd name="T16" fmla="*/ 2147483646 w 3400"/>
              <a:gd name="T17" fmla="*/ 2147483646 h 2246"/>
              <a:gd name="T18" fmla="*/ 2147483646 w 3400"/>
              <a:gd name="T19" fmla="*/ 2147483646 h 2246"/>
              <a:gd name="T20" fmla="*/ 2147483646 w 3400"/>
              <a:gd name="T21" fmla="*/ 2147483646 h 2246"/>
              <a:gd name="T22" fmla="*/ 2147483646 w 3400"/>
              <a:gd name="T23" fmla="*/ 2147483646 h 2246"/>
              <a:gd name="T24" fmla="*/ 0 w 3400"/>
              <a:gd name="T25" fmla="*/ 2147483646 h 2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00" h="2246">
                <a:moveTo>
                  <a:pt x="0" y="1302"/>
                </a:moveTo>
                <a:lnTo>
                  <a:pt x="717" y="395"/>
                </a:lnTo>
                <a:lnTo>
                  <a:pt x="1511" y="18"/>
                </a:lnTo>
                <a:lnTo>
                  <a:pt x="2342" y="282"/>
                </a:lnTo>
                <a:lnTo>
                  <a:pt x="2626" y="0"/>
                </a:lnTo>
                <a:lnTo>
                  <a:pt x="2984" y="282"/>
                </a:lnTo>
                <a:lnTo>
                  <a:pt x="3400" y="1226"/>
                </a:lnTo>
                <a:lnTo>
                  <a:pt x="2531" y="962"/>
                </a:lnTo>
                <a:lnTo>
                  <a:pt x="1775" y="1226"/>
                </a:lnTo>
                <a:lnTo>
                  <a:pt x="1020" y="2246"/>
                </a:lnTo>
                <a:lnTo>
                  <a:pt x="642" y="1340"/>
                </a:lnTo>
                <a:lnTo>
                  <a:pt x="340" y="1038"/>
                </a:lnTo>
                <a:lnTo>
                  <a:pt x="0" y="1302"/>
                </a:lnTo>
              </a:path>
            </a:pathLst>
          </a:custGeom>
          <a:noFill/>
          <a:ln w="50800">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5287" name="Freeform 4"/>
          <p:cNvSpPr>
            <a:spLocks noEditPoints="1"/>
          </p:cNvSpPr>
          <p:nvPr/>
        </p:nvSpPr>
        <p:spPr bwMode="auto">
          <a:xfrm>
            <a:off x="2852738" y="3001963"/>
            <a:ext cx="1679575" cy="1323975"/>
          </a:xfrm>
          <a:custGeom>
            <a:avLst/>
            <a:gdLst>
              <a:gd name="T0" fmla="*/ 2147483646 w 1058"/>
              <a:gd name="T1" fmla="*/ 2147483646 h 834"/>
              <a:gd name="T2" fmla="*/ 2147483646 w 1058"/>
              <a:gd name="T3" fmla="*/ 2147483646 h 834"/>
              <a:gd name="T4" fmla="*/ 0 w 1058"/>
              <a:gd name="T5" fmla="*/ 2147483646 h 834"/>
              <a:gd name="T6" fmla="*/ 2147483646 w 1058"/>
              <a:gd name="T7" fmla="*/ 2147483646 h 834"/>
              <a:gd name="T8" fmla="*/ 2147483646 w 1058"/>
              <a:gd name="T9" fmla="*/ 2147483646 h 834"/>
              <a:gd name="T10" fmla="*/ 2147483646 w 1058"/>
              <a:gd name="T11" fmla="*/ 2147483646 h 834"/>
              <a:gd name="T12" fmla="*/ 2147483646 w 1058"/>
              <a:gd name="T13" fmla="*/ 2147483646 h 834"/>
              <a:gd name="T14" fmla="*/ 2147483646 w 1058"/>
              <a:gd name="T15" fmla="*/ 2147483646 h 834"/>
              <a:gd name="T16" fmla="*/ 2147483646 w 1058"/>
              <a:gd name="T17" fmla="*/ 2147483646 h 834"/>
              <a:gd name="T18" fmla="*/ 2147483646 w 1058"/>
              <a:gd name="T19" fmla="*/ 2147483646 h 834"/>
              <a:gd name="T20" fmla="*/ 2147483646 w 1058"/>
              <a:gd name="T21" fmla="*/ 2147483646 h 834"/>
              <a:gd name="T22" fmla="*/ 2147483646 w 1058"/>
              <a:gd name="T23" fmla="*/ 2147483646 h 834"/>
              <a:gd name="T24" fmla="*/ 2147483646 w 1058"/>
              <a:gd name="T25" fmla="*/ 2147483646 h 834"/>
              <a:gd name="T26" fmla="*/ 2147483646 w 1058"/>
              <a:gd name="T27" fmla="*/ 2147483646 h 834"/>
              <a:gd name="T28" fmla="*/ 2147483646 w 1058"/>
              <a:gd name="T29" fmla="*/ 2147483646 h 834"/>
              <a:gd name="T30" fmla="*/ 2147483646 w 1058"/>
              <a:gd name="T31" fmla="*/ 2147483646 h 834"/>
              <a:gd name="T32" fmla="*/ 2147483646 w 1058"/>
              <a:gd name="T33" fmla="*/ 2147483646 h 834"/>
              <a:gd name="T34" fmla="*/ 2147483646 w 1058"/>
              <a:gd name="T35" fmla="*/ 2147483646 h 834"/>
              <a:gd name="T36" fmla="*/ 2147483646 w 1058"/>
              <a:gd name="T37" fmla="*/ 2147483646 h 834"/>
              <a:gd name="T38" fmla="*/ 2147483646 w 1058"/>
              <a:gd name="T39" fmla="*/ 2147483646 h 834"/>
              <a:gd name="T40" fmla="*/ 2147483646 w 1058"/>
              <a:gd name="T41" fmla="*/ 2147483646 h 834"/>
              <a:gd name="T42" fmla="*/ 2147483646 w 1058"/>
              <a:gd name="T43" fmla="*/ 2147483646 h 834"/>
              <a:gd name="T44" fmla="*/ 2147483646 w 1058"/>
              <a:gd name="T45" fmla="*/ 2147483646 h 834"/>
              <a:gd name="T46" fmla="*/ 2147483646 w 1058"/>
              <a:gd name="T47" fmla="*/ 2147483646 h 834"/>
              <a:gd name="T48" fmla="*/ 2147483646 w 1058"/>
              <a:gd name="T49" fmla="*/ 2147483646 h 834"/>
              <a:gd name="T50" fmla="*/ 2147483646 w 1058"/>
              <a:gd name="T51" fmla="*/ 2147483646 h 834"/>
              <a:gd name="T52" fmla="*/ 2147483646 w 1058"/>
              <a:gd name="T53" fmla="*/ 2147483646 h 834"/>
              <a:gd name="T54" fmla="*/ 2147483646 w 1058"/>
              <a:gd name="T55" fmla="*/ 2147483646 h 834"/>
              <a:gd name="T56" fmla="*/ 2147483646 w 1058"/>
              <a:gd name="T57" fmla="*/ 2147483646 h 834"/>
              <a:gd name="T58" fmla="*/ 2147483646 w 1058"/>
              <a:gd name="T59" fmla="*/ 2147483646 h 834"/>
              <a:gd name="T60" fmla="*/ 2147483646 w 1058"/>
              <a:gd name="T61" fmla="*/ 2147483646 h 834"/>
              <a:gd name="T62" fmla="*/ 2147483646 w 1058"/>
              <a:gd name="T63" fmla="*/ 2147483646 h 834"/>
              <a:gd name="T64" fmla="*/ 2147483646 w 1058"/>
              <a:gd name="T65" fmla="*/ 2147483646 h 834"/>
              <a:gd name="T66" fmla="*/ 2147483646 w 1058"/>
              <a:gd name="T67" fmla="*/ 2147483646 h 834"/>
              <a:gd name="T68" fmla="*/ 2147483646 w 1058"/>
              <a:gd name="T69" fmla="*/ 2147483646 h 834"/>
              <a:gd name="T70" fmla="*/ 2147483646 w 1058"/>
              <a:gd name="T71" fmla="*/ 2147483646 h 834"/>
              <a:gd name="T72" fmla="*/ 2147483646 w 1058"/>
              <a:gd name="T73" fmla="*/ 2147483646 h 834"/>
              <a:gd name="T74" fmla="*/ 2147483646 w 1058"/>
              <a:gd name="T75" fmla="*/ 2147483646 h 834"/>
              <a:gd name="T76" fmla="*/ 2147483646 w 1058"/>
              <a:gd name="T77" fmla="*/ 2147483646 h 834"/>
              <a:gd name="T78" fmla="*/ 2147483646 w 1058"/>
              <a:gd name="T79" fmla="*/ 2147483646 h 834"/>
              <a:gd name="T80" fmla="*/ 2147483646 w 1058"/>
              <a:gd name="T81" fmla="*/ 2147483646 h 834"/>
              <a:gd name="T82" fmla="*/ 2147483646 w 1058"/>
              <a:gd name="T83" fmla="*/ 2147483646 h 834"/>
              <a:gd name="T84" fmla="*/ 2147483646 w 1058"/>
              <a:gd name="T85" fmla="*/ 2147483646 h 834"/>
              <a:gd name="T86" fmla="*/ 2147483646 w 1058"/>
              <a:gd name="T87" fmla="*/ 2147483646 h 834"/>
              <a:gd name="T88" fmla="*/ 2147483646 w 1058"/>
              <a:gd name="T89" fmla="*/ 2147483646 h 834"/>
              <a:gd name="T90" fmla="*/ 2147483646 w 1058"/>
              <a:gd name="T91" fmla="*/ 2147483646 h 834"/>
              <a:gd name="T92" fmla="*/ 2147483646 w 1058"/>
              <a:gd name="T93" fmla="*/ 2147483646 h 834"/>
              <a:gd name="T94" fmla="*/ 2147483646 w 1058"/>
              <a:gd name="T95" fmla="*/ 2147483646 h 834"/>
              <a:gd name="T96" fmla="*/ 2147483646 w 1058"/>
              <a:gd name="T97" fmla="*/ 2147483646 h 834"/>
              <a:gd name="T98" fmla="*/ 2147483646 w 1058"/>
              <a:gd name="T99" fmla="*/ 2147483646 h 834"/>
              <a:gd name="T100" fmla="*/ 2147483646 w 1058"/>
              <a:gd name="T101" fmla="*/ 2147483646 h 834"/>
              <a:gd name="T102" fmla="*/ 2147483646 w 1058"/>
              <a:gd name="T103" fmla="*/ 2147483646 h 834"/>
              <a:gd name="T104" fmla="*/ 2147483646 w 1058"/>
              <a:gd name="T105" fmla="*/ 2147483646 h 834"/>
              <a:gd name="T106" fmla="*/ 2147483646 w 1058"/>
              <a:gd name="T107" fmla="*/ 2147483646 h 834"/>
              <a:gd name="T108" fmla="*/ 2147483646 w 1058"/>
              <a:gd name="T109" fmla="*/ 2147483646 h 834"/>
              <a:gd name="T110" fmla="*/ 2147483646 w 1058"/>
              <a:gd name="T111" fmla="*/ 2147483646 h 834"/>
              <a:gd name="T112" fmla="*/ 2147483646 w 1058"/>
              <a:gd name="T113" fmla="*/ 2147483646 h 834"/>
              <a:gd name="T114" fmla="*/ 2147483646 w 1058"/>
              <a:gd name="T115" fmla="*/ 2147483646 h 834"/>
              <a:gd name="T116" fmla="*/ 2147483646 w 1058"/>
              <a:gd name="T117" fmla="*/ 2147483646 h 834"/>
              <a:gd name="T118" fmla="*/ 2147483646 w 1058"/>
              <a:gd name="T119" fmla="*/ 2147483646 h 83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58" h="834">
                <a:moveTo>
                  <a:pt x="7" y="1"/>
                </a:moveTo>
                <a:lnTo>
                  <a:pt x="60" y="42"/>
                </a:lnTo>
                <a:lnTo>
                  <a:pt x="62" y="44"/>
                </a:lnTo>
                <a:lnTo>
                  <a:pt x="62" y="45"/>
                </a:lnTo>
                <a:lnTo>
                  <a:pt x="62" y="48"/>
                </a:lnTo>
                <a:lnTo>
                  <a:pt x="60" y="50"/>
                </a:lnTo>
                <a:lnTo>
                  <a:pt x="59" y="51"/>
                </a:lnTo>
                <a:lnTo>
                  <a:pt x="57" y="51"/>
                </a:lnTo>
                <a:lnTo>
                  <a:pt x="56" y="51"/>
                </a:lnTo>
                <a:lnTo>
                  <a:pt x="54" y="50"/>
                </a:lnTo>
                <a:lnTo>
                  <a:pt x="1" y="9"/>
                </a:lnTo>
                <a:lnTo>
                  <a:pt x="0" y="8"/>
                </a:lnTo>
                <a:lnTo>
                  <a:pt x="0" y="6"/>
                </a:lnTo>
                <a:lnTo>
                  <a:pt x="0" y="4"/>
                </a:lnTo>
                <a:lnTo>
                  <a:pt x="0" y="1"/>
                </a:lnTo>
                <a:lnTo>
                  <a:pt x="1" y="1"/>
                </a:lnTo>
                <a:lnTo>
                  <a:pt x="4" y="0"/>
                </a:lnTo>
                <a:lnTo>
                  <a:pt x="6" y="0"/>
                </a:lnTo>
                <a:lnTo>
                  <a:pt x="7" y="1"/>
                </a:lnTo>
                <a:close/>
                <a:moveTo>
                  <a:pt x="98" y="72"/>
                </a:moveTo>
                <a:lnTo>
                  <a:pt x="151" y="113"/>
                </a:lnTo>
                <a:lnTo>
                  <a:pt x="153" y="115"/>
                </a:lnTo>
                <a:lnTo>
                  <a:pt x="153" y="118"/>
                </a:lnTo>
                <a:lnTo>
                  <a:pt x="153" y="119"/>
                </a:lnTo>
                <a:lnTo>
                  <a:pt x="151" y="121"/>
                </a:lnTo>
                <a:lnTo>
                  <a:pt x="149" y="122"/>
                </a:lnTo>
                <a:lnTo>
                  <a:pt x="148" y="122"/>
                </a:lnTo>
                <a:lnTo>
                  <a:pt x="146" y="122"/>
                </a:lnTo>
                <a:lnTo>
                  <a:pt x="145" y="121"/>
                </a:lnTo>
                <a:lnTo>
                  <a:pt x="92" y="80"/>
                </a:lnTo>
                <a:lnTo>
                  <a:pt x="91" y="79"/>
                </a:lnTo>
                <a:lnTo>
                  <a:pt x="91" y="77"/>
                </a:lnTo>
                <a:lnTo>
                  <a:pt x="91" y="75"/>
                </a:lnTo>
                <a:lnTo>
                  <a:pt x="91" y="72"/>
                </a:lnTo>
                <a:lnTo>
                  <a:pt x="92" y="72"/>
                </a:lnTo>
                <a:lnTo>
                  <a:pt x="95" y="71"/>
                </a:lnTo>
                <a:lnTo>
                  <a:pt x="97" y="71"/>
                </a:lnTo>
                <a:lnTo>
                  <a:pt x="98" y="72"/>
                </a:lnTo>
                <a:close/>
                <a:moveTo>
                  <a:pt x="189" y="143"/>
                </a:moveTo>
                <a:lnTo>
                  <a:pt x="242" y="184"/>
                </a:lnTo>
                <a:lnTo>
                  <a:pt x="243" y="186"/>
                </a:lnTo>
                <a:lnTo>
                  <a:pt x="243" y="189"/>
                </a:lnTo>
                <a:lnTo>
                  <a:pt x="243" y="190"/>
                </a:lnTo>
                <a:lnTo>
                  <a:pt x="242" y="192"/>
                </a:lnTo>
                <a:lnTo>
                  <a:pt x="240" y="193"/>
                </a:lnTo>
                <a:lnTo>
                  <a:pt x="239" y="193"/>
                </a:lnTo>
                <a:lnTo>
                  <a:pt x="237" y="193"/>
                </a:lnTo>
                <a:lnTo>
                  <a:pt x="236" y="192"/>
                </a:lnTo>
                <a:lnTo>
                  <a:pt x="183" y="151"/>
                </a:lnTo>
                <a:lnTo>
                  <a:pt x="181" y="150"/>
                </a:lnTo>
                <a:lnTo>
                  <a:pt x="181" y="148"/>
                </a:lnTo>
                <a:lnTo>
                  <a:pt x="181" y="146"/>
                </a:lnTo>
                <a:lnTo>
                  <a:pt x="181" y="145"/>
                </a:lnTo>
                <a:lnTo>
                  <a:pt x="183" y="143"/>
                </a:lnTo>
                <a:lnTo>
                  <a:pt x="184" y="142"/>
                </a:lnTo>
                <a:lnTo>
                  <a:pt x="187" y="142"/>
                </a:lnTo>
                <a:lnTo>
                  <a:pt x="189" y="143"/>
                </a:lnTo>
                <a:close/>
                <a:moveTo>
                  <a:pt x="279" y="214"/>
                </a:moveTo>
                <a:lnTo>
                  <a:pt x="332" y="257"/>
                </a:lnTo>
                <a:lnTo>
                  <a:pt x="332" y="258"/>
                </a:lnTo>
                <a:lnTo>
                  <a:pt x="334" y="260"/>
                </a:lnTo>
                <a:lnTo>
                  <a:pt x="334" y="261"/>
                </a:lnTo>
                <a:lnTo>
                  <a:pt x="332" y="263"/>
                </a:lnTo>
                <a:lnTo>
                  <a:pt x="331" y="264"/>
                </a:lnTo>
                <a:lnTo>
                  <a:pt x="329" y="264"/>
                </a:lnTo>
                <a:lnTo>
                  <a:pt x="328" y="264"/>
                </a:lnTo>
                <a:lnTo>
                  <a:pt x="326" y="264"/>
                </a:lnTo>
                <a:lnTo>
                  <a:pt x="273" y="222"/>
                </a:lnTo>
                <a:lnTo>
                  <a:pt x="272" y="221"/>
                </a:lnTo>
                <a:lnTo>
                  <a:pt x="272" y="219"/>
                </a:lnTo>
                <a:lnTo>
                  <a:pt x="272" y="218"/>
                </a:lnTo>
                <a:lnTo>
                  <a:pt x="272" y="216"/>
                </a:lnTo>
                <a:lnTo>
                  <a:pt x="273" y="214"/>
                </a:lnTo>
                <a:lnTo>
                  <a:pt x="275" y="213"/>
                </a:lnTo>
                <a:lnTo>
                  <a:pt x="278" y="214"/>
                </a:lnTo>
                <a:lnTo>
                  <a:pt x="279" y="214"/>
                </a:lnTo>
                <a:close/>
                <a:moveTo>
                  <a:pt x="370" y="285"/>
                </a:moveTo>
                <a:lnTo>
                  <a:pt x="423" y="328"/>
                </a:lnTo>
                <a:lnTo>
                  <a:pt x="423" y="329"/>
                </a:lnTo>
                <a:lnTo>
                  <a:pt x="425" y="331"/>
                </a:lnTo>
                <a:lnTo>
                  <a:pt x="425" y="332"/>
                </a:lnTo>
                <a:lnTo>
                  <a:pt x="423" y="334"/>
                </a:lnTo>
                <a:lnTo>
                  <a:pt x="422" y="335"/>
                </a:lnTo>
                <a:lnTo>
                  <a:pt x="420" y="335"/>
                </a:lnTo>
                <a:lnTo>
                  <a:pt x="419" y="335"/>
                </a:lnTo>
                <a:lnTo>
                  <a:pt x="417" y="335"/>
                </a:lnTo>
                <a:lnTo>
                  <a:pt x="364" y="293"/>
                </a:lnTo>
                <a:lnTo>
                  <a:pt x="363" y="292"/>
                </a:lnTo>
                <a:lnTo>
                  <a:pt x="361" y="290"/>
                </a:lnTo>
                <a:lnTo>
                  <a:pt x="363" y="289"/>
                </a:lnTo>
                <a:lnTo>
                  <a:pt x="363" y="287"/>
                </a:lnTo>
                <a:lnTo>
                  <a:pt x="364" y="285"/>
                </a:lnTo>
                <a:lnTo>
                  <a:pt x="366" y="285"/>
                </a:lnTo>
                <a:lnTo>
                  <a:pt x="367" y="285"/>
                </a:lnTo>
                <a:lnTo>
                  <a:pt x="370" y="285"/>
                </a:lnTo>
                <a:close/>
                <a:moveTo>
                  <a:pt x="461" y="357"/>
                </a:moveTo>
                <a:lnTo>
                  <a:pt x="512" y="399"/>
                </a:lnTo>
                <a:lnTo>
                  <a:pt x="514" y="400"/>
                </a:lnTo>
                <a:lnTo>
                  <a:pt x="515" y="402"/>
                </a:lnTo>
                <a:lnTo>
                  <a:pt x="515" y="403"/>
                </a:lnTo>
                <a:lnTo>
                  <a:pt x="514" y="405"/>
                </a:lnTo>
                <a:lnTo>
                  <a:pt x="512" y="406"/>
                </a:lnTo>
                <a:lnTo>
                  <a:pt x="511" y="406"/>
                </a:lnTo>
                <a:lnTo>
                  <a:pt x="509" y="406"/>
                </a:lnTo>
                <a:lnTo>
                  <a:pt x="508" y="406"/>
                </a:lnTo>
                <a:lnTo>
                  <a:pt x="455" y="364"/>
                </a:lnTo>
                <a:lnTo>
                  <a:pt x="453" y="363"/>
                </a:lnTo>
                <a:lnTo>
                  <a:pt x="452" y="361"/>
                </a:lnTo>
                <a:lnTo>
                  <a:pt x="453" y="360"/>
                </a:lnTo>
                <a:lnTo>
                  <a:pt x="453" y="358"/>
                </a:lnTo>
                <a:lnTo>
                  <a:pt x="455" y="357"/>
                </a:lnTo>
                <a:lnTo>
                  <a:pt x="456" y="357"/>
                </a:lnTo>
                <a:lnTo>
                  <a:pt x="458" y="357"/>
                </a:lnTo>
                <a:lnTo>
                  <a:pt x="461" y="357"/>
                </a:lnTo>
                <a:close/>
                <a:moveTo>
                  <a:pt x="550" y="428"/>
                </a:moveTo>
                <a:lnTo>
                  <a:pt x="603" y="470"/>
                </a:lnTo>
                <a:lnTo>
                  <a:pt x="604" y="471"/>
                </a:lnTo>
                <a:lnTo>
                  <a:pt x="606" y="473"/>
                </a:lnTo>
                <a:lnTo>
                  <a:pt x="604" y="474"/>
                </a:lnTo>
                <a:lnTo>
                  <a:pt x="604" y="476"/>
                </a:lnTo>
                <a:lnTo>
                  <a:pt x="603" y="477"/>
                </a:lnTo>
                <a:lnTo>
                  <a:pt x="601" y="477"/>
                </a:lnTo>
                <a:lnTo>
                  <a:pt x="600" y="477"/>
                </a:lnTo>
                <a:lnTo>
                  <a:pt x="597" y="477"/>
                </a:lnTo>
                <a:lnTo>
                  <a:pt x="545" y="435"/>
                </a:lnTo>
                <a:lnTo>
                  <a:pt x="544" y="434"/>
                </a:lnTo>
                <a:lnTo>
                  <a:pt x="542" y="432"/>
                </a:lnTo>
                <a:lnTo>
                  <a:pt x="542" y="431"/>
                </a:lnTo>
                <a:lnTo>
                  <a:pt x="544" y="429"/>
                </a:lnTo>
                <a:lnTo>
                  <a:pt x="545" y="428"/>
                </a:lnTo>
                <a:lnTo>
                  <a:pt x="547" y="428"/>
                </a:lnTo>
                <a:lnTo>
                  <a:pt x="548" y="428"/>
                </a:lnTo>
                <a:lnTo>
                  <a:pt x="550" y="428"/>
                </a:lnTo>
                <a:close/>
                <a:moveTo>
                  <a:pt x="641" y="499"/>
                </a:moveTo>
                <a:lnTo>
                  <a:pt x="694" y="541"/>
                </a:lnTo>
                <a:lnTo>
                  <a:pt x="695" y="542"/>
                </a:lnTo>
                <a:lnTo>
                  <a:pt x="695" y="544"/>
                </a:lnTo>
                <a:lnTo>
                  <a:pt x="695" y="545"/>
                </a:lnTo>
                <a:lnTo>
                  <a:pt x="695" y="547"/>
                </a:lnTo>
                <a:lnTo>
                  <a:pt x="694" y="548"/>
                </a:lnTo>
                <a:lnTo>
                  <a:pt x="692" y="550"/>
                </a:lnTo>
                <a:lnTo>
                  <a:pt x="691" y="548"/>
                </a:lnTo>
                <a:lnTo>
                  <a:pt x="688" y="548"/>
                </a:lnTo>
                <a:lnTo>
                  <a:pt x="635" y="506"/>
                </a:lnTo>
                <a:lnTo>
                  <a:pt x="635" y="505"/>
                </a:lnTo>
                <a:lnTo>
                  <a:pt x="633" y="503"/>
                </a:lnTo>
                <a:lnTo>
                  <a:pt x="633" y="502"/>
                </a:lnTo>
                <a:lnTo>
                  <a:pt x="635" y="500"/>
                </a:lnTo>
                <a:lnTo>
                  <a:pt x="636" y="499"/>
                </a:lnTo>
                <a:lnTo>
                  <a:pt x="638" y="499"/>
                </a:lnTo>
                <a:lnTo>
                  <a:pt x="639" y="499"/>
                </a:lnTo>
                <a:lnTo>
                  <a:pt x="641" y="499"/>
                </a:lnTo>
                <a:close/>
                <a:moveTo>
                  <a:pt x="731" y="570"/>
                </a:moveTo>
                <a:lnTo>
                  <a:pt x="784" y="612"/>
                </a:lnTo>
                <a:lnTo>
                  <a:pt x="786" y="613"/>
                </a:lnTo>
                <a:lnTo>
                  <a:pt x="786" y="615"/>
                </a:lnTo>
                <a:lnTo>
                  <a:pt x="786" y="616"/>
                </a:lnTo>
                <a:lnTo>
                  <a:pt x="786" y="618"/>
                </a:lnTo>
                <a:lnTo>
                  <a:pt x="784" y="619"/>
                </a:lnTo>
                <a:lnTo>
                  <a:pt x="783" y="621"/>
                </a:lnTo>
                <a:lnTo>
                  <a:pt x="780" y="621"/>
                </a:lnTo>
                <a:lnTo>
                  <a:pt x="778" y="619"/>
                </a:lnTo>
                <a:lnTo>
                  <a:pt x="725" y="577"/>
                </a:lnTo>
                <a:lnTo>
                  <a:pt x="724" y="574"/>
                </a:lnTo>
                <a:lnTo>
                  <a:pt x="724" y="573"/>
                </a:lnTo>
                <a:lnTo>
                  <a:pt x="725" y="571"/>
                </a:lnTo>
                <a:lnTo>
                  <a:pt x="727" y="570"/>
                </a:lnTo>
                <a:lnTo>
                  <a:pt x="728" y="570"/>
                </a:lnTo>
                <a:lnTo>
                  <a:pt x="730" y="570"/>
                </a:lnTo>
                <a:lnTo>
                  <a:pt x="731" y="570"/>
                </a:lnTo>
                <a:close/>
                <a:moveTo>
                  <a:pt x="822" y="642"/>
                </a:moveTo>
                <a:lnTo>
                  <a:pt x="875" y="683"/>
                </a:lnTo>
                <a:lnTo>
                  <a:pt x="876" y="684"/>
                </a:lnTo>
                <a:lnTo>
                  <a:pt x="876" y="686"/>
                </a:lnTo>
                <a:lnTo>
                  <a:pt x="876" y="687"/>
                </a:lnTo>
                <a:lnTo>
                  <a:pt x="876" y="689"/>
                </a:lnTo>
                <a:lnTo>
                  <a:pt x="875" y="690"/>
                </a:lnTo>
                <a:lnTo>
                  <a:pt x="873" y="692"/>
                </a:lnTo>
                <a:lnTo>
                  <a:pt x="870" y="692"/>
                </a:lnTo>
                <a:lnTo>
                  <a:pt x="869" y="690"/>
                </a:lnTo>
                <a:lnTo>
                  <a:pt x="816" y="650"/>
                </a:lnTo>
                <a:lnTo>
                  <a:pt x="814" y="648"/>
                </a:lnTo>
                <a:lnTo>
                  <a:pt x="814" y="645"/>
                </a:lnTo>
                <a:lnTo>
                  <a:pt x="814" y="644"/>
                </a:lnTo>
                <a:lnTo>
                  <a:pt x="816" y="642"/>
                </a:lnTo>
                <a:lnTo>
                  <a:pt x="818" y="641"/>
                </a:lnTo>
                <a:lnTo>
                  <a:pt x="819" y="641"/>
                </a:lnTo>
                <a:lnTo>
                  <a:pt x="821" y="641"/>
                </a:lnTo>
                <a:lnTo>
                  <a:pt x="822" y="642"/>
                </a:lnTo>
                <a:close/>
                <a:moveTo>
                  <a:pt x="913" y="713"/>
                </a:moveTo>
                <a:lnTo>
                  <a:pt x="966" y="754"/>
                </a:lnTo>
                <a:lnTo>
                  <a:pt x="967" y="755"/>
                </a:lnTo>
                <a:lnTo>
                  <a:pt x="967" y="757"/>
                </a:lnTo>
                <a:lnTo>
                  <a:pt x="967" y="758"/>
                </a:lnTo>
                <a:lnTo>
                  <a:pt x="967" y="761"/>
                </a:lnTo>
                <a:lnTo>
                  <a:pt x="966" y="761"/>
                </a:lnTo>
                <a:lnTo>
                  <a:pt x="963" y="763"/>
                </a:lnTo>
                <a:lnTo>
                  <a:pt x="961" y="763"/>
                </a:lnTo>
                <a:lnTo>
                  <a:pt x="960" y="761"/>
                </a:lnTo>
                <a:lnTo>
                  <a:pt x="907" y="721"/>
                </a:lnTo>
                <a:lnTo>
                  <a:pt x="905" y="719"/>
                </a:lnTo>
                <a:lnTo>
                  <a:pt x="905" y="716"/>
                </a:lnTo>
                <a:lnTo>
                  <a:pt x="905" y="715"/>
                </a:lnTo>
                <a:lnTo>
                  <a:pt x="907" y="713"/>
                </a:lnTo>
                <a:lnTo>
                  <a:pt x="908" y="712"/>
                </a:lnTo>
                <a:lnTo>
                  <a:pt x="910" y="712"/>
                </a:lnTo>
                <a:lnTo>
                  <a:pt x="911" y="712"/>
                </a:lnTo>
                <a:lnTo>
                  <a:pt x="913" y="713"/>
                </a:lnTo>
                <a:close/>
                <a:moveTo>
                  <a:pt x="1003" y="784"/>
                </a:moveTo>
                <a:lnTo>
                  <a:pt x="1056" y="825"/>
                </a:lnTo>
                <a:lnTo>
                  <a:pt x="1058" y="826"/>
                </a:lnTo>
                <a:lnTo>
                  <a:pt x="1058" y="828"/>
                </a:lnTo>
                <a:lnTo>
                  <a:pt x="1058" y="831"/>
                </a:lnTo>
                <a:lnTo>
                  <a:pt x="1058" y="832"/>
                </a:lnTo>
                <a:lnTo>
                  <a:pt x="1056" y="832"/>
                </a:lnTo>
                <a:lnTo>
                  <a:pt x="1053" y="834"/>
                </a:lnTo>
                <a:lnTo>
                  <a:pt x="1052" y="834"/>
                </a:lnTo>
                <a:lnTo>
                  <a:pt x="1050" y="832"/>
                </a:lnTo>
                <a:lnTo>
                  <a:pt x="997" y="792"/>
                </a:lnTo>
                <a:lnTo>
                  <a:pt x="996" y="790"/>
                </a:lnTo>
                <a:lnTo>
                  <a:pt x="996" y="789"/>
                </a:lnTo>
                <a:lnTo>
                  <a:pt x="996" y="786"/>
                </a:lnTo>
                <a:lnTo>
                  <a:pt x="997" y="784"/>
                </a:lnTo>
                <a:lnTo>
                  <a:pt x="999" y="783"/>
                </a:lnTo>
                <a:lnTo>
                  <a:pt x="1000" y="783"/>
                </a:lnTo>
                <a:lnTo>
                  <a:pt x="1002" y="783"/>
                </a:lnTo>
                <a:lnTo>
                  <a:pt x="1003" y="784"/>
                </a:lnTo>
                <a:close/>
              </a:path>
            </a:pathLst>
          </a:custGeom>
          <a:solidFill>
            <a:srgbClr val="000000"/>
          </a:solidFill>
          <a:ln w="50800">
            <a:solidFill>
              <a:schemeClr val="bg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5288" name="Freeform 5"/>
          <p:cNvSpPr>
            <a:spLocks noEditPoints="1"/>
          </p:cNvSpPr>
          <p:nvPr/>
        </p:nvSpPr>
        <p:spPr bwMode="auto">
          <a:xfrm>
            <a:off x="4111625" y="2401888"/>
            <a:ext cx="1635125" cy="1516062"/>
          </a:xfrm>
          <a:custGeom>
            <a:avLst/>
            <a:gdLst>
              <a:gd name="T0" fmla="*/ 2147483646 w 1030"/>
              <a:gd name="T1" fmla="*/ 2147483646 h 955"/>
              <a:gd name="T2" fmla="*/ 2147483646 w 1030"/>
              <a:gd name="T3" fmla="*/ 2147483646 h 955"/>
              <a:gd name="T4" fmla="*/ 2147483646 w 1030"/>
              <a:gd name="T5" fmla="*/ 2147483646 h 955"/>
              <a:gd name="T6" fmla="*/ 2147483646 w 1030"/>
              <a:gd name="T7" fmla="*/ 2147483646 h 955"/>
              <a:gd name="T8" fmla="*/ 2147483646 w 1030"/>
              <a:gd name="T9" fmla="*/ 2147483646 h 955"/>
              <a:gd name="T10" fmla="*/ 2147483646 w 1030"/>
              <a:gd name="T11" fmla="*/ 2147483646 h 955"/>
              <a:gd name="T12" fmla="*/ 2147483646 w 1030"/>
              <a:gd name="T13" fmla="*/ 2147483646 h 955"/>
              <a:gd name="T14" fmla="*/ 2147483646 w 1030"/>
              <a:gd name="T15" fmla="*/ 2147483646 h 955"/>
              <a:gd name="T16" fmla="*/ 2147483646 w 1030"/>
              <a:gd name="T17" fmla="*/ 2147483646 h 955"/>
              <a:gd name="T18" fmla="*/ 2147483646 w 1030"/>
              <a:gd name="T19" fmla="*/ 2147483646 h 955"/>
              <a:gd name="T20" fmla="*/ 2147483646 w 1030"/>
              <a:gd name="T21" fmla="*/ 2147483646 h 955"/>
              <a:gd name="T22" fmla="*/ 2147483646 w 1030"/>
              <a:gd name="T23" fmla="*/ 2147483646 h 955"/>
              <a:gd name="T24" fmla="*/ 2147483646 w 1030"/>
              <a:gd name="T25" fmla="*/ 2147483646 h 955"/>
              <a:gd name="T26" fmla="*/ 2147483646 w 1030"/>
              <a:gd name="T27" fmla="*/ 2147483646 h 955"/>
              <a:gd name="T28" fmla="*/ 2147483646 w 1030"/>
              <a:gd name="T29" fmla="*/ 2147483646 h 955"/>
              <a:gd name="T30" fmla="*/ 2147483646 w 1030"/>
              <a:gd name="T31" fmla="*/ 2147483646 h 955"/>
              <a:gd name="T32" fmla="*/ 2147483646 w 1030"/>
              <a:gd name="T33" fmla="*/ 2147483646 h 955"/>
              <a:gd name="T34" fmla="*/ 2147483646 w 1030"/>
              <a:gd name="T35" fmla="*/ 2147483646 h 955"/>
              <a:gd name="T36" fmla="*/ 2147483646 w 1030"/>
              <a:gd name="T37" fmla="*/ 2147483646 h 955"/>
              <a:gd name="T38" fmla="*/ 2147483646 w 1030"/>
              <a:gd name="T39" fmla="*/ 2147483646 h 955"/>
              <a:gd name="T40" fmla="*/ 2147483646 w 1030"/>
              <a:gd name="T41" fmla="*/ 2147483646 h 955"/>
              <a:gd name="T42" fmla="*/ 2147483646 w 1030"/>
              <a:gd name="T43" fmla="*/ 2147483646 h 955"/>
              <a:gd name="T44" fmla="*/ 2147483646 w 1030"/>
              <a:gd name="T45" fmla="*/ 2147483646 h 955"/>
              <a:gd name="T46" fmla="*/ 2147483646 w 1030"/>
              <a:gd name="T47" fmla="*/ 2147483646 h 955"/>
              <a:gd name="T48" fmla="*/ 2147483646 w 1030"/>
              <a:gd name="T49" fmla="*/ 2147483646 h 955"/>
              <a:gd name="T50" fmla="*/ 2147483646 w 1030"/>
              <a:gd name="T51" fmla="*/ 2147483646 h 955"/>
              <a:gd name="T52" fmla="*/ 2147483646 w 1030"/>
              <a:gd name="T53" fmla="*/ 2147483646 h 955"/>
              <a:gd name="T54" fmla="*/ 2147483646 w 1030"/>
              <a:gd name="T55" fmla="*/ 2147483646 h 955"/>
              <a:gd name="T56" fmla="*/ 2147483646 w 1030"/>
              <a:gd name="T57" fmla="*/ 2147483646 h 955"/>
              <a:gd name="T58" fmla="*/ 2147483646 w 1030"/>
              <a:gd name="T59" fmla="*/ 2147483646 h 955"/>
              <a:gd name="T60" fmla="*/ 2147483646 w 1030"/>
              <a:gd name="T61" fmla="*/ 2147483646 h 955"/>
              <a:gd name="T62" fmla="*/ 2147483646 w 1030"/>
              <a:gd name="T63" fmla="*/ 2147483646 h 955"/>
              <a:gd name="T64" fmla="*/ 2147483646 w 1030"/>
              <a:gd name="T65" fmla="*/ 2147483646 h 955"/>
              <a:gd name="T66" fmla="*/ 2147483646 w 1030"/>
              <a:gd name="T67" fmla="*/ 2147483646 h 955"/>
              <a:gd name="T68" fmla="*/ 2147483646 w 1030"/>
              <a:gd name="T69" fmla="*/ 2147483646 h 955"/>
              <a:gd name="T70" fmla="*/ 2147483646 w 1030"/>
              <a:gd name="T71" fmla="*/ 2147483646 h 955"/>
              <a:gd name="T72" fmla="*/ 2147483646 w 1030"/>
              <a:gd name="T73" fmla="*/ 2147483646 h 955"/>
              <a:gd name="T74" fmla="*/ 2147483646 w 1030"/>
              <a:gd name="T75" fmla="*/ 2147483646 h 955"/>
              <a:gd name="T76" fmla="*/ 2147483646 w 1030"/>
              <a:gd name="T77" fmla="*/ 2147483646 h 955"/>
              <a:gd name="T78" fmla="*/ 2147483646 w 1030"/>
              <a:gd name="T79" fmla="*/ 2147483646 h 955"/>
              <a:gd name="T80" fmla="*/ 2147483646 w 1030"/>
              <a:gd name="T81" fmla="*/ 2147483646 h 955"/>
              <a:gd name="T82" fmla="*/ 2147483646 w 1030"/>
              <a:gd name="T83" fmla="*/ 2147483646 h 955"/>
              <a:gd name="T84" fmla="*/ 2147483646 w 1030"/>
              <a:gd name="T85" fmla="*/ 2147483646 h 955"/>
              <a:gd name="T86" fmla="*/ 2147483646 w 1030"/>
              <a:gd name="T87" fmla="*/ 2147483646 h 955"/>
              <a:gd name="T88" fmla="*/ 2147483646 w 1030"/>
              <a:gd name="T89" fmla="*/ 2147483646 h 955"/>
              <a:gd name="T90" fmla="*/ 2147483646 w 1030"/>
              <a:gd name="T91" fmla="*/ 2147483646 h 955"/>
              <a:gd name="T92" fmla="*/ 2147483646 w 1030"/>
              <a:gd name="T93" fmla="*/ 2147483646 h 955"/>
              <a:gd name="T94" fmla="*/ 2147483646 w 1030"/>
              <a:gd name="T95" fmla="*/ 2147483646 h 955"/>
              <a:gd name="T96" fmla="*/ 0 w 1030"/>
              <a:gd name="T97" fmla="*/ 2147483646 h 955"/>
              <a:gd name="T98" fmla="*/ 2147483646 w 1030"/>
              <a:gd name="T99" fmla="*/ 2147483646 h 955"/>
              <a:gd name="T100" fmla="*/ 2147483646 w 1030"/>
              <a:gd name="T101" fmla="*/ 2147483646 h 955"/>
              <a:gd name="T102" fmla="*/ 2147483646 w 1030"/>
              <a:gd name="T103" fmla="*/ 2147483646 h 95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030" h="955">
                <a:moveTo>
                  <a:pt x="1022" y="954"/>
                </a:moveTo>
                <a:lnTo>
                  <a:pt x="972" y="907"/>
                </a:lnTo>
                <a:lnTo>
                  <a:pt x="971" y="905"/>
                </a:lnTo>
                <a:lnTo>
                  <a:pt x="971" y="904"/>
                </a:lnTo>
                <a:lnTo>
                  <a:pt x="971" y="902"/>
                </a:lnTo>
                <a:lnTo>
                  <a:pt x="972" y="901"/>
                </a:lnTo>
                <a:lnTo>
                  <a:pt x="974" y="899"/>
                </a:lnTo>
                <a:lnTo>
                  <a:pt x="975" y="899"/>
                </a:lnTo>
                <a:lnTo>
                  <a:pt x="977" y="899"/>
                </a:lnTo>
                <a:lnTo>
                  <a:pt x="980" y="901"/>
                </a:lnTo>
                <a:lnTo>
                  <a:pt x="1028" y="946"/>
                </a:lnTo>
                <a:lnTo>
                  <a:pt x="1030" y="948"/>
                </a:lnTo>
                <a:lnTo>
                  <a:pt x="1030" y="949"/>
                </a:lnTo>
                <a:lnTo>
                  <a:pt x="1030" y="951"/>
                </a:lnTo>
                <a:lnTo>
                  <a:pt x="1028" y="954"/>
                </a:lnTo>
                <a:lnTo>
                  <a:pt x="1027" y="954"/>
                </a:lnTo>
                <a:lnTo>
                  <a:pt x="1025" y="955"/>
                </a:lnTo>
                <a:lnTo>
                  <a:pt x="1024" y="954"/>
                </a:lnTo>
                <a:lnTo>
                  <a:pt x="1022" y="954"/>
                </a:lnTo>
                <a:close/>
                <a:moveTo>
                  <a:pt x="937" y="875"/>
                </a:moveTo>
                <a:lnTo>
                  <a:pt x="887" y="830"/>
                </a:lnTo>
                <a:lnTo>
                  <a:pt x="887" y="828"/>
                </a:lnTo>
                <a:lnTo>
                  <a:pt x="886" y="827"/>
                </a:lnTo>
                <a:lnTo>
                  <a:pt x="886" y="824"/>
                </a:lnTo>
                <a:lnTo>
                  <a:pt x="887" y="822"/>
                </a:lnTo>
                <a:lnTo>
                  <a:pt x="889" y="822"/>
                </a:lnTo>
                <a:lnTo>
                  <a:pt x="891" y="821"/>
                </a:lnTo>
                <a:lnTo>
                  <a:pt x="894" y="821"/>
                </a:lnTo>
                <a:lnTo>
                  <a:pt x="895" y="822"/>
                </a:lnTo>
                <a:lnTo>
                  <a:pt x="943" y="867"/>
                </a:lnTo>
                <a:lnTo>
                  <a:pt x="945" y="869"/>
                </a:lnTo>
                <a:lnTo>
                  <a:pt x="945" y="870"/>
                </a:lnTo>
                <a:lnTo>
                  <a:pt x="945" y="873"/>
                </a:lnTo>
                <a:lnTo>
                  <a:pt x="943" y="875"/>
                </a:lnTo>
                <a:lnTo>
                  <a:pt x="942" y="875"/>
                </a:lnTo>
                <a:lnTo>
                  <a:pt x="940" y="877"/>
                </a:lnTo>
                <a:lnTo>
                  <a:pt x="939" y="877"/>
                </a:lnTo>
                <a:lnTo>
                  <a:pt x="937" y="875"/>
                </a:lnTo>
                <a:close/>
                <a:moveTo>
                  <a:pt x="853" y="796"/>
                </a:moveTo>
                <a:lnTo>
                  <a:pt x="803" y="751"/>
                </a:lnTo>
                <a:lnTo>
                  <a:pt x="803" y="750"/>
                </a:lnTo>
                <a:lnTo>
                  <a:pt x="801" y="748"/>
                </a:lnTo>
                <a:lnTo>
                  <a:pt x="803" y="747"/>
                </a:lnTo>
                <a:lnTo>
                  <a:pt x="803" y="744"/>
                </a:lnTo>
                <a:lnTo>
                  <a:pt x="804" y="744"/>
                </a:lnTo>
                <a:lnTo>
                  <a:pt x="806" y="742"/>
                </a:lnTo>
                <a:lnTo>
                  <a:pt x="809" y="744"/>
                </a:lnTo>
                <a:lnTo>
                  <a:pt x="810" y="744"/>
                </a:lnTo>
                <a:lnTo>
                  <a:pt x="859" y="789"/>
                </a:lnTo>
                <a:lnTo>
                  <a:pt x="860" y="790"/>
                </a:lnTo>
                <a:lnTo>
                  <a:pt x="860" y="793"/>
                </a:lnTo>
                <a:lnTo>
                  <a:pt x="860" y="795"/>
                </a:lnTo>
                <a:lnTo>
                  <a:pt x="859" y="796"/>
                </a:lnTo>
                <a:lnTo>
                  <a:pt x="857" y="798"/>
                </a:lnTo>
                <a:lnTo>
                  <a:pt x="856" y="798"/>
                </a:lnTo>
                <a:lnTo>
                  <a:pt x="854" y="798"/>
                </a:lnTo>
                <a:lnTo>
                  <a:pt x="853" y="796"/>
                </a:lnTo>
                <a:close/>
                <a:moveTo>
                  <a:pt x="768" y="718"/>
                </a:moveTo>
                <a:lnTo>
                  <a:pt x="718" y="673"/>
                </a:lnTo>
                <a:lnTo>
                  <a:pt x="718" y="671"/>
                </a:lnTo>
                <a:lnTo>
                  <a:pt x="717" y="670"/>
                </a:lnTo>
                <a:lnTo>
                  <a:pt x="718" y="668"/>
                </a:lnTo>
                <a:lnTo>
                  <a:pt x="718" y="667"/>
                </a:lnTo>
                <a:lnTo>
                  <a:pt x="720" y="665"/>
                </a:lnTo>
                <a:lnTo>
                  <a:pt x="721" y="665"/>
                </a:lnTo>
                <a:lnTo>
                  <a:pt x="724" y="665"/>
                </a:lnTo>
                <a:lnTo>
                  <a:pt x="726" y="667"/>
                </a:lnTo>
                <a:lnTo>
                  <a:pt x="774" y="712"/>
                </a:lnTo>
                <a:lnTo>
                  <a:pt x="776" y="713"/>
                </a:lnTo>
                <a:lnTo>
                  <a:pt x="776" y="715"/>
                </a:lnTo>
                <a:lnTo>
                  <a:pt x="776" y="716"/>
                </a:lnTo>
                <a:lnTo>
                  <a:pt x="776" y="718"/>
                </a:lnTo>
                <a:lnTo>
                  <a:pt x="774" y="719"/>
                </a:lnTo>
                <a:lnTo>
                  <a:pt x="771" y="719"/>
                </a:lnTo>
                <a:lnTo>
                  <a:pt x="770" y="719"/>
                </a:lnTo>
                <a:lnTo>
                  <a:pt x="768" y="718"/>
                </a:lnTo>
                <a:close/>
                <a:moveTo>
                  <a:pt x="683" y="641"/>
                </a:moveTo>
                <a:lnTo>
                  <a:pt x="635" y="594"/>
                </a:lnTo>
                <a:lnTo>
                  <a:pt x="634" y="592"/>
                </a:lnTo>
                <a:lnTo>
                  <a:pt x="634" y="591"/>
                </a:lnTo>
                <a:lnTo>
                  <a:pt x="634" y="589"/>
                </a:lnTo>
                <a:lnTo>
                  <a:pt x="634" y="588"/>
                </a:lnTo>
                <a:lnTo>
                  <a:pt x="635" y="586"/>
                </a:lnTo>
                <a:lnTo>
                  <a:pt x="638" y="586"/>
                </a:lnTo>
                <a:lnTo>
                  <a:pt x="640" y="586"/>
                </a:lnTo>
                <a:lnTo>
                  <a:pt x="641" y="588"/>
                </a:lnTo>
                <a:lnTo>
                  <a:pt x="690" y="633"/>
                </a:lnTo>
                <a:lnTo>
                  <a:pt x="691" y="635"/>
                </a:lnTo>
                <a:lnTo>
                  <a:pt x="693" y="636"/>
                </a:lnTo>
                <a:lnTo>
                  <a:pt x="691" y="638"/>
                </a:lnTo>
                <a:lnTo>
                  <a:pt x="691" y="639"/>
                </a:lnTo>
                <a:lnTo>
                  <a:pt x="690" y="641"/>
                </a:lnTo>
                <a:lnTo>
                  <a:pt x="686" y="641"/>
                </a:lnTo>
                <a:lnTo>
                  <a:pt x="685" y="641"/>
                </a:lnTo>
                <a:lnTo>
                  <a:pt x="683" y="641"/>
                </a:lnTo>
                <a:close/>
                <a:moveTo>
                  <a:pt x="599" y="562"/>
                </a:moveTo>
                <a:lnTo>
                  <a:pt x="550" y="517"/>
                </a:lnTo>
                <a:lnTo>
                  <a:pt x="549" y="515"/>
                </a:lnTo>
                <a:lnTo>
                  <a:pt x="549" y="512"/>
                </a:lnTo>
                <a:lnTo>
                  <a:pt x="549" y="511"/>
                </a:lnTo>
                <a:lnTo>
                  <a:pt x="549" y="509"/>
                </a:lnTo>
                <a:lnTo>
                  <a:pt x="550" y="508"/>
                </a:lnTo>
                <a:lnTo>
                  <a:pt x="553" y="508"/>
                </a:lnTo>
                <a:lnTo>
                  <a:pt x="555" y="508"/>
                </a:lnTo>
                <a:lnTo>
                  <a:pt x="557" y="509"/>
                </a:lnTo>
                <a:lnTo>
                  <a:pt x="606" y="555"/>
                </a:lnTo>
                <a:lnTo>
                  <a:pt x="606" y="556"/>
                </a:lnTo>
                <a:lnTo>
                  <a:pt x="608" y="558"/>
                </a:lnTo>
                <a:lnTo>
                  <a:pt x="606" y="561"/>
                </a:lnTo>
                <a:lnTo>
                  <a:pt x="606" y="562"/>
                </a:lnTo>
                <a:lnTo>
                  <a:pt x="605" y="562"/>
                </a:lnTo>
                <a:lnTo>
                  <a:pt x="603" y="564"/>
                </a:lnTo>
                <a:lnTo>
                  <a:pt x="600" y="564"/>
                </a:lnTo>
                <a:lnTo>
                  <a:pt x="599" y="562"/>
                </a:lnTo>
                <a:close/>
                <a:moveTo>
                  <a:pt x="514" y="484"/>
                </a:moveTo>
                <a:lnTo>
                  <a:pt x="466" y="438"/>
                </a:lnTo>
                <a:lnTo>
                  <a:pt x="464" y="437"/>
                </a:lnTo>
                <a:lnTo>
                  <a:pt x="464" y="435"/>
                </a:lnTo>
                <a:lnTo>
                  <a:pt x="464" y="432"/>
                </a:lnTo>
                <a:lnTo>
                  <a:pt x="466" y="431"/>
                </a:lnTo>
                <a:lnTo>
                  <a:pt x="467" y="431"/>
                </a:lnTo>
                <a:lnTo>
                  <a:pt x="469" y="429"/>
                </a:lnTo>
                <a:lnTo>
                  <a:pt x="470" y="431"/>
                </a:lnTo>
                <a:lnTo>
                  <a:pt x="472" y="431"/>
                </a:lnTo>
                <a:lnTo>
                  <a:pt x="522" y="476"/>
                </a:lnTo>
                <a:lnTo>
                  <a:pt x="522" y="478"/>
                </a:lnTo>
                <a:lnTo>
                  <a:pt x="523" y="481"/>
                </a:lnTo>
                <a:lnTo>
                  <a:pt x="523" y="482"/>
                </a:lnTo>
                <a:lnTo>
                  <a:pt x="522" y="484"/>
                </a:lnTo>
                <a:lnTo>
                  <a:pt x="520" y="485"/>
                </a:lnTo>
                <a:lnTo>
                  <a:pt x="519" y="485"/>
                </a:lnTo>
                <a:lnTo>
                  <a:pt x="516" y="485"/>
                </a:lnTo>
                <a:lnTo>
                  <a:pt x="514" y="484"/>
                </a:lnTo>
                <a:close/>
                <a:moveTo>
                  <a:pt x="430" y="405"/>
                </a:moveTo>
                <a:lnTo>
                  <a:pt x="381" y="360"/>
                </a:lnTo>
                <a:lnTo>
                  <a:pt x="380" y="358"/>
                </a:lnTo>
                <a:lnTo>
                  <a:pt x="380" y="357"/>
                </a:lnTo>
                <a:lnTo>
                  <a:pt x="380" y="355"/>
                </a:lnTo>
                <a:lnTo>
                  <a:pt x="381" y="354"/>
                </a:lnTo>
                <a:lnTo>
                  <a:pt x="383" y="352"/>
                </a:lnTo>
                <a:lnTo>
                  <a:pt x="384" y="352"/>
                </a:lnTo>
                <a:lnTo>
                  <a:pt x="386" y="352"/>
                </a:lnTo>
                <a:lnTo>
                  <a:pt x="387" y="352"/>
                </a:lnTo>
                <a:lnTo>
                  <a:pt x="437" y="399"/>
                </a:lnTo>
                <a:lnTo>
                  <a:pt x="437" y="401"/>
                </a:lnTo>
                <a:lnTo>
                  <a:pt x="439" y="402"/>
                </a:lnTo>
                <a:lnTo>
                  <a:pt x="439" y="404"/>
                </a:lnTo>
                <a:lnTo>
                  <a:pt x="437" y="405"/>
                </a:lnTo>
                <a:lnTo>
                  <a:pt x="436" y="407"/>
                </a:lnTo>
                <a:lnTo>
                  <a:pt x="434" y="407"/>
                </a:lnTo>
                <a:lnTo>
                  <a:pt x="431" y="407"/>
                </a:lnTo>
                <a:lnTo>
                  <a:pt x="430" y="405"/>
                </a:lnTo>
                <a:close/>
                <a:moveTo>
                  <a:pt x="346" y="328"/>
                </a:moveTo>
                <a:lnTo>
                  <a:pt x="297" y="281"/>
                </a:lnTo>
                <a:lnTo>
                  <a:pt x="295" y="280"/>
                </a:lnTo>
                <a:lnTo>
                  <a:pt x="295" y="278"/>
                </a:lnTo>
                <a:lnTo>
                  <a:pt x="295" y="277"/>
                </a:lnTo>
                <a:lnTo>
                  <a:pt x="297" y="275"/>
                </a:lnTo>
                <a:lnTo>
                  <a:pt x="298" y="274"/>
                </a:lnTo>
                <a:lnTo>
                  <a:pt x="300" y="274"/>
                </a:lnTo>
                <a:lnTo>
                  <a:pt x="301" y="274"/>
                </a:lnTo>
                <a:lnTo>
                  <a:pt x="303" y="275"/>
                </a:lnTo>
                <a:lnTo>
                  <a:pt x="352" y="321"/>
                </a:lnTo>
                <a:lnTo>
                  <a:pt x="354" y="322"/>
                </a:lnTo>
                <a:lnTo>
                  <a:pt x="354" y="324"/>
                </a:lnTo>
                <a:lnTo>
                  <a:pt x="354" y="325"/>
                </a:lnTo>
                <a:lnTo>
                  <a:pt x="352" y="327"/>
                </a:lnTo>
                <a:lnTo>
                  <a:pt x="351" y="328"/>
                </a:lnTo>
                <a:lnTo>
                  <a:pt x="349" y="328"/>
                </a:lnTo>
                <a:lnTo>
                  <a:pt x="348" y="328"/>
                </a:lnTo>
                <a:lnTo>
                  <a:pt x="346" y="328"/>
                </a:lnTo>
                <a:close/>
                <a:moveTo>
                  <a:pt x="262" y="250"/>
                </a:moveTo>
                <a:lnTo>
                  <a:pt x="212" y="204"/>
                </a:lnTo>
                <a:lnTo>
                  <a:pt x="210" y="203"/>
                </a:lnTo>
                <a:lnTo>
                  <a:pt x="210" y="200"/>
                </a:lnTo>
                <a:lnTo>
                  <a:pt x="210" y="198"/>
                </a:lnTo>
                <a:lnTo>
                  <a:pt x="212" y="197"/>
                </a:lnTo>
                <a:lnTo>
                  <a:pt x="213" y="195"/>
                </a:lnTo>
                <a:lnTo>
                  <a:pt x="215" y="195"/>
                </a:lnTo>
                <a:lnTo>
                  <a:pt x="216" y="195"/>
                </a:lnTo>
                <a:lnTo>
                  <a:pt x="218" y="197"/>
                </a:lnTo>
                <a:lnTo>
                  <a:pt x="268" y="242"/>
                </a:lnTo>
                <a:lnTo>
                  <a:pt x="269" y="243"/>
                </a:lnTo>
                <a:lnTo>
                  <a:pt x="269" y="245"/>
                </a:lnTo>
                <a:lnTo>
                  <a:pt x="269" y="248"/>
                </a:lnTo>
                <a:lnTo>
                  <a:pt x="268" y="250"/>
                </a:lnTo>
                <a:lnTo>
                  <a:pt x="266" y="250"/>
                </a:lnTo>
                <a:lnTo>
                  <a:pt x="265" y="251"/>
                </a:lnTo>
                <a:lnTo>
                  <a:pt x="263" y="250"/>
                </a:lnTo>
                <a:lnTo>
                  <a:pt x="262" y="250"/>
                </a:lnTo>
                <a:close/>
                <a:moveTo>
                  <a:pt x="177" y="171"/>
                </a:moveTo>
                <a:lnTo>
                  <a:pt x="127" y="126"/>
                </a:lnTo>
                <a:lnTo>
                  <a:pt x="126" y="124"/>
                </a:lnTo>
                <a:lnTo>
                  <a:pt x="126" y="123"/>
                </a:lnTo>
                <a:lnTo>
                  <a:pt x="126" y="120"/>
                </a:lnTo>
                <a:lnTo>
                  <a:pt x="127" y="118"/>
                </a:lnTo>
                <a:lnTo>
                  <a:pt x="129" y="118"/>
                </a:lnTo>
                <a:lnTo>
                  <a:pt x="130" y="117"/>
                </a:lnTo>
                <a:lnTo>
                  <a:pt x="132" y="117"/>
                </a:lnTo>
                <a:lnTo>
                  <a:pt x="133" y="118"/>
                </a:lnTo>
                <a:lnTo>
                  <a:pt x="183" y="163"/>
                </a:lnTo>
                <a:lnTo>
                  <a:pt x="185" y="165"/>
                </a:lnTo>
                <a:lnTo>
                  <a:pt x="185" y="168"/>
                </a:lnTo>
                <a:lnTo>
                  <a:pt x="185" y="169"/>
                </a:lnTo>
                <a:lnTo>
                  <a:pt x="183" y="171"/>
                </a:lnTo>
                <a:lnTo>
                  <a:pt x="182" y="172"/>
                </a:lnTo>
                <a:lnTo>
                  <a:pt x="180" y="172"/>
                </a:lnTo>
                <a:lnTo>
                  <a:pt x="179" y="172"/>
                </a:lnTo>
                <a:lnTo>
                  <a:pt x="177" y="171"/>
                </a:lnTo>
                <a:close/>
                <a:moveTo>
                  <a:pt x="93" y="92"/>
                </a:moveTo>
                <a:lnTo>
                  <a:pt x="43" y="47"/>
                </a:lnTo>
                <a:lnTo>
                  <a:pt x="41" y="46"/>
                </a:lnTo>
                <a:lnTo>
                  <a:pt x="41" y="44"/>
                </a:lnTo>
                <a:lnTo>
                  <a:pt x="41" y="43"/>
                </a:lnTo>
                <a:lnTo>
                  <a:pt x="43" y="41"/>
                </a:lnTo>
                <a:lnTo>
                  <a:pt x="44" y="40"/>
                </a:lnTo>
                <a:lnTo>
                  <a:pt x="46" y="40"/>
                </a:lnTo>
                <a:lnTo>
                  <a:pt x="47" y="40"/>
                </a:lnTo>
                <a:lnTo>
                  <a:pt x="49" y="40"/>
                </a:lnTo>
                <a:lnTo>
                  <a:pt x="99" y="86"/>
                </a:lnTo>
                <a:lnTo>
                  <a:pt x="100" y="88"/>
                </a:lnTo>
                <a:lnTo>
                  <a:pt x="100" y="89"/>
                </a:lnTo>
                <a:lnTo>
                  <a:pt x="100" y="91"/>
                </a:lnTo>
                <a:lnTo>
                  <a:pt x="99" y="92"/>
                </a:lnTo>
                <a:lnTo>
                  <a:pt x="97" y="94"/>
                </a:lnTo>
                <a:lnTo>
                  <a:pt x="96" y="94"/>
                </a:lnTo>
                <a:lnTo>
                  <a:pt x="94" y="94"/>
                </a:lnTo>
                <a:lnTo>
                  <a:pt x="93" y="92"/>
                </a:lnTo>
                <a:close/>
                <a:moveTo>
                  <a:pt x="8" y="14"/>
                </a:moveTo>
                <a:lnTo>
                  <a:pt x="2" y="9"/>
                </a:lnTo>
                <a:lnTo>
                  <a:pt x="0" y="8"/>
                </a:lnTo>
                <a:lnTo>
                  <a:pt x="0" y="5"/>
                </a:lnTo>
                <a:lnTo>
                  <a:pt x="0" y="3"/>
                </a:lnTo>
                <a:lnTo>
                  <a:pt x="2" y="2"/>
                </a:lnTo>
                <a:lnTo>
                  <a:pt x="3" y="0"/>
                </a:lnTo>
                <a:lnTo>
                  <a:pt x="5" y="0"/>
                </a:lnTo>
                <a:lnTo>
                  <a:pt x="6" y="0"/>
                </a:lnTo>
                <a:lnTo>
                  <a:pt x="8" y="2"/>
                </a:lnTo>
                <a:lnTo>
                  <a:pt x="14" y="8"/>
                </a:lnTo>
                <a:lnTo>
                  <a:pt x="15" y="9"/>
                </a:lnTo>
                <a:lnTo>
                  <a:pt x="15" y="11"/>
                </a:lnTo>
                <a:lnTo>
                  <a:pt x="15" y="12"/>
                </a:lnTo>
                <a:lnTo>
                  <a:pt x="14" y="14"/>
                </a:lnTo>
                <a:lnTo>
                  <a:pt x="12" y="15"/>
                </a:lnTo>
                <a:lnTo>
                  <a:pt x="11" y="15"/>
                </a:lnTo>
                <a:lnTo>
                  <a:pt x="9" y="15"/>
                </a:lnTo>
                <a:lnTo>
                  <a:pt x="8" y="14"/>
                </a:lnTo>
                <a:close/>
              </a:path>
            </a:pathLst>
          </a:custGeom>
          <a:solidFill>
            <a:srgbClr val="000000"/>
          </a:solidFill>
          <a:ln w="50800">
            <a:solidFill>
              <a:schemeClr val="bg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5289" name="Freeform 6"/>
          <p:cNvSpPr>
            <a:spLocks noEditPoints="1"/>
          </p:cNvSpPr>
          <p:nvPr/>
        </p:nvSpPr>
        <p:spPr bwMode="auto">
          <a:xfrm>
            <a:off x="2252663" y="2390775"/>
            <a:ext cx="3606800" cy="1647825"/>
          </a:xfrm>
          <a:custGeom>
            <a:avLst/>
            <a:gdLst>
              <a:gd name="T0" fmla="*/ 2147483646 w 2272"/>
              <a:gd name="T1" fmla="*/ 2147483646 h 1038"/>
              <a:gd name="T2" fmla="*/ 2147483646 w 2272"/>
              <a:gd name="T3" fmla="*/ 2147483646 h 1038"/>
              <a:gd name="T4" fmla="*/ 2147483646 w 2272"/>
              <a:gd name="T5" fmla="*/ 2147483646 h 1038"/>
              <a:gd name="T6" fmla="*/ 2147483646 w 2272"/>
              <a:gd name="T7" fmla="*/ 2147483646 h 1038"/>
              <a:gd name="T8" fmla="*/ 2147483646 w 2272"/>
              <a:gd name="T9" fmla="*/ 2147483646 h 1038"/>
              <a:gd name="T10" fmla="*/ 2147483646 w 2272"/>
              <a:gd name="T11" fmla="*/ 2147483646 h 1038"/>
              <a:gd name="T12" fmla="*/ 2147483646 w 2272"/>
              <a:gd name="T13" fmla="*/ 2147483646 h 1038"/>
              <a:gd name="T14" fmla="*/ 2147483646 w 2272"/>
              <a:gd name="T15" fmla="*/ 2147483646 h 1038"/>
              <a:gd name="T16" fmla="*/ 2147483646 w 2272"/>
              <a:gd name="T17" fmla="*/ 2147483646 h 1038"/>
              <a:gd name="T18" fmla="*/ 2147483646 w 2272"/>
              <a:gd name="T19" fmla="*/ 2147483646 h 1038"/>
              <a:gd name="T20" fmla="*/ 2147483646 w 2272"/>
              <a:gd name="T21" fmla="*/ 2147483646 h 1038"/>
              <a:gd name="T22" fmla="*/ 2147483646 w 2272"/>
              <a:gd name="T23" fmla="*/ 2147483646 h 1038"/>
              <a:gd name="T24" fmla="*/ 2147483646 w 2272"/>
              <a:gd name="T25" fmla="*/ 2147483646 h 1038"/>
              <a:gd name="T26" fmla="*/ 2147483646 w 2272"/>
              <a:gd name="T27" fmla="*/ 2147483646 h 1038"/>
              <a:gd name="T28" fmla="*/ 2147483646 w 2272"/>
              <a:gd name="T29" fmla="*/ 2147483646 h 1038"/>
              <a:gd name="T30" fmla="*/ 2147483646 w 2272"/>
              <a:gd name="T31" fmla="*/ 2147483646 h 1038"/>
              <a:gd name="T32" fmla="*/ 2147483646 w 2272"/>
              <a:gd name="T33" fmla="*/ 2147483646 h 1038"/>
              <a:gd name="T34" fmla="*/ 2147483646 w 2272"/>
              <a:gd name="T35" fmla="*/ 2147483646 h 1038"/>
              <a:gd name="T36" fmla="*/ 2147483646 w 2272"/>
              <a:gd name="T37" fmla="*/ 2147483646 h 1038"/>
              <a:gd name="T38" fmla="*/ 2147483646 w 2272"/>
              <a:gd name="T39" fmla="*/ 2147483646 h 1038"/>
              <a:gd name="T40" fmla="*/ 2147483646 w 2272"/>
              <a:gd name="T41" fmla="*/ 2147483646 h 1038"/>
              <a:gd name="T42" fmla="*/ 2147483646 w 2272"/>
              <a:gd name="T43" fmla="*/ 2147483646 h 1038"/>
              <a:gd name="T44" fmla="*/ 2147483646 w 2272"/>
              <a:gd name="T45" fmla="*/ 2147483646 h 1038"/>
              <a:gd name="T46" fmla="*/ 2147483646 w 2272"/>
              <a:gd name="T47" fmla="*/ 2147483646 h 1038"/>
              <a:gd name="T48" fmla="*/ 2147483646 w 2272"/>
              <a:gd name="T49" fmla="*/ 2147483646 h 1038"/>
              <a:gd name="T50" fmla="*/ 2147483646 w 2272"/>
              <a:gd name="T51" fmla="*/ 2147483646 h 1038"/>
              <a:gd name="T52" fmla="*/ 2147483646 w 2272"/>
              <a:gd name="T53" fmla="*/ 2147483646 h 1038"/>
              <a:gd name="T54" fmla="*/ 2147483646 w 2272"/>
              <a:gd name="T55" fmla="*/ 2147483646 h 1038"/>
              <a:gd name="T56" fmla="*/ 2147483646 w 2272"/>
              <a:gd name="T57" fmla="*/ 2147483646 h 1038"/>
              <a:gd name="T58" fmla="*/ 2147483646 w 2272"/>
              <a:gd name="T59" fmla="*/ 2147483646 h 1038"/>
              <a:gd name="T60" fmla="*/ 2147483646 w 2272"/>
              <a:gd name="T61" fmla="*/ 2147483646 h 1038"/>
              <a:gd name="T62" fmla="*/ 2147483646 w 2272"/>
              <a:gd name="T63" fmla="*/ 2147483646 h 1038"/>
              <a:gd name="T64" fmla="*/ 2147483646 w 2272"/>
              <a:gd name="T65" fmla="*/ 2147483646 h 1038"/>
              <a:gd name="T66" fmla="*/ 2147483646 w 2272"/>
              <a:gd name="T67" fmla="*/ 2147483646 h 1038"/>
              <a:gd name="T68" fmla="*/ 2147483646 w 2272"/>
              <a:gd name="T69" fmla="*/ 2147483646 h 1038"/>
              <a:gd name="T70" fmla="*/ 2147483646 w 2272"/>
              <a:gd name="T71" fmla="*/ 2147483646 h 1038"/>
              <a:gd name="T72" fmla="*/ 2147483646 w 2272"/>
              <a:gd name="T73" fmla="*/ 2147483646 h 1038"/>
              <a:gd name="T74" fmla="*/ 2147483646 w 2272"/>
              <a:gd name="T75" fmla="*/ 2147483646 h 1038"/>
              <a:gd name="T76" fmla="*/ 2147483646 w 2272"/>
              <a:gd name="T77" fmla="*/ 2147483646 h 1038"/>
              <a:gd name="T78" fmla="*/ 2147483646 w 2272"/>
              <a:gd name="T79" fmla="*/ 2147483646 h 1038"/>
              <a:gd name="T80" fmla="*/ 2147483646 w 2272"/>
              <a:gd name="T81" fmla="*/ 2147483646 h 1038"/>
              <a:gd name="T82" fmla="*/ 2147483646 w 2272"/>
              <a:gd name="T83" fmla="*/ 2147483646 h 1038"/>
              <a:gd name="T84" fmla="*/ 2147483646 w 2272"/>
              <a:gd name="T85" fmla="*/ 2147483646 h 1038"/>
              <a:gd name="T86" fmla="*/ 2147483646 w 2272"/>
              <a:gd name="T87" fmla="*/ 2147483646 h 1038"/>
              <a:gd name="T88" fmla="*/ 2147483646 w 2272"/>
              <a:gd name="T89" fmla="*/ 2147483646 h 1038"/>
              <a:gd name="T90" fmla="*/ 2147483646 w 2272"/>
              <a:gd name="T91" fmla="*/ 2147483646 h 1038"/>
              <a:gd name="T92" fmla="*/ 2147483646 w 2272"/>
              <a:gd name="T93" fmla="*/ 2147483646 h 1038"/>
              <a:gd name="T94" fmla="*/ 2147483646 w 2272"/>
              <a:gd name="T95" fmla="*/ 2147483646 h 1038"/>
              <a:gd name="T96" fmla="*/ 2147483646 w 2272"/>
              <a:gd name="T97" fmla="*/ 2147483646 h 1038"/>
              <a:gd name="T98" fmla="*/ 2147483646 w 2272"/>
              <a:gd name="T99" fmla="*/ 2147483646 h 1038"/>
              <a:gd name="T100" fmla="*/ 2147483646 w 2272"/>
              <a:gd name="T101" fmla="*/ 2147483646 h 1038"/>
              <a:gd name="T102" fmla="*/ 2147483646 w 2272"/>
              <a:gd name="T103" fmla="*/ 2147483646 h 1038"/>
              <a:gd name="T104" fmla="*/ 2147483646 w 2272"/>
              <a:gd name="T105" fmla="*/ 2147483646 h 1038"/>
              <a:gd name="T106" fmla="*/ 2147483646 w 2272"/>
              <a:gd name="T107" fmla="*/ 2147483646 h 1038"/>
              <a:gd name="T108" fmla="*/ 2147483646 w 2272"/>
              <a:gd name="T109" fmla="*/ 2147483646 h 1038"/>
              <a:gd name="T110" fmla="*/ 2147483646 w 2272"/>
              <a:gd name="T111" fmla="*/ 2147483646 h 1038"/>
              <a:gd name="T112" fmla="*/ 2147483646 w 2272"/>
              <a:gd name="T113" fmla="*/ 2147483646 h 1038"/>
              <a:gd name="T114" fmla="*/ 2147483646 w 2272"/>
              <a:gd name="T115" fmla="*/ 2147483646 h 1038"/>
              <a:gd name="T116" fmla="*/ 2147483646 w 2272"/>
              <a:gd name="T117" fmla="*/ 2147483646 h 1038"/>
              <a:gd name="T118" fmla="*/ 2147483646 w 2272"/>
              <a:gd name="T119" fmla="*/ 2147483646 h 1038"/>
              <a:gd name="T120" fmla="*/ 2147483646 w 2272"/>
              <a:gd name="T121" fmla="*/ 2147483646 h 1038"/>
              <a:gd name="T122" fmla="*/ 2147483646 w 2272"/>
              <a:gd name="T123" fmla="*/ 2147483646 h 10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72" h="1038">
                <a:moveTo>
                  <a:pt x="3" y="1027"/>
                </a:moveTo>
                <a:lnTo>
                  <a:pt x="64" y="1000"/>
                </a:lnTo>
                <a:lnTo>
                  <a:pt x="65" y="1000"/>
                </a:lnTo>
                <a:lnTo>
                  <a:pt x="68" y="1000"/>
                </a:lnTo>
                <a:lnTo>
                  <a:pt x="70" y="1001"/>
                </a:lnTo>
                <a:lnTo>
                  <a:pt x="70" y="1003"/>
                </a:lnTo>
                <a:lnTo>
                  <a:pt x="71" y="1004"/>
                </a:lnTo>
                <a:lnTo>
                  <a:pt x="70" y="1006"/>
                </a:lnTo>
                <a:lnTo>
                  <a:pt x="70" y="1007"/>
                </a:lnTo>
                <a:lnTo>
                  <a:pt x="68" y="1009"/>
                </a:lnTo>
                <a:lnTo>
                  <a:pt x="6" y="1036"/>
                </a:lnTo>
                <a:lnTo>
                  <a:pt x="5" y="1038"/>
                </a:lnTo>
                <a:lnTo>
                  <a:pt x="3" y="1036"/>
                </a:lnTo>
                <a:lnTo>
                  <a:pt x="2" y="1036"/>
                </a:lnTo>
                <a:lnTo>
                  <a:pt x="0" y="1035"/>
                </a:lnTo>
                <a:lnTo>
                  <a:pt x="0" y="1032"/>
                </a:lnTo>
                <a:lnTo>
                  <a:pt x="0" y="1030"/>
                </a:lnTo>
                <a:lnTo>
                  <a:pt x="2" y="1029"/>
                </a:lnTo>
                <a:lnTo>
                  <a:pt x="3" y="1027"/>
                </a:lnTo>
                <a:close/>
                <a:moveTo>
                  <a:pt x="107" y="980"/>
                </a:moveTo>
                <a:lnTo>
                  <a:pt x="168" y="953"/>
                </a:lnTo>
                <a:lnTo>
                  <a:pt x="171" y="952"/>
                </a:lnTo>
                <a:lnTo>
                  <a:pt x="172" y="952"/>
                </a:lnTo>
                <a:lnTo>
                  <a:pt x="174" y="953"/>
                </a:lnTo>
                <a:lnTo>
                  <a:pt x="175" y="955"/>
                </a:lnTo>
                <a:lnTo>
                  <a:pt x="175" y="956"/>
                </a:lnTo>
                <a:lnTo>
                  <a:pt x="175" y="959"/>
                </a:lnTo>
                <a:lnTo>
                  <a:pt x="174" y="961"/>
                </a:lnTo>
                <a:lnTo>
                  <a:pt x="172" y="961"/>
                </a:lnTo>
                <a:lnTo>
                  <a:pt x="112" y="989"/>
                </a:lnTo>
                <a:lnTo>
                  <a:pt x="109" y="989"/>
                </a:lnTo>
                <a:lnTo>
                  <a:pt x="107" y="989"/>
                </a:lnTo>
                <a:lnTo>
                  <a:pt x="106" y="988"/>
                </a:lnTo>
                <a:lnTo>
                  <a:pt x="104" y="986"/>
                </a:lnTo>
                <a:lnTo>
                  <a:pt x="104" y="985"/>
                </a:lnTo>
                <a:lnTo>
                  <a:pt x="104" y="983"/>
                </a:lnTo>
                <a:lnTo>
                  <a:pt x="106" y="982"/>
                </a:lnTo>
                <a:lnTo>
                  <a:pt x="107" y="980"/>
                </a:lnTo>
                <a:close/>
                <a:moveTo>
                  <a:pt x="212" y="932"/>
                </a:moveTo>
                <a:lnTo>
                  <a:pt x="274" y="905"/>
                </a:lnTo>
                <a:lnTo>
                  <a:pt x="275" y="905"/>
                </a:lnTo>
                <a:lnTo>
                  <a:pt x="277" y="905"/>
                </a:lnTo>
                <a:lnTo>
                  <a:pt x="278" y="906"/>
                </a:lnTo>
                <a:lnTo>
                  <a:pt x="280" y="908"/>
                </a:lnTo>
                <a:lnTo>
                  <a:pt x="280" y="909"/>
                </a:lnTo>
                <a:lnTo>
                  <a:pt x="280" y="911"/>
                </a:lnTo>
                <a:lnTo>
                  <a:pt x="280" y="912"/>
                </a:lnTo>
                <a:lnTo>
                  <a:pt x="277" y="914"/>
                </a:lnTo>
                <a:lnTo>
                  <a:pt x="216" y="941"/>
                </a:lnTo>
                <a:lnTo>
                  <a:pt x="215" y="941"/>
                </a:lnTo>
                <a:lnTo>
                  <a:pt x="213" y="941"/>
                </a:lnTo>
                <a:lnTo>
                  <a:pt x="212" y="941"/>
                </a:lnTo>
                <a:lnTo>
                  <a:pt x="210" y="939"/>
                </a:lnTo>
                <a:lnTo>
                  <a:pt x="210" y="936"/>
                </a:lnTo>
                <a:lnTo>
                  <a:pt x="210" y="935"/>
                </a:lnTo>
                <a:lnTo>
                  <a:pt x="210" y="933"/>
                </a:lnTo>
                <a:lnTo>
                  <a:pt x="212" y="932"/>
                </a:lnTo>
                <a:close/>
                <a:moveTo>
                  <a:pt x="317" y="885"/>
                </a:moveTo>
                <a:lnTo>
                  <a:pt x="378" y="856"/>
                </a:lnTo>
                <a:lnTo>
                  <a:pt x="379" y="856"/>
                </a:lnTo>
                <a:lnTo>
                  <a:pt x="382" y="856"/>
                </a:lnTo>
                <a:lnTo>
                  <a:pt x="384" y="858"/>
                </a:lnTo>
                <a:lnTo>
                  <a:pt x="384" y="859"/>
                </a:lnTo>
                <a:lnTo>
                  <a:pt x="385" y="861"/>
                </a:lnTo>
                <a:lnTo>
                  <a:pt x="385" y="862"/>
                </a:lnTo>
                <a:lnTo>
                  <a:pt x="384" y="865"/>
                </a:lnTo>
                <a:lnTo>
                  <a:pt x="382" y="865"/>
                </a:lnTo>
                <a:lnTo>
                  <a:pt x="320" y="894"/>
                </a:lnTo>
                <a:lnTo>
                  <a:pt x="319" y="894"/>
                </a:lnTo>
                <a:lnTo>
                  <a:pt x="317" y="894"/>
                </a:lnTo>
                <a:lnTo>
                  <a:pt x="316" y="893"/>
                </a:lnTo>
                <a:lnTo>
                  <a:pt x="314" y="891"/>
                </a:lnTo>
                <a:lnTo>
                  <a:pt x="314" y="890"/>
                </a:lnTo>
                <a:lnTo>
                  <a:pt x="314" y="888"/>
                </a:lnTo>
                <a:lnTo>
                  <a:pt x="316" y="887"/>
                </a:lnTo>
                <a:lnTo>
                  <a:pt x="317" y="885"/>
                </a:lnTo>
                <a:close/>
                <a:moveTo>
                  <a:pt x="422" y="837"/>
                </a:moveTo>
                <a:lnTo>
                  <a:pt x="484" y="809"/>
                </a:lnTo>
                <a:lnTo>
                  <a:pt x="485" y="809"/>
                </a:lnTo>
                <a:lnTo>
                  <a:pt x="487" y="809"/>
                </a:lnTo>
                <a:lnTo>
                  <a:pt x="488" y="809"/>
                </a:lnTo>
                <a:lnTo>
                  <a:pt x="490" y="813"/>
                </a:lnTo>
                <a:lnTo>
                  <a:pt x="490" y="814"/>
                </a:lnTo>
                <a:lnTo>
                  <a:pt x="490" y="816"/>
                </a:lnTo>
                <a:lnTo>
                  <a:pt x="488" y="817"/>
                </a:lnTo>
                <a:lnTo>
                  <a:pt x="487" y="819"/>
                </a:lnTo>
                <a:lnTo>
                  <a:pt x="426" y="846"/>
                </a:lnTo>
                <a:lnTo>
                  <a:pt x="425" y="846"/>
                </a:lnTo>
                <a:lnTo>
                  <a:pt x="422" y="846"/>
                </a:lnTo>
                <a:lnTo>
                  <a:pt x="420" y="846"/>
                </a:lnTo>
                <a:lnTo>
                  <a:pt x="420" y="844"/>
                </a:lnTo>
                <a:lnTo>
                  <a:pt x="419" y="841"/>
                </a:lnTo>
                <a:lnTo>
                  <a:pt x="419" y="840"/>
                </a:lnTo>
                <a:lnTo>
                  <a:pt x="420" y="838"/>
                </a:lnTo>
                <a:lnTo>
                  <a:pt x="422" y="837"/>
                </a:lnTo>
                <a:close/>
                <a:moveTo>
                  <a:pt x="527" y="790"/>
                </a:moveTo>
                <a:lnTo>
                  <a:pt x="588" y="761"/>
                </a:lnTo>
                <a:lnTo>
                  <a:pt x="589" y="761"/>
                </a:lnTo>
                <a:lnTo>
                  <a:pt x="591" y="761"/>
                </a:lnTo>
                <a:lnTo>
                  <a:pt x="592" y="763"/>
                </a:lnTo>
                <a:lnTo>
                  <a:pt x="594" y="764"/>
                </a:lnTo>
                <a:lnTo>
                  <a:pt x="594" y="766"/>
                </a:lnTo>
                <a:lnTo>
                  <a:pt x="594" y="767"/>
                </a:lnTo>
                <a:lnTo>
                  <a:pt x="594" y="769"/>
                </a:lnTo>
                <a:lnTo>
                  <a:pt x="592" y="770"/>
                </a:lnTo>
                <a:lnTo>
                  <a:pt x="531" y="799"/>
                </a:lnTo>
                <a:lnTo>
                  <a:pt x="529" y="799"/>
                </a:lnTo>
                <a:lnTo>
                  <a:pt x="527" y="799"/>
                </a:lnTo>
                <a:lnTo>
                  <a:pt x="526" y="797"/>
                </a:lnTo>
                <a:lnTo>
                  <a:pt x="524" y="796"/>
                </a:lnTo>
                <a:lnTo>
                  <a:pt x="524" y="794"/>
                </a:lnTo>
                <a:lnTo>
                  <a:pt x="524" y="793"/>
                </a:lnTo>
                <a:lnTo>
                  <a:pt x="524" y="791"/>
                </a:lnTo>
                <a:lnTo>
                  <a:pt x="527" y="790"/>
                </a:lnTo>
                <a:close/>
                <a:moveTo>
                  <a:pt x="632" y="742"/>
                </a:moveTo>
                <a:lnTo>
                  <a:pt x="692" y="714"/>
                </a:lnTo>
                <a:lnTo>
                  <a:pt x="695" y="714"/>
                </a:lnTo>
                <a:lnTo>
                  <a:pt x="697" y="714"/>
                </a:lnTo>
                <a:lnTo>
                  <a:pt x="698" y="714"/>
                </a:lnTo>
                <a:lnTo>
                  <a:pt x="700" y="716"/>
                </a:lnTo>
                <a:lnTo>
                  <a:pt x="700" y="719"/>
                </a:lnTo>
                <a:lnTo>
                  <a:pt x="700" y="720"/>
                </a:lnTo>
                <a:lnTo>
                  <a:pt x="698" y="722"/>
                </a:lnTo>
                <a:lnTo>
                  <a:pt x="697" y="723"/>
                </a:lnTo>
                <a:lnTo>
                  <a:pt x="636" y="751"/>
                </a:lnTo>
                <a:lnTo>
                  <a:pt x="633" y="751"/>
                </a:lnTo>
                <a:lnTo>
                  <a:pt x="632" y="751"/>
                </a:lnTo>
                <a:lnTo>
                  <a:pt x="630" y="751"/>
                </a:lnTo>
                <a:lnTo>
                  <a:pt x="629" y="748"/>
                </a:lnTo>
                <a:lnTo>
                  <a:pt x="629" y="746"/>
                </a:lnTo>
                <a:lnTo>
                  <a:pt x="629" y="745"/>
                </a:lnTo>
                <a:lnTo>
                  <a:pt x="630" y="743"/>
                </a:lnTo>
                <a:lnTo>
                  <a:pt x="632" y="742"/>
                </a:lnTo>
                <a:close/>
                <a:moveTo>
                  <a:pt x="736" y="695"/>
                </a:moveTo>
                <a:lnTo>
                  <a:pt x="798" y="666"/>
                </a:lnTo>
                <a:lnTo>
                  <a:pt x="800" y="666"/>
                </a:lnTo>
                <a:lnTo>
                  <a:pt x="801" y="666"/>
                </a:lnTo>
                <a:lnTo>
                  <a:pt x="803" y="667"/>
                </a:lnTo>
                <a:lnTo>
                  <a:pt x="804" y="669"/>
                </a:lnTo>
                <a:lnTo>
                  <a:pt x="804" y="670"/>
                </a:lnTo>
                <a:lnTo>
                  <a:pt x="804" y="672"/>
                </a:lnTo>
                <a:lnTo>
                  <a:pt x="803" y="674"/>
                </a:lnTo>
                <a:lnTo>
                  <a:pt x="801" y="675"/>
                </a:lnTo>
                <a:lnTo>
                  <a:pt x="741" y="704"/>
                </a:lnTo>
                <a:lnTo>
                  <a:pt x="739" y="704"/>
                </a:lnTo>
                <a:lnTo>
                  <a:pt x="736" y="704"/>
                </a:lnTo>
                <a:lnTo>
                  <a:pt x="735" y="702"/>
                </a:lnTo>
                <a:lnTo>
                  <a:pt x="735" y="701"/>
                </a:lnTo>
                <a:lnTo>
                  <a:pt x="733" y="699"/>
                </a:lnTo>
                <a:lnTo>
                  <a:pt x="735" y="698"/>
                </a:lnTo>
                <a:lnTo>
                  <a:pt x="735" y="695"/>
                </a:lnTo>
                <a:lnTo>
                  <a:pt x="736" y="695"/>
                </a:lnTo>
                <a:close/>
                <a:moveTo>
                  <a:pt x="842" y="646"/>
                </a:moveTo>
                <a:lnTo>
                  <a:pt x="902" y="619"/>
                </a:lnTo>
                <a:lnTo>
                  <a:pt x="904" y="619"/>
                </a:lnTo>
                <a:lnTo>
                  <a:pt x="905" y="619"/>
                </a:lnTo>
                <a:lnTo>
                  <a:pt x="908" y="619"/>
                </a:lnTo>
                <a:lnTo>
                  <a:pt x="908" y="621"/>
                </a:lnTo>
                <a:lnTo>
                  <a:pt x="910" y="624"/>
                </a:lnTo>
                <a:lnTo>
                  <a:pt x="908" y="625"/>
                </a:lnTo>
                <a:lnTo>
                  <a:pt x="908" y="627"/>
                </a:lnTo>
                <a:lnTo>
                  <a:pt x="907" y="628"/>
                </a:lnTo>
                <a:lnTo>
                  <a:pt x="845" y="655"/>
                </a:lnTo>
                <a:lnTo>
                  <a:pt x="843" y="655"/>
                </a:lnTo>
                <a:lnTo>
                  <a:pt x="842" y="655"/>
                </a:lnTo>
                <a:lnTo>
                  <a:pt x="840" y="654"/>
                </a:lnTo>
                <a:lnTo>
                  <a:pt x="839" y="652"/>
                </a:lnTo>
                <a:lnTo>
                  <a:pt x="839" y="651"/>
                </a:lnTo>
                <a:lnTo>
                  <a:pt x="839" y="649"/>
                </a:lnTo>
                <a:lnTo>
                  <a:pt x="840" y="648"/>
                </a:lnTo>
                <a:lnTo>
                  <a:pt x="842" y="646"/>
                </a:lnTo>
                <a:close/>
                <a:moveTo>
                  <a:pt x="946" y="599"/>
                </a:moveTo>
                <a:lnTo>
                  <a:pt x="1007" y="571"/>
                </a:lnTo>
                <a:lnTo>
                  <a:pt x="1010" y="571"/>
                </a:lnTo>
                <a:lnTo>
                  <a:pt x="1011" y="571"/>
                </a:lnTo>
                <a:lnTo>
                  <a:pt x="1013" y="572"/>
                </a:lnTo>
                <a:lnTo>
                  <a:pt x="1014" y="574"/>
                </a:lnTo>
                <a:lnTo>
                  <a:pt x="1014" y="575"/>
                </a:lnTo>
                <a:lnTo>
                  <a:pt x="1014" y="577"/>
                </a:lnTo>
                <a:lnTo>
                  <a:pt x="1013" y="578"/>
                </a:lnTo>
                <a:lnTo>
                  <a:pt x="1011" y="580"/>
                </a:lnTo>
                <a:lnTo>
                  <a:pt x="951" y="607"/>
                </a:lnTo>
                <a:lnTo>
                  <a:pt x="948" y="609"/>
                </a:lnTo>
                <a:lnTo>
                  <a:pt x="946" y="609"/>
                </a:lnTo>
                <a:lnTo>
                  <a:pt x="945" y="607"/>
                </a:lnTo>
                <a:lnTo>
                  <a:pt x="943" y="606"/>
                </a:lnTo>
                <a:lnTo>
                  <a:pt x="943" y="604"/>
                </a:lnTo>
                <a:lnTo>
                  <a:pt x="943" y="601"/>
                </a:lnTo>
                <a:lnTo>
                  <a:pt x="945" y="599"/>
                </a:lnTo>
                <a:lnTo>
                  <a:pt x="946" y="599"/>
                </a:lnTo>
                <a:close/>
                <a:moveTo>
                  <a:pt x="1050" y="551"/>
                </a:moveTo>
                <a:lnTo>
                  <a:pt x="1112" y="524"/>
                </a:lnTo>
                <a:lnTo>
                  <a:pt x="1114" y="522"/>
                </a:lnTo>
                <a:lnTo>
                  <a:pt x="1115" y="524"/>
                </a:lnTo>
                <a:lnTo>
                  <a:pt x="1117" y="524"/>
                </a:lnTo>
                <a:lnTo>
                  <a:pt x="1118" y="525"/>
                </a:lnTo>
                <a:lnTo>
                  <a:pt x="1118" y="528"/>
                </a:lnTo>
                <a:lnTo>
                  <a:pt x="1118" y="530"/>
                </a:lnTo>
                <a:lnTo>
                  <a:pt x="1117" y="531"/>
                </a:lnTo>
                <a:lnTo>
                  <a:pt x="1115" y="533"/>
                </a:lnTo>
                <a:lnTo>
                  <a:pt x="1055" y="560"/>
                </a:lnTo>
                <a:lnTo>
                  <a:pt x="1053" y="560"/>
                </a:lnTo>
                <a:lnTo>
                  <a:pt x="1052" y="560"/>
                </a:lnTo>
                <a:lnTo>
                  <a:pt x="1050" y="559"/>
                </a:lnTo>
                <a:lnTo>
                  <a:pt x="1049" y="557"/>
                </a:lnTo>
                <a:lnTo>
                  <a:pt x="1047" y="556"/>
                </a:lnTo>
                <a:lnTo>
                  <a:pt x="1049" y="554"/>
                </a:lnTo>
                <a:lnTo>
                  <a:pt x="1049" y="553"/>
                </a:lnTo>
                <a:lnTo>
                  <a:pt x="1050" y="551"/>
                </a:lnTo>
                <a:close/>
                <a:moveTo>
                  <a:pt x="1156" y="504"/>
                </a:moveTo>
                <a:lnTo>
                  <a:pt x="1217" y="476"/>
                </a:lnTo>
                <a:lnTo>
                  <a:pt x="1218" y="476"/>
                </a:lnTo>
                <a:lnTo>
                  <a:pt x="1221" y="476"/>
                </a:lnTo>
                <a:lnTo>
                  <a:pt x="1223" y="477"/>
                </a:lnTo>
                <a:lnTo>
                  <a:pt x="1223" y="479"/>
                </a:lnTo>
                <a:lnTo>
                  <a:pt x="1224" y="480"/>
                </a:lnTo>
                <a:lnTo>
                  <a:pt x="1223" y="482"/>
                </a:lnTo>
                <a:lnTo>
                  <a:pt x="1223" y="483"/>
                </a:lnTo>
                <a:lnTo>
                  <a:pt x="1221" y="485"/>
                </a:lnTo>
                <a:lnTo>
                  <a:pt x="1159" y="512"/>
                </a:lnTo>
                <a:lnTo>
                  <a:pt x="1158" y="513"/>
                </a:lnTo>
                <a:lnTo>
                  <a:pt x="1156" y="512"/>
                </a:lnTo>
                <a:lnTo>
                  <a:pt x="1155" y="512"/>
                </a:lnTo>
                <a:lnTo>
                  <a:pt x="1153" y="510"/>
                </a:lnTo>
                <a:lnTo>
                  <a:pt x="1153" y="509"/>
                </a:lnTo>
                <a:lnTo>
                  <a:pt x="1153" y="506"/>
                </a:lnTo>
                <a:lnTo>
                  <a:pt x="1155" y="504"/>
                </a:lnTo>
                <a:lnTo>
                  <a:pt x="1156" y="504"/>
                </a:lnTo>
                <a:close/>
                <a:moveTo>
                  <a:pt x="1261" y="456"/>
                </a:moveTo>
                <a:lnTo>
                  <a:pt x="1322" y="429"/>
                </a:lnTo>
                <a:lnTo>
                  <a:pt x="1324" y="427"/>
                </a:lnTo>
                <a:lnTo>
                  <a:pt x="1325" y="429"/>
                </a:lnTo>
                <a:lnTo>
                  <a:pt x="1327" y="429"/>
                </a:lnTo>
                <a:lnTo>
                  <a:pt x="1329" y="430"/>
                </a:lnTo>
                <a:lnTo>
                  <a:pt x="1329" y="432"/>
                </a:lnTo>
                <a:lnTo>
                  <a:pt x="1329" y="435"/>
                </a:lnTo>
                <a:lnTo>
                  <a:pt x="1327" y="436"/>
                </a:lnTo>
                <a:lnTo>
                  <a:pt x="1325" y="436"/>
                </a:lnTo>
                <a:lnTo>
                  <a:pt x="1265" y="465"/>
                </a:lnTo>
                <a:lnTo>
                  <a:pt x="1264" y="465"/>
                </a:lnTo>
                <a:lnTo>
                  <a:pt x="1261" y="465"/>
                </a:lnTo>
                <a:lnTo>
                  <a:pt x="1259" y="464"/>
                </a:lnTo>
                <a:lnTo>
                  <a:pt x="1259" y="462"/>
                </a:lnTo>
                <a:lnTo>
                  <a:pt x="1257" y="460"/>
                </a:lnTo>
                <a:lnTo>
                  <a:pt x="1257" y="459"/>
                </a:lnTo>
                <a:lnTo>
                  <a:pt x="1259" y="457"/>
                </a:lnTo>
                <a:lnTo>
                  <a:pt x="1261" y="456"/>
                </a:lnTo>
                <a:close/>
                <a:moveTo>
                  <a:pt x="1365" y="409"/>
                </a:moveTo>
                <a:lnTo>
                  <a:pt x="1427" y="380"/>
                </a:lnTo>
                <a:lnTo>
                  <a:pt x="1428" y="380"/>
                </a:lnTo>
                <a:lnTo>
                  <a:pt x="1430" y="380"/>
                </a:lnTo>
                <a:lnTo>
                  <a:pt x="1431" y="382"/>
                </a:lnTo>
                <a:lnTo>
                  <a:pt x="1433" y="383"/>
                </a:lnTo>
                <a:lnTo>
                  <a:pt x="1433" y="385"/>
                </a:lnTo>
                <a:lnTo>
                  <a:pt x="1433" y="386"/>
                </a:lnTo>
                <a:lnTo>
                  <a:pt x="1433" y="388"/>
                </a:lnTo>
                <a:lnTo>
                  <a:pt x="1431" y="389"/>
                </a:lnTo>
                <a:lnTo>
                  <a:pt x="1369" y="417"/>
                </a:lnTo>
                <a:lnTo>
                  <a:pt x="1368" y="418"/>
                </a:lnTo>
                <a:lnTo>
                  <a:pt x="1366" y="417"/>
                </a:lnTo>
                <a:lnTo>
                  <a:pt x="1365" y="417"/>
                </a:lnTo>
                <a:lnTo>
                  <a:pt x="1363" y="415"/>
                </a:lnTo>
                <a:lnTo>
                  <a:pt x="1363" y="414"/>
                </a:lnTo>
                <a:lnTo>
                  <a:pt x="1363" y="411"/>
                </a:lnTo>
                <a:lnTo>
                  <a:pt x="1363" y="409"/>
                </a:lnTo>
                <a:lnTo>
                  <a:pt x="1365" y="409"/>
                </a:lnTo>
                <a:close/>
                <a:moveTo>
                  <a:pt x="1471" y="361"/>
                </a:moveTo>
                <a:lnTo>
                  <a:pt x="1531" y="334"/>
                </a:lnTo>
                <a:lnTo>
                  <a:pt x="1534" y="332"/>
                </a:lnTo>
                <a:lnTo>
                  <a:pt x="1536" y="334"/>
                </a:lnTo>
                <a:lnTo>
                  <a:pt x="1537" y="334"/>
                </a:lnTo>
                <a:lnTo>
                  <a:pt x="1539" y="335"/>
                </a:lnTo>
                <a:lnTo>
                  <a:pt x="1539" y="337"/>
                </a:lnTo>
                <a:lnTo>
                  <a:pt x="1539" y="340"/>
                </a:lnTo>
                <a:lnTo>
                  <a:pt x="1537" y="341"/>
                </a:lnTo>
                <a:lnTo>
                  <a:pt x="1536" y="341"/>
                </a:lnTo>
                <a:lnTo>
                  <a:pt x="1474" y="370"/>
                </a:lnTo>
                <a:lnTo>
                  <a:pt x="1472" y="370"/>
                </a:lnTo>
                <a:lnTo>
                  <a:pt x="1471" y="370"/>
                </a:lnTo>
                <a:lnTo>
                  <a:pt x="1469" y="368"/>
                </a:lnTo>
                <a:lnTo>
                  <a:pt x="1468" y="367"/>
                </a:lnTo>
                <a:lnTo>
                  <a:pt x="1468" y="365"/>
                </a:lnTo>
                <a:lnTo>
                  <a:pt x="1468" y="364"/>
                </a:lnTo>
                <a:lnTo>
                  <a:pt x="1469" y="362"/>
                </a:lnTo>
                <a:lnTo>
                  <a:pt x="1471" y="361"/>
                </a:lnTo>
                <a:close/>
                <a:moveTo>
                  <a:pt x="1575" y="312"/>
                </a:moveTo>
                <a:lnTo>
                  <a:pt x="1637" y="285"/>
                </a:lnTo>
                <a:lnTo>
                  <a:pt x="1638" y="285"/>
                </a:lnTo>
                <a:lnTo>
                  <a:pt x="1640" y="285"/>
                </a:lnTo>
                <a:lnTo>
                  <a:pt x="1641" y="287"/>
                </a:lnTo>
                <a:lnTo>
                  <a:pt x="1643" y="288"/>
                </a:lnTo>
                <a:lnTo>
                  <a:pt x="1643" y="290"/>
                </a:lnTo>
                <a:lnTo>
                  <a:pt x="1643" y="291"/>
                </a:lnTo>
                <a:lnTo>
                  <a:pt x="1641" y="293"/>
                </a:lnTo>
                <a:lnTo>
                  <a:pt x="1640" y="294"/>
                </a:lnTo>
                <a:lnTo>
                  <a:pt x="1579" y="321"/>
                </a:lnTo>
                <a:lnTo>
                  <a:pt x="1578" y="323"/>
                </a:lnTo>
                <a:lnTo>
                  <a:pt x="1575" y="321"/>
                </a:lnTo>
                <a:lnTo>
                  <a:pt x="1573" y="321"/>
                </a:lnTo>
                <a:lnTo>
                  <a:pt x="1573" y="320"/>
                </a:lnTo>
                <a:lnTo>
                  <a:pt x="1572" y="317"/>
                </a:lnTo>
                <a:lnTo>
                  <a:pt x="1573" y="315"/>
                </a:lnTo>
                <a:lnTo>
                  <a:pt x="1573" y="314"/>
                </a:lnTo>
                <a:lnTo>
                  <a:pt x="1575" y="312"/>
                </a:lnTo>
                <a:close/>
                <a:moveTo>
                  <a:pt x="1681" y="266"/>
                </a:moveTo>
                <a:lnTo>
                  <a:pt x="1741" y="238"/>
                </a:lnTo>
                <a:lnTo>
                  <a:pt x="1743" y="237"/>
                </a:lnTo>
                <a:lnTo>
                  <a:pt x="1744" y="237"/>
                </a:lnTo>
                <a:lnTo>
                  <a:pt x="1747" y="238"/>
                </a:lnTo>
                <a:lnTo>
                  <a:pt x="1747" y="240"/>
                </a:lnTo>
                <a:lnTo>
                  <a:pt x="1749" y="241"/>
                </a:lnTo>
                <a:lnTo>
                  <a:pt x="1747" y="244"/>
                </a:lnTo>
                <a:lnTo>
                  <a:pt x="1747" y="246"/>
                </a:lnTo>
                <a:lnTo>
                  <a:pt x="1746" y="246"/>
                </a:lnTo>
                <a:lnTo>
                  <a:pt x="1684" y="275"/>
                </a:lnTo>
                <a:lnTo>
                  <a:pt x="1682" y="275"/>
                </a:lnTo>
                <a:lnTo>
                  <a:pt x="1681" y="275"/>
                </a:lnTo>
                <a:lnTo>
                  <a:pt x="1679" y="273"/>
                </a:lnTo>
                <a:lnTo>
                  <a:pt x="1678" y="272"/>
                </a:lnTo>
                <a:lnTo>
                  <a:pt x="1678" y="270"/>
                </a:lnTo>
                <a:lnTo>
                  <a:pt x="1678" y="269"/>
                </a:lnTo>
                <a:lnTo>
                  <a:pt x="1679" y="267"/>
                </a:lnTo>
                <a:lnTo>
                  <a:pt x="1681" y="266"/>
                </a:lnTo>
                <a:close/>
                <a:moveTo>
                  <a:pt x="1785" y="217"/>
                </a:moveTo>
                <a:lnTo>
                  <a:pt x="1845" y="190"/>
                </a:lnTo>
                <a:lnTo>
                  <a:pt x="1848" y="190"/>
                </a:lnTo>
                <a:lnTo>
                  <a:pt x="1850" y="190"/>
                </a:lnTo>
                <a:lnTo>
                  <a:pt x="1851" y="192"/>
                </a:lnTo>
                <a:lnTo>
                  <a:pt x="1853" y="193"/>
                </a:lnTo>
                <a:lnTo>
                  <a:pt x="1853" y="195"/>
                </a:lnTo>
                <a:lnTo>
                  <a:pt x="1853" y="196"/>
                </a:lnTo>
                <a:lnTo>
                  <a:pt x="1851" y="198"/>
                </a:lnTo>
                <a:lnTo>
                  <a:pt x="1850" y="199"/>
                </a:lnTo>
                <a:lnTo>
                  <a:pt x="1789" y="226"/>
                </a:lnTo>
                <a:lnTo>
                  <a:pt x="1786" y="226"/>
                </a:lnTo>
                <a:lnTo>
                  <a:pt x="1785" y="226"/>
                </a:lnTo>
                <a:lnTo>
                  <a:pt x="1783" y="226"/>
                </a:lnTo>
                <a:lnTo>
                  <a:pt x="1782" y="225"/>
                </a:lnTo>
                <a:lnTo>
                  <a:pt x="1782" y="222"/>
                </a:lnTo>
                <a:lnTo>
                  <a:pt x="1782" y="220"/>
                </a:lnTo>
                <a:lnTo>
                  <a:pt x="1783" y="219"/>
                </a:lnTo>
                <a:lnTo>
                  <a:pt x="1785" y="217"/>
                </a:lnTo>
                <a:close/>
                <a:moveTo>
                  <a:pt x="1889" y="170"/>
                </a:moveTo>
                <a:lnTo>
                  <a:pt x="1951" y="143"/>
                </a:lnTo>
                <a:lnTo>
                  <a:pt x="1953" y="142"/>
                </a:lnTo>
                <a:lnTo>
                  <a:pt x="1954" y="142"/>
                </a:lnTo>
                <a:lnTo>
                  <a:pt x="1956" y="143"/>
                </a:lnTo>
                <a:lnTo>
                  <a:pt x="1957" y="145"/>
                </a:lnTo>
                <a:lnTo>
                  <a:pt x="1957" y="146"/>
                </a:lnTo>
                <a:lnTo>
                  <a:pt x="1957" y="148"/>
                </a:lnTo>
                <a:lnTo>
                  <a:pt x="1956" y="151"/>
                </a:lnTo>
                <a:lnTo>
                  <a:pt x="1954" y="151"/>
                </a:lnTo>
                <a:lnTo>
                  <a:pt x="1894" y="179"/>
                </a:lnTo>
                <a:lnTo>
                  <a:pt x="1892" y="179"/>
                </a:lnTo>
                <a:lnTo>
                  <a:pt x="1891" y="179"/>
                </a:lnTo>
                <a:lnTo>
                  <a:pt x="1888" y="178"/>
                </a:lnTo>
                <a:lnTo>
                  <a:pt x="1888" y="176"/>
                </a:lnTo>
                <a:lnTo>
                  <a:pt x="1886" y="175"/>
                </a:lnTo>
                <a:lnTo>
                  <a:pt x="1888" y="173"/>
                </a:lnTo>
                <a:lnTo>
                  <a:pt x="1888" y="172"/>
                </a:lnTo>
                <a:lnTo>
                  <a:pt x="1889" y="170"/>
                </a:lnTo>
                <a:close/>
                <a:moveTo>
                  <a:pt x="1995" y="122"/>
                </a:moveTo>
                <a:lnTo>
                  <a:pt x="2055" y="95"/>
                </a:lnTo>
                <a:lnTo>
                  <a:pt x="2057" y="95"/>
                </a:lnTo>
                <a:lnTo>
                  <a:pt x="2060" y="95"/>
                </a:lnTo>
                <a:lnTo>
                  <a:pt x="2062" y="96"/>
                </a:lnTo>
                <a:lnTo>
                  <a:pt x="2062" y="98"/>
                </a:lnTo>
                <a:lnTo>
                  <a:pt x="2063" y="99"/>
                </a:lnTo>
                <a:lnTo>
                  <a:pt x="2062" y="101"/>
                </a:lnTo>
                <a:lnTo>
                  <a:pt x="2062" y="102"/>
                </a:lnTo>
                <a:lnTo>
                  <a:pt x="2060" y="104"/>
                </a:lnTo>
                <a:lnTo>
                  <a:pt x="1998" y="131"/>
                </a:lnTo>
                <a:lnTo>
                  <a:pt x="1997" y="131"/>
                </a:lnTo>
                <a:lnTo>
                  <a:pt x="1995" y="131"/>
                </a:lnTo>
                <a:lnTo>
                  <a:pt x="1994" y="131"/>
                </a:lnTo>
                <a:lnTo>
                  <a:pt x="1992" y="130"/>
                </a:lnTo>
                <a:lnTo>
                  <a:pt x="1992" y="127"/>
                </a:lnTo>
                <a:lnTo>
                  <a:pt x="1992" y="125"/>
                </a:lnTo>
                <a:lnTo>
                  <a:pt x="1994" y="124"/>
                </a:lnTo>
                <a:lnTo>
                  <a:pt x="1995" y="122"/>
                </a:lnTo>
                <a:close/>
                <a:moveTo>
                  <a:pt x="2099" y="75"/>
                </a:moveTo>
                <a:lnTo>
                  <a:pt x="2161" y="47"/>
                </a:lnTo>
                <a:lnTo>
                  <a:pt x="2163" y="47"/>
                </a:lnTo>
                <a:lnTo>
                  <a:pt x="2164" y="47"/>
                </a:lnTo>
                <a:lnTo>
                  <a:pt x="2166" y="48"/>
                </a:lnTo>
                <a:lnTo>
                  <a:pt x="2167" y="50"/>
                </a:lnTo>
                <a:lnTo>
                  <a:pt x="2167" y="51"/>
                </a:lnTo>
                <a:lnTo>
                  <a:pt x="2167" y="53"/>
                </a:lnTo>
                <a:lnTo>
                  <a:pt x="2166" y="54"/>
                </a:lnTo>
                <a:lnTo>
                  <a:pt x="2164" y="56"/>
                </a:lnTo>
                <a:lnTo>
                  <a:pt x="2104" y="84"/>
                </a:lnTo>
                <a:lnTo>
                  <a:pt x="2101" y="84"/>
                </a:lnTo>
                <a:lnTo>
                  <a:pt x="2099" y="84"/>
                </a:lnTo>
                <a:lnTo>
                  <a:pt x="2098" y="83"/>
                </a:lnTo>
                <a:lnTo>
                  <a:pt x="2096" y="81"/>
                </a:lnTo>
                <a:lnTo>
                  <a:pt x="2096" y="80"/>
                </a:lnTo>
                <a:lnTo>
                  <a:pt x="2096" y="78"/>
                </a:lnTo>
                <a:lnTo>
                  <a:pt x="2098" y="77"/>
                </a:lnTo>
                <a:lnTo>
                  <a:pt x="2099" y="75"/>
                </a:lnTo>
                <a:close/>
                <a:moveTo>
                  <a:pt x="2204" y="27"/>
                </a:moveTo>
                <a:lnTo>
                  <a:pt x="2266" y="0"/>
                </a:lnTo>
                <a:lnTo>
                  <a:pt x="2267" y="0"/>
                </a:lnTo>
                <a:lnTo>
                  <a:pt x="2269" y="0"/>
                </a:lnTo>
                <a:lnTo>
                  <a:pt x="2270" y="0"/>
                </a:lnTo>
                <a:lnTo>
                  <a:pt x="2272" y="1"/>
                </a:lnTo>
                <a:lnTo>
                  <a:pt x="2272" y="4"/>
                </a:lnTo>
                <a:lnTo>
                  <a:pt x="2272" y="6"/>
                </a:lnTo>
                <a:lnTo>
                  <a:pt x="2272" y="7"/>
                </a:lnTo>
                <a:lnTo>
                  <a:pt x="2270" y="9"/>
                </a:lnTo>
                <a:lnTo>
                  <a:pt x="2208" y="36"/>
                </a:lnTo>
                <a:lnTo>
                  <a:pt x="2207" y="36"/>
                </a:lnTo>
                <a:lnTo>
                  <a:pt x="2205" y="36"/>
                </a:lnTo>
                <a:lnTo>
                  <a:pt x="2204" y="36"/>
                </a:lnTo>
                <a:lnTo>
                  <a:pt x="2202" y="34"/>
                </a:lnTo>
                <a:lnTo>
                  <a:pt x="2202" y="31"/>
                </a:lnTo>
                <a:lnTo>
                  <a:pt x="2202" y="30"/>
                </a:lnTo>
                <a:lnTo>
                  <a:pt x="2202" y="28"/>
                </a:lnTo>
                <a:lnTo>
                  <a:pt x="2204" y="27"/>
                </a:lnTo>
                <a:close/>
              </a:path>
            </a:pathLst>
          </a:custGeom>
          <a:solidFill>
            <a:srgbClr val="000000"/>
          </a:solidFill>
          <a:ln w="50800">
            <a:solidFill>
              <a:schemeClr val="bg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5290" name="Freeform 7"/>
          <p:cNvSpPr>
            <a:spLocks noEditPoints="1"/>
          </p:cNvSpPr>
          <p:nvPr/>
        </p:nvSpPr>
        <p:spPr bwMode="auto">
          <a:xfrm>
            <a:off x="2732088" y="2822575"/>
            <a:ext cx="3733800" cy="1695450"/>
          </a:xfrm>
          <a:custGeom>
            <a:avLst/>
            <a:gdLst>
              <a:gd name="T0" fmla="*/ 2147483646 w 2352"/>
              <a:gd name="T1" fmla="*/ 2147483646 h 1068"/>
              <a:gd name="T2" fmla="*/ 2147483646 w 2352"/>
              <a:gd name="T3" fmla="*/ 2147483646 h 1068"/>
              <a:gd name="T4" fmla="*/ 2147483646 w 2352"/>
              <a:gd name="T5" fmla="*/ 2147483646 h 1068"/>
              <a:gd name="T6" fmla="*/ 2147483646 w 2352"/>
              <a:gd name="T7" fmla="*/ 2147483646 h 1068"/>
              <a:gd name="T8" fmla="*/ 2147483646 w 2352"/>
              <a:gd name="T9" fmla="*/ 2147483646 h 1068"/>
              <a:gd name="T10" fmla="*/ 2147483646 w 2352"/>
              <a:gd name="T11" fmla="*/ 2147483646 h 1068"/>
              <a:gd name="T12" fmla="*/ 2147483646 w 2352"/>
              <a:gd name="T13" fmla="*/ 2147483646 h 1068"/>
              <a:gd name="T14" fmla="*/ 2147483646 w 2352"/>
              <a:gd name="T15" fmla="*/ 2147483646 h 1068"/>
              <a:gd name="T16" fmla="*/ 2147483646 w 2352"/>
              <a:gd name="T17" fmla="*/ 2147483646 h 1068"/>
              <a:gd name="T18" fmla="*/ 2147483646 w 2352"/>
              <a:gd name="T19" fmla="*/ 2147483646 h 1068"/>
              <a:gd name="T20" fmla="*/ 2147483646 w 2352"/>
              <a:gd name="T21" fmla="*/ 2147483646 h 1068"/>
              <a:gd name="T22" fmla="*/ 2147483646 w 2352"/>
              <a:gd name="T23" fmla="*/ 2147483646 h 1068"/>
              <a:gd name="T24" fmla="*/ 2147483646 w 2352"/>
              <a:gd name="T25" fmla="*/ 2147483646 h 1068"/>
              <a:gd name="T26" fmla="*/ 2147483646 w 2352"/>
              <a:gd name="T27" fmla="*/ 2147483646 h 1068"/>
              <a:gd name="T28" fmla="*/ 2147483646 w 2352"/>
              <a:gd name="T29" fmla="*/ 2147483646 h 1068"/>
              <a:gd name="T30" fmla="*/ 2147483646 w 2352"/>
              <a:gd name="T31" fmla="*/ 2147483646 h 1068"/>
              <a:gd name="T32" fmla="*/ 2147483646 w 2352"/>
              <a:gd name="T33" fmla="*/ 2147483646 h 1068"/>
              <a:gd name="T34" fmla="*/ 2147483646 w 2352"/>
              <a:gd name="T35" fmla="*/ 2147483646 h 1068"/>
              <a:gd name="T36" fmla="*/ 2147483646 w 2352"/>
              <a:gd name="T37" fmla="*/ 2147483646 h 1068"/>
              <a:gd name="T38" fmla="*/ 2147483646 w 2352"/>
              <a:gd name="T39" fmla="*/ 2147483646 h 1068"/>
              <a:gd name="T40" fmla="*/ 2147483646 w 2352"/>
              <a:gd name="T41" fmla="*/ 2147483646 h 1068"/>
              <a:gd name="T42" fmla="*/ 2147483646 w 2352"/>
              <a:gd name="T43" fmla="*/ 2147483646 h 1068"/>
              <a:gd name="T44" fmla="*/ 2147483646 w 2352"/>
              <a:gd name="T45" fmla="*/ 2147483646 h 1068"/>
              <a:gd name="T46" fmla="*/ 2147483646 w 2352"/>
              <a:gd name="T47" fmla="*/ 2147483646 h 1068"/>
              <a:gd name="T48" fmla="*/ 2147483646 w 2352"/>
              <a:gd name="T49" fmla="*/ 2147483646 h 1068"/>
              <a:gd name="T50" fmla="*/ 2147483646 w 2352"/>
              <a:gd name="T51" fmla="*/ 2147483646 h 1068"/>
              <a:gd name="T52" fmla="*/ 2147483646 w 2352"/>
              <a:gd name="T53" fmla="*/ 2147483646 h 1068"/>
              <a:gd name="T54" fmla="*/ 2147483646 w 2352"/>
              <a:gd name="T55" fmla="*/ 2147483646 h 1068"/>
              <a:gd name="T56" fmla="*/ 2147483646 w 2352"/>
              <a:gd name="T57" fmla="*/ 2147483646 h 1068"/>
              <a:gd name="T58" fmla="*/ 2147483646 w 2352"/>
              <a:gd name="T59" fmla="*/ 2147483646 h 1068"/>
              <a:gd name="T60" fmla="*/ 2147483646 w 2352"/>
              <a:gd name="T61" fmla="*/ 2147483646 h 1068"/>
              <a:gd name="T62" fmla="*/ 2147483646 w 2352"/>
              <a:gd name="T63" fmla="*/ 2147483646 h 1068"/>
              <a:gd name="T64" fmla="*/ 2147483646 w 2352"/>
              <a:gd name="T65" fmla="*/ 2147483646 h 1068"/>
              <a:gd name="T66" fmla="*/ 2147483646 w 2352"/>
              <a:gd name="T67" fmla="*/ 2147483646 h 1068"/>
              <a:gd name="T68" fmla="*/ 2147483646 w 2352"/>
              <a:gd name="T69" fmla="*/ 2147483646 h 1068"/>
              <a:gd name="T70" fmla="*/ 2147483646 w 2352"/>
              <a:gd name="T71" fmla="*/ 2147483646 h 1068"/>
              <a:gd name="T72" fmla="*/ 2147483646 w 2352"/>
              <a:gd name="T73" fmla="*/ 2147483646 h 1068"/>
              <a:gd name="T74" fmla="*/ 2147483646 w 2352"/>
              <a:gd name="T75" fmla="*/ 2147483646 h 1068"/>
              <a:gd name="T76" fmla="*/ 2147483646 w 2352"/>
              <a:gd name="T77" fmla="*/ 2147483646 h 1068"/>
              <a:gd name="T78" fmla="*/ 2147483646 w 2352"/>
              <a:gd name="T79" fmla="*/ 2147483646 h 1068"/>
              <a:gd name="T80" fmla="*/ 2147483646 w 2352"/>
              <a:gd name="T81" fmla="*/ 2147483646 h 1068"/>
              <a:gd name="T82" fmla="*/ 2147483646 w 2352"/>
              <a:gd name="T83" fmla="*/ 2147483646 h 1068"/>
              <a:gd name="T84" fmla="*/ 2147483646 w 2352"/>
              <a:gd name="T85" fmla="*/ 2147483646 h 1068"/>
              <a:gd name="T86" fmla="*/ 2147483646 w 2352"/>
              <a:gd name="T87" fmla="*/ 2147483646 h 1068"/>
              <a:gd name="T88" fmla="*/ 2147483646 w 2352"/>
              <a:gd name="T89" fmla="*/ 2147483646 h 1068"/>
              <a:gd name="T90" fmla="*/ 2147483646 w 2352"/>
              <a:gd name="T91" fmla="*/ 2147483646 h 1068"/>
              <a:gd name="T92" fmla="*/ 2147483646 w 2352"/>
              <a:gd name="T93" fmla="*/ 2147483646 h 1068"/>
              <a:gd name="T94" fmla="*/ 2147483646 w 2352"/>
              <a:gd name="T95" fmla="*/ 2147483646 h 1068"/>
              <a:gd name="T96" fmla="*/ 2147483646 w 2352"/>
              <a:gd name="T97" fmla="*/ 2147483646 h 1068"/>
              <a:gd name="T98" fmla="*/ 2147483646 w 2352"/>
              <a:gd name="T99" fmla="*/ 2147483646 h 1068"/>
              <a:gd name="T100" fmla="*/ 2147483646 w 2352"/>
              <a:gd name="T101" fmla="*/ 2147483646 h 1068"/>
              <a:gd name="T102" fmla="*/ 2147483646 w 2352"/>
              <a:gd name="T103" fmla="*/ 2147483646 h 1068"/>
              <a:gd name="T104" fmla="*/ 2147483646 w 2352"/>
              <a:gd name="T105" fmla="*/ 2147483646 h 1068"/>
              <a:gd name="T106" fmla="*/ 2147483646 w 2352"/>
              <a:gd name="T107" fmla="*/ 2147483646 h 1068"/>
              <a:gd name="T108" fmla="*/ 2147483646 w 2352"/>
              <a:gd name="T109" fmla="*/ 2147483646 h 1068"/>
              <a:gd name="T110" fmla="*/ 0 w 2352"/>
              <a:gd name="T111" fmla="*/ 2147483646 h 1068"/>
              <a:gd name="T112" fmla="*/ 2147483646 w 2352"/>
              <a:gd name="T113" fmla="*/ 2147483646 h 106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352" h="1068">
                <a:moveTo>
                  <a:pt x="2349" y="9"/>
                </a:moveTo>
                <a:lnTo>
                  <a:pt x="2288" y="37"/>
                </a:lnTo>
                <a:lnTo>
                  <a:pt x="2287" y="37"/>
                </a:lnTo>
                <a:lnTo>
                  <a:pt x="2284" y="37"/>
                </a:lnTo>
                <a:lnTo>
                  <a:pt x="2282" y="36"/>
                </a:lnTo>
                <a:lnTo>
                  <a:pt x="2282" y="34"/>
                </a:lnTo>
                <a:lnTo>
                  <a:pt x="2281" y="33"/>
                </a:lnTo>
                <a:lnTo>
                  <a:pt x="2281" y="31"/>
                </a:lnTo>
                <a:lnTo>
                  <a:pt x="2282" y="28"/>
                </a:lnTo>
                <a:lnTo>
                  <a:pt x="2284" y="28"/>
                </a:lnTo>
                <a:lnTo>
                  <a:pt x="2346" y="0"/>
                </a:lnTo>
                <a:lnTo>
                  <a:pt x="2347" y="0"/>
                </a:lnTo>
                <a:lnTo>
                  <a:pt x="2349" y="0"/>
                </a:lnTo>
                <a:lnTo>
                  <a:pt x="2350" y="1"/>
                </a:lnTo>
                <a:lnTo>
                  <a:pt x="2352" y="3"/>
                </a:lnTo>
                <a:lnTo>
                  <a:pt x="2352" y="4"/>
                </a:lnTo>
                <a:lnTo>
                  <a:pt x="2352" y="6"/>
                </a:lnTo>
                <a:lnTo>
                  <a:pt x="2350" y="9"/>
                </a:lnTo>
                <a:lnTo>
                  <a:pt x="2349" y="9"/>
                </a:lnTo>
                <a:close/>
                <a:moveTo>
                  <a:pt x="2245" y="57"/>
                </a:moveTo>
                <a:lnTo>
                  <a:pt x="2183" y="84"/>
                </a:lnTo>
                <a:lnTo>
                  <a:pt x="2181" y="84"/>
                </a:lnTo>
                <a:lnTo>
                  <a:pt x="2180" y="84"/>
                </a:lnTo>
                <a:lnTo>
                  <a:pt x="2178" y="83"/>
                </a:lnTo>
                <a:lnTo>
                  <a:pt x="2177" y="81"/>
                </a:lnTo>
                <a:lnTo>
                  <a:pt x="2177" y="80"/>
                </a:lnTo>
                <a:lnTo>
                  <a:pt x="2177" y="78"/>
                </a:lnTo>
                <a:lnTo>
                  <a:pt x="2178" y="77"/>
                </a:lnTo>
                <a:lnTo>
                  <a:pt x="2180" y="75"/>
                </a:lnTo>
                <a:lnTo>
                  <a:pt x="2240" y="48"/>
                </a:lnTo>
                <a:lnTo>
                  <a:pt x="2242" y="48"/>
                </a:lnTo>
                <a:lnTo>
                  <a:pt x="2245" y="48"/>
                </a:lnTo>
                <a:lnTo>
                  <a:pt x="2246" y="48"/>
                </a:lnTo>
                <a:lnTo>
                  <a:pt x="2246" y="49"/>
                </a:lnTo>
                <a:lnTo>
                  <a:pt x="2248" y="53"/>
                </a:lnTo>
                <a:lnTo>
                  <a:pt x="2246" y="54"/>
                </a:lnTo>
                <a:lnTo>
                  <a:pt x="2246" y="56"/>
                </a:lnTo>
                <a:lnTo>
                  <a:pt x="2245" y="57"/>
                </a:lnTo>
                <a:close/>
                <a:moveTo>
                  <a:pt x="2139" y="104"/>
                </a:moveTo>
                <a:lnTo>
                  <a:pt x="2078" y="131"/>
                </a:lnTo>
                <a:lnTo>
                  <a:pt x="2077" y="133"/>
                </a:lnTo>
                <a:lnTo>
                  <a:pt x="2074" y="131"/>
                </a:lnTo>
                <a:lnTo>
                  <a:pt x="2072" y="131"/>
                </a:lnTo>
                <a:lnTo>
                  <a:pt x="2072" y="130"/>
                </a:lnTo>
                <a:lnTo>
                  <a:pt x="2071" y="127"/>
                </a:lnTo>
                <a:lnTo>
                  <a:pt x="2072" y="125"/>
                </a:lnTo>
                <a:lnTo>
                  <a:pt x="2072" y="124"/>
                </a:lnTo>
                <a:lnTo>
                  <a:pt x="2074" y="122"/>
                </a:lnTo>
                <a:lnTo>
                  <a:pt x="2136" y="95"/>
                </a:lnTo>
                <a:lnTo>
                  <a:pt x="2137" y="95"/>
                </a:lnTo>
                <a:lnTo>
                  <a:pt x="2139" y="95"/>
                </a:lnTo>
                <a:lnTo>
                  <a:pt x="2140" y="96"/>
                </a:lnTo>
                <a:lnTo>
                  <a:pt x="2142" y="98"/>
                </a:lnTo>
                <a:lnTo>
                  <a:pt x="2142" y="99"/>
                </a:lnTo>
                <a:lnTo>
                  <a:pt x="2142" y="101"/>
                </a:lnTo>
                <a:lnTo>
                  <a:pt x="2140" y="102"/>
                </a:lnTo>
                <a:lnTo>
                  <a:pt x="2139" y="104"/>
                </a:lnTo>
                <a:close/>
                <a:moveTo>
                  <a:pt x="2035" y="151"/>
                </a:moveTo>
                <a:lnTo>
                  <a:pt x="1973" y="179"/>
                </a:lnTo>
                <a:lnTo>
                  <a:pt x="1971" y="179"/>
                </a:lnTo>
                <a:lnTo>
                  <a:pt x="1970" y="179"/>
                </a:lnTo>
                <a:lnTo>
                  <a:pt x="1968" y="178"/>
                </a:lnTo>
                <a:lnTo>
                  <a:pt x="1967" y="176"/>
                </a:lnTo>
                <a:lnTo>
                  <a:pt x="1967" y="175"/>
                </a:lnTo>
                <a:lnTo>
                  <a:pt x="1967" y="173"/>
                </a:lnTo>
                <a:lnTo>
                  <a:pt x="1968" y="172"/>
                </a:lnTo>
                <a:lnTo>
                  <a:pt x="1970" y="170"/>
                </a:lnTo>
                <a:lnTo>
                  <a:pt x="2030" y="143"/>
                </a:lnTo>
                <a:lnTo>
                  <a:pt x="2033" y="142"/>
                </a:lnTo>
                <a:lnTo>
                  <a:pt x="2035" y="142"/>
                </a:lnTo>
                <a:lnTo>
                  <a:pt x="2036" y="143"/>
                </a:lnTo>
                <a:lnTo>
                  <a:pt x="2038" y="145"/>
                </a:lnTo>
                <a:lnTo>
                  <a:pt x="2038" y="146"/>
                </a:lnTo>
                <a:lnTo>
                  <a:pt x="2038" y="149"/>
                </a:lnTo>
                <a:lnTo>
                  <a:pt x="2036" y="151"/>
                </a:lnTo>
                <a:lnTo>
                  <a:pt x="2035" y="151"/>
                </a:lnTo>
                <a:close/>
                <a:moveTo>
                  <a:pt x="1929" y="199"/>
                </a:moveTo>
                <a:lnTo>
                  <a:pt x="1868" y="226"/>
                </a:lnTo>
                <a:lnTo>
                  <a:pt x="1867" y="226"/>
                </a:lnTo>
                <a:lnTo>
                  <a:pt x="1865" y="226"/>
                </a:lnTo>
                <a:lnTo>
                  <a:pt x="1864" y="225"/>
                </a:lnTo>
                <a:lnTo>
                  <a:pt x="1862" y="223"/>
                </a:lnTo>
                <a:lnTo>
                  <a:pt x="1861" y="222"/>
                </a:lnTo>
                <a:lnTo>
                  <a:pt x="1862" y="220"/>
                </a:lnTo>
                <a:lnTo>
                  <a:pt x="1862" y="219"/>
                </a:lnTo>
                <a:lnTo>
                  <a:pt x="1864" y="217"/>
                </a:lnTo>
                <a:lnTo>
                  <a:pt x="1926" y="190"/>
                </a:lnTo>
                <a:lnTo>
                  <a:pt x="1927" y="190"/>
                </a:lnTo>
                <a:lnTo>
                  <a:pt x="1929" y="190"/>
                </a:lnTo>
                <a:lnTo>
                  <a:pt x="1930" y="190"/>
                </a:lnTo>
                <a:lnTo>
                  <a:pt x="1932" y="193"/>
                </a:lnTo>
                <a:lnTo>
                  <a:pt x="1932" y="195"/>
                </a:lnTo>
                <a:lnTo>
                  <a:pt x="1932" y="196"/>
                </a:lnTo>
                <a:lnTo>
                  <a:pt x="1932" y="198"/>
                </a:lnTo>
                <a:lnTo>
                  <a:pt x="1929" y="199"/>
                </a:lnTo>
                <a:close/>
                <a:moveTo>
                  <a:pt x="1825" y="246"/>
                </a:moveTo>
                <a:lnTo>
                  <a:pt x="1764" y="273"/>
                </a:lnTo>
                <a:lnTo>
                  <a:pt x="1761" y="275"/>
                </a:lnTo>
                <a:lnTo>
                  <a:pt x="1760" y="273"/>
                </a:lnTo>
                <a:lnTo>
                  <a:pt x="1758" y="273"/>
                </a:lnTo>
                <a:lnTo>
                  <a:pt x="1756" y="272"/>
                </a:lnTo>
                <a:lnTo>
                  <a:pt x="1756" y="270"/>
                </a:lnTo>
                <a:lnTo>
                  <a:pt x="1756" y="267"/>
                </a:lnTo>
                <a:lnTo>
                  <a:pt x="1758" y="266"/>
                </a:lnTo>
                <a:lnTo>
                  <a:pt x="1760" y="266"/>
                </a:lnTo>
                <a:lnTo>
                  <a:pt x="1820" y="237"/>
                </a:lnTo>
                <a:lnTo>
                  <a:pt x="1823" y="237"/>
                </a:lnTo>
                <a:lnTo>
                  <a:pt x="1825" y="237"/>
                </a:lnTo>
                <a:lnTo>
                  <a:pt x="1826" y="238"/>
                </a:lnTo>
                <a:lnTo>
                  <a:pt x="1828" y="240"/>
                </a:lnTo>
                <a:lnTo>
                  <a:pt x="1828" y="241"/>
                </a:lnTo>
                <a:lnTo>
                  <a:pt x="1828" y="243"/>
                </a:lnTo>
                <a:lnTo>
                  <a:pt x="1826" y="244"/>
                </a:lnTo>
                <a:lnTo>
                  <a:pt x="1825" y="246"/>
                </a:lnTo>
                <a:close/>
                <a:moveTo>
                  <a:pt x="1720" y="293"/>
                </a:moveTo>
                <a:lnTo>
                  <a:pt x="1658" y="321"/>
                </a:lnTo>
                <a:lnTo>
                  <a:pt x="1657" y="321"/>
                </a:lnTo>
                <a:lnTo>
                  <a:pt x="1655" y="321"/>
                </a:lnTo>
                <a:lnTo>
                  <a:pt x="1654" y="320"/>
                </a:lnTo>
                <a:lnTo>
                  <a:pt x="1652" y="318"/>
                </a:lnTo>
                <a:lnTo>
                  <a:pt x="1652" y="317"/>
                </a:lnTo>
                <a:lnTo>
                  <a:pt x="1652" y="315"/>
                </a:lnTo>
                <a:lnTo>
                  <a:pt x="1652" y="314"/>
                </a:lnTo>
                <a:lnTo>
                  <a:pt x="1654" y="312"/>
                </a:lnTo>
                <a:lnTo>
                  <a:pt x="1716" y="285"/>
                </a:lnTo>
                <a:lnTo>
                  <a:pt x="1717" y="284"/>
                </a:lnTo>
                <a:lnTo>
                  <a:pt x="1719" y="285"/>
                </a:lnTo>
                <a:lnTo>
                  <a:pt x="1720" y="285"/>
                </a:lnTo>
                <a:lnTo>
                  <a:pt x="1722" y="287"/>
                </a:lnTo>
                <a:lnTo>
                  <a:pt x="1722" y="288"/>
                </a:lnTo>
                <a:lnTo>
                  <a:pt x="1722" y="291"/>
                </a:lnTo>
                <a:lnTo>
                  <a:pt x="1722" y="293"/>
                </a:lnTo>
                <a:lnTo>
                  <a:pt x="1720" y="293"/>
                </a:lnTo>
                <a:close/>
                <a:moveTo>
                  <a:pt x="1614" y="341"/>
                </a:moveTo>
                <a:lnTo>
                  <a:pt x="1554" y="368"/>
                </a:lnTo>
                <a:lnTo>
                  <a:pt x="1551" y="368"/>
                </a:lnTo>
                <a:lnTo>
                  <a:pt x="1549" y="368"/>
                </a:lnTo>
                <a:lnTo>
                  <a:pt x="1548" y="368"/>
                </a:lnTo>
                <a:lnTo>
                  <a:pt x="1546" y="365"/>
                </a:lnTo>
                <a:lnTo>
                  <a:pt x="1546" y="364"/>
                </a:lnTo>
                <a:lnTo>
                  <a:pt x="1546" y="362"/>
                </a:lnTo>
                <a:lnTo>
                  <a:pt x="1548" y="361"/>
                </a:lnTo>
                <a:lnTo>
                  <a:pt x="1549" y="359"/>
                </a:lnTo>
                <a:lnTo>
                  <a:pt x="1611" y="332"/>
                </a:lnTo>
                <a:lnTo>
                  <a:pt x="1613" y="332"/>
                </a:lnTo>
                <a:lnTo>
                  <a:pt x="1614" y="332"/>
                </a:lnTo>
                <a:lnTo>
                  <a:pt x="1616" y="334"/>
                </a:lnTo>
                <a:lnTo>
                  <a:pt x="1617" y="335"/>
                </a:lnTo>
                <a:lnTo>
                  <a:pt x="1617" y="337"/>
                </a:lnTo>
                <a:lnTo>
                  <a:pt x="1617" y="338"/>
                </a:lnTo>
                <a:lnTo>
                  <a:pt x="1616" y="340"/>
                </a:lnTo>
                <a:lnTo>
                  <a:pt x="1614" y="341"/>
                </a:lnTo>
                <a:close/>
                <a:moveTo>
                  <a:pt x="1510" y="388"/>
                </a:moveTo>
                <a:lnTo>
                  <a:pt x="1448" y="415"/>
                </a:lnTo>
                <a:lnTo>
                  <a:pt x="1447" y="417"/>
                </a:lnTo>
                <a:lnTo>
                  <a:pt x="1445" y="417"/>
                </a:lnTo>
                <a:lnTo>
                  <a:pt x="1444" y="415"/>
                </a:lnTo>
                <a:lnTo>
                  <a:pt x="1442" y="414"/>
                </a:lnTo>
                <a:lnTo>
                  <a:pt x="1442" y="412"/>
                </a:lnTo>
                <a:lnTo>
                  <a:pt x="1442" y="409"/>
                </a:lnTo>
                <a:lnTo>
                  <a:pt x="1444" y="408"/>
                </a:lnTo>
                <a:lnTo>
                  <a:pt x="1445" y="408"/>
                </a:lnTo>
                <a:lnTo>
                  <a:pt x="1506" y="379"/>
                </a:lnTo>
                <a:lnTo>
                  <a:pt x="1507" y="379"/>
                </a:lnTo>
                <a:lnTo>
                  <a:pt x="1510" y="379"/>
                </a:lnTo>
                <a:lnTo>
                  <a:pt x="1512" y="380"/>
                </a:lnTo>
                <a:lnTo>
                  <a:pt x="1512" y="382"/>
                </a:lnTo>
                <a:lnTo>
                  <a:pt x="1513" y="383"/>
                </a:lnTo>
                <a:lnTo>
                  <a:pt x="1512" y="385"/>
                </a:lnTo>
                <a:lnTo>
                  <a:pt x="1512" y="386"/>
                </a:lnTo>
                <a:lnTo>
                  <a:pt x="1510" y="388"/>
                </a:lnTo>
                <a:close/>
                <a:moveTo>
                  <a:pt x="1404" y="436"/>
                </a:moveTo>
                <a:lnTo>
                  <a:pt x="1344" y="463"/>
                </a:lnTo>
                <a:lnTo>
                  <a:pt x="1342" y="463"/>
                </a:lnTo>
                <a:lnTo>
                  <a:pt x="1339" y="463"/>
                </a:lnTo>
                <a:lnTo>
                  <a:pt x="1338" y="462"/>
                </a:lnTo>
                <a:lnTo>
                  <a:pt x="1338" y="460"/>
                </a:lnTo>
                <a:lnTo>
                  <a:pt x="1336" y="459"/>
                </a:lnTo>
                <a:lnTo>
                  <a:pt x="1336" y="457"/>
                </a:lnTo>
                <a:lnTo>
                  <a:pt x="1338" y="456"/>
                </a:lnTo>
                <a:lnTo>
                  <a:pt x="1339" y="454"/>
                </a:lnTo>
                <a:lnTo>
                  <a:pt x="1401" y="427"/>
                </a:lnTo>
                <a:lnTo>
                  <a:pt x="1403" y="426"/>
                </a:lnTo>
                <a:lnTo>
                  <a:pt x="1404" y="427"/>
                </a:lnTo>
                <a:lnTo>
                  <a:pt x="1406" y="427"/>
                </a:lnTo>
                <a:lnTo>
                  <a:pt x="1407" y="429"/>
                </a:lnTo>
                <a:lnTo>
                  <a:pt x="1407" y="432"/>
                </a:lnTo>
                <a:lnTo>
                  <a:pt x="1407" y="433"/>
                </a:lnTo>
                <a:lnTo>
                  <a:pt x="1406" y="435"/>
                </a:lnTo>
                <a:lnTo>
                  <a:pt x="1404" y="436"/>
                </a:lnTo>
                <a:close/>
                <a:moveTo>
                  <a:pt x="1300" y="483"/>
                </a:moveTo>
                <a:lnTo>
                  <a:pt x="1238" y="510"/>
                </a:lnTo>
                <a:lnTo>
                  <a:pt x="1237" y="510"/>
                </a:lnTo>
                <a:lnTo>
                  <a:pt x="1235" y="510"/>
                </a:lnTo>
                <a:lnTo>
                  <a:pt x="1234" y="510"/>
                </a:lnTo>
                <a:lnTo>
                  <a:pt x="1232" y="509"/>
                </a:lnTo>
                <a:lnTo>
                  <a:pt x="1232" y="506"/>
                </a:lnTo>
                <a:lnTo>
                  <a:pt x="1232" y="504"/>
                </a:lnTo>
                <a:lnTo>
                  <a:pt x="1234" y="503"/>
                </a:lnTo>
                <a:lnTo>
                  <a:pt x="1235" y="501"/>
                </a:lnTo>
                <a:lnTo>
                  <a:pt x="1296" y="474"/>
                </a:lnTo>
                <a:lnTo>
                  <a:pt x="1297" y="474"/>
                </a:lnTo>
                <a:lnTo>
                  <a:pt x="1300" y="474"/>
                </a:lnTo>
                <a:lnTo>
                  <a:pt x="1302" y="476"/>
                </a:lnTo>
                <a:lnTo>
                  <a:pt x="1302" y="477"/>
                </a:lnTo>
                <a:lnTo>
                  <a:pt x="1303" y="479"/>
                </a:lnTo>
                <a:lnTo>
                  <a:pt x="1302" y="480"/>
                </a:lnTo>
                <a:lnTo>
                  <a:pt x="1302" y="482"/>
                </a:lnTo>
                <a:lnTo>
                  <a:pt x="1300" y="483"/>
                </a:lnTo>
                <a:close/>
                <a:moveTo>
                  <a:pt x="1194" y="530"/>
                </a:moveTo>
                <a:lnTo>
                  <a:pt x="1134" y="559"/>
                </a:lnTo>
                <a:lnTo>
                  <a:pt x="1132" y="559"/>
                </a:lnTo>
                <a:lnTo>
                  <a:pt x="1129" y="559"/>
                </a:lnTo>
                <a:lnTo>
                  <a:pt x="1128" y="557"/>
                </a:lnTo>
                <a:lnTo>
                  <a:pt x="1128" y="556"/>
                </a:lnTo>
                <a:lnTo>
                  <a:pt x="1126" y="554"/>
                </a:lnTo>
                <a:lnTo>
                  <a:pt x="1128" y="553"/>
                </a:lnTo>
                <a:lnTo>
                  <a:pt x="1128" y="550"/>
                </a:lnTo>
                <a:lnTo>
                  <a:pt x="1129" y="550"/>
                </a:lnTo>
                <a:lnTo>
                  <a:pt x="1191" y="521"/>
                </a:lnTo>
                <a:lnTo>
                  <a:pt x="1193" y="521"/>
                </a:lnTo>
                <a:lnTo>
                  <a:pt x="1194" y="521"/>
                </a:lnTo>
                <a:lnTo>
                  <a:pt x="1196" y="522"/>
                </a:lnTo>
                <a:lnTo>
                  <a:pt x="1197" y="524"/>
                </a:lnTo>
                <a:lnTo>
                  <a:pt x="1197" y="525"/>
                </a:lnTo>
                <a:lnTo>
                  <a:pt x="1197" y="527"/>
                </a:lnTo>
                <a:lnTo>
                  <a:pt x="1196" y="530"/>
                </a:lnTo>
                <a:lnTo>
                  <a:pt x="1194" y="530"/>
                </a:lnTo>
                <a:close/>
                <a:moveTo>
                  <a:pt x="1090" y="578"/>
                </a:moveTo>
                <a:lnTo>
                  <a:pt x="1028" y="605"/>
                </a:lnTo>
                <a:lnTo>
                  <a:pt x="1027" y="605"/>
                </a:lnTo>
                <a:lnTo>
                  <a:pt x="1025" y="605"/>
                </a:lnTo>
                <a:lnTo>
                  <a:pt x="1023" y="604"/>
                </a:lnTo>
                <a:lnTo>
                  <a:pt x="1022" y="602"/>
                </a:lnTo>
                <a:lnTo>
                  <a:pt x="1022" y="601"/>
                </a:lnTo>
                <a:lnTo>
                  <a:pt x="1022" y="599"/>
                </a:lnTo>
                <a:lnTo>
                  <a:pt x="1023" y="598"/>
                </a:lnTo>
                <a:lnTo>
                  <a:pt x="1025" y="596"/>
                </a:lnTo>
                <a:lnTo>
                  <a:pt x="1085" y="569"/>
                </a:lnTo>
                <a:lnTo>
                  <a:pt x="1088" y="569"/>
                </a:lnTo>
                <a:lnTo>
                  <a:pt x="1090" y="569"/>
                </a:lnTo>
                <a:lnTo>
                  <a:pt x="1092" y="569"/>
                </a:lnTo>
                <a:lnTo>
                  <a:pt x="1093" y="571"/>
                </a:lnTo>
                <a:lnTo>
                  <a:pt x="1093" y="574"/>
                </a:lnTo>
                <a:lnTo>
                  <a:pt x="1093" y="575"/>
                </a:lnTo>
                <a:lnTo>
                  <a:pt x="1092" y="577"/>
                </a:lnTo>
                <a:lnTo>
                  <a:pt x="1090" y="578"/>
                </a:lnTo>
                <a:close/>
                <a:moveTo>
                  <a:pt x="984" y="625"/>
                </a:moveTo>
                <a:lnTo>
                  <a:pt x="924" y="652"/>
                </a:lnTo>
                <a:lnTo>
                  <a:pt x="922" y="654"/>
                </a:lnTo>
                <a:lnTo>
                  <a:pt x="921" y="652"/>
                </a:lnTo>
                <a:lnTo>
                  <a:pt x="918" y="652"/>
                </a:lnTo>
                <a:lnTo>
                  <a:pt x="918" y="651"/>
                </a:lnTo>
                <a:lnTo>
                  <a:pt x="916" y="648"/>
                </a:lnTo>
                <a:lnTo>
                  <a:pt x="918" y="646"/>
                </a:lnTo>
                <a:lnTo>
                  <a:pt x="918" y="645"/>
                </a:lnTo>
                <a:lnTo>
                  <a:pt x="919" y="643"/>
                </a:lnTo>
                <a:lnTo>
                  <a:pt x="981" y="616"/>
                </a:lnTo>
                <a:lnTo>
                  <a:pt x="983" y="616"/>
                </a:lnTo>
                <a:lnTo>
                  <a:pt x="984" y="616"/>
                </a:lnTo>
                <a:lnTo>
                  <a:pt x="986" y="618"/>
                </a:lnTo>
                <a:lnTo>
                  <a:pt x="987" y="619"/>
                </a:lnTo>
                <a:lnTo>
                  <a:pt x="987" y="621"/>
                </a:lnTo>
                <a:lnTo>
                  <a:pt x="987" y="622"/>
                </a:lnTo>
                <a:lnTo>
                  <a:pt x="987" y="624"/>
                </a:lnTo>
                <a:lnTo>
                  <a:pt x="984" y="625"/>
                </a:lnTo>
                <a:close/>
                <a:moveTo>
                  <a:pt x="880" y="672"/>
                </a:moveTo>
                <a:lnTo>
                  <a:pt x="819" y="701"/>
                </a:lnTo>
                <a:lnTo>
                  <a:pt x="816" y="701"/>
                </a:lnTo>
                <a:lnTo>
                  <a:pt x="815" y="701"/>
                </a:lnTo>
                <a:lnTo>
                  <a:pt x="813" y="699"/>
                </a:lnTo>
                <a:lnTo>
                  <a:pt x="812" y="698"/>
                </a:lnTo>
                <a:lnTo>
                  <a:pt x="812" y="696"/>
                </a:lnTo>
                <a:lnTo>
                  <a:pt x="812" y="695"/>
                </a:lnTo>
                <a:lnTo>
                  <a:pt x="813" y="693"/>
                </a:lnTo>
                <a:lnTo>
                  <a:pt x="815" y="692"/>
                </a:lnTo>
                <a:lnTo>
                  <a:pt x="875" y="664"/>
                </a:lnTo>
                <a:lnTo>
                  <a:pt x="878" y="663"/>
                </a:lnTo>
                <a:lnTo>
                  <a:pt x="880" y="663"/>
                </a:lnTo>
                <a:lnTo>
                  <a:pt x="881" y="664"/>
                </a:lnTo>
                <a:lnTo>
                  <a:pt x="883" y="666"/>
                </a:lnTo>
                <a:lnTo>
                  <a:pt x="883" y="667"/>
                </a:lnTo>
                <a:lnTo>
                  <a:pt x="883" y="670"/>
                </a:lnTo>
                <a:lnTo>
                  <a:pt x="881" y="672"/>
                </a:lnTo>
                <a:lnTo>
                  <a:pt x="880" y="672"/>
                </a:lnTo>
                <a:close/>
                <a:moveTo>
                  <a:pt x="776" y="720"/>
                </a:moveTo>
                <a:lnTo>
                  <a:pt x="714" y="747"/>
                </a:lnTo>
                <a:lnTo>
                  <a:pt x="712" y="747"/>
                </a:lnTo>
                <a:lnTo>
                  <a:pt x="711" y="747"/>
                </a:lnTo>
                <a:lnTo>
                  <a:pt x="709" y="746"/>
                </a:lnTo>
                <a:lnTo>
                  <a:pt x="708" y="744"/>
                </a:lnTo>
                <a:lnTo>
                  <a:pt x="708" y="743"/>
                </a:lnTo>
                <a:lnTo>
                  <a:pt x="708" y="741"/>
                </a:lnTo>
                <a:lnTo>
                  <a:pt x="708" y="740"/>
                </a:lnTo>
                <a:lnTo>
                  <a:pt x="709" y="738"/>
                </a:lnTo>
                <a:lnTo>
                  <a:pt x="771" y="711"/>
                </a:lnTo>
                <a:lnTo>
                  <a:pt x="773" y="711"/>
                </a:lnTo>
                <a:lnTo>
                  <a:pt x="774" y="711"/>
                </a:lnTo>
                <a:lnTo>
                  <a:pt x="776" y="711"/>
                </a:lnTo>
                <a:lnTo>
                  <a:pt x="777" y="713"/>
                </a:lnTo>
                <a:lnTo>
                  <a:pt x="777" y="716"/>
                </a:lnTo>
                <a:lnTo>
                  <a:pt x="777" y="717"/>
                </a:lnTo>
                <a:lnTo>
                  <a:pt x="777" y="719"/>
                </a:lnTo>
                <a:lnTo>
                  <a:pt x="776" y="720"/>
                </a:lnTo>
                <a:close/>
                <a:moveTo>
                  <a:pt x="670" y="767"/>
                </a:moveTo>
                <a:lnTo>
                  <a:pt x="609" y="794"/>
                </a:lnTo>
                <a:lnTo>
                  <a:pt x="606" y="796"/>
                </a:lnTo>
                <a:lnTo>
                  <a:pt x="605" y="794"/>
                </a:lnTo>
                <a:lnTo>
                  <a:pt x="603" y="794"/>
                </a:lnTo>
                <a:lnTo>
                  <a:pt x="602" y="793"/>
                </a:lnTo>
                <a:lnTo>
                  <a:pt x="602" y="791"/>
                </a:lnTo>
                <a:lnTo>
                  <a:pt x="602" y="788"/>
                </a:lnTo>
                <a:lnTo>
                  <a:pt x="603" y="787"/>
                </a:lnTo>
                <a:lnTo>
                  <a:pt x="605" y="787"/>
                </a:lnTo>
                <a:lnTo>
                  <a:pt x="667" y="758"/>
                </a:lnTo>
                <a:lnTo>
                  <a:pt x="668" y="758"/>
                </a:lnTo>
                <a:lnTo>
                  <a:pt x="670" y="758"/>
                </a:lnTo>
                <a:lnTo>
                  <a:pt x="671" y="760"/>
                </a:lnTo>
                <a:lnTo>
                  <a:pt x="673" y="761"/>
                </a:lnTo>
                <a:lnTo>
                  <a:pt x="673" y="763"/>
                </a:lnTo>
                <a:lnTo>
                  <a:pt x="673" y="764"/>
                </a:lnTo>
                <a:lnTo>
                  <a:pt x="671" y="766"/>
                </a:lnTo>
                <a:lnTo>
                  <a:pt x="670" y="767"/>
                </a:lnTo>
                <a:close/>
                <a:moveTo>
                  <a:pt x="566" y="814"/>
                </a:moveTo>
                <a:lnTo>
                  <a:pt x="504" y="843"/>
                </a:lnTo>
                <a:lnTo>
                  <a:pt x="502" y="843"/>
                </a:lnTo>
                <a:lnTo>
                  <a:pt x="501" y="843"/>
                </a:lnTo>
                <a:lnTo>
                  <a:pt x="499" y="841"/>
                </a:lnTo>
                <a:lnTo>
                  <a:pt x="498" y="840"/>
                </a:lnTo>
                <a:lnTo>
                  <a:pt x="498" y="838"/>
                </a:lnTo>
                <a:lnTo>
                  <a:pt x="498" y="837"/>
                </a:lnTo>
                <a:lnTo>
                  <a:pt x="499" y="835"/>
                </a:lnTo>
                <a:lnTo>
                  <a:pt x="501" y="834"/>
                </a:lnTo>
                <a:lnTo>
                  <a:pt x="561" y="806"/>
                </a:lnTo>
                <a:lnTo>
                  <a:pt x="563" y="805"/>
                </a:lnTo>
                <a:lnTo>
                  <a:pt x="564" y="806"/>
                </a:lnTo>
                <a:lnTo>
                  <a:pt x="567" y="806"/>
                </a:lnTo>
                <a:lnTo>
                  <a:pt x="567" y="808"/>
                </a:lnTo>
                <a:lnTo>
                  <a:pt x="569" y="809"/>
                </a:lnTo>
                <a:lnTo>
                  <a:pt x="567" y="812"/>
                </a:lnTo>
                <a:lnTo>
                  <a:pt x="567" y="814"/>
                </a:lnTo>
                <a:lnTo>
                  <a:pt x="566" y="814"/>
                </a:lnTo>
                <a:close/>
                <a:moveTo>
                  <a:pt x="460" y="862"/>
                </a:moveTo>
                <a:lnTo>
                  <a:pt x="399" y="890"/>
                </a:lnTo>
                <a:lnTo>
                  <a:pt x="398" y="890"/>
                </a:lnTo>
                <a:lnTo>
                  <a:pt x="395" y="890"/>
                </a:lnTo>
                <a:lnTo>
                  <a:pt x="393" y="890"/>
                </a:lnTo>
                <a:lnTo>
                  <a:pt x="393" y="886"/>
                </a:lnTo>
                <a:lnTo>
                  <a:pt x="392" y="885"/>
                </a:lnTo>
                <a:lnTo>
                  <a:pt x="392" y="883"/>
                </a:lnTo>
                <a:lnTo>
                  <a:pt x="393" y="882"/>
                </a:lnTo>
                <a:lnTo>
                  <a:pt x="395" y="880"/>
                </a:lnTo>
                <a:lnTo>
                  <a:pt x="457" y="853"/>
                </a:lnTo>
                <a:lnTo>
                  <a:pt x="458" y="853"/>
                </a:lnTo>
                <a:lnTo>
                  <a:pt x="460" y="853"/>
                </a:lnTo>
                <a:lnTo>
                  <a:pt x="461" y="855"/>
                </a:lnTo>
                <a:lnTo>
                  <a:pt x="463" y="856"/>
                </a:lnTo>
                <a:lnTo>
                  <a:pt x="463" y="858"/>
                </a:lnTo>
                <a:lnTo>
                  <a:pt x="463" y="859"/>
                </a:lnTo>
                <a:lnTo>
                  <a:pt x="461" y="861"/>
                </a:lnTo>
                <a:lnTo>
                  <a:pt x="460" y="862"/>
                </a:lnTo>
                <a:close/>
                <a:moveTo>
                  <a:pt x="355" y="909"/>
                </a:moveTo>
                <a:lnTo>
                  <a:pt x="294" y="936"/>
                </a:lnTo>
                <a:lnTo>
                  <a:pt x="292" y="938"/>
                </a:lnTo>
                <a:lnTo>
                  <a:pt x="290" y="938"/>
                </a:lnTo>
                <a:lnTo>
                  <a:pt x="289" y="936"/>
                </a:lnTo>
                <a:lnTo>
                  <a:pt x="287" y="935"/>
                </a:lnTo>
                <a:lnTo>
                  <a:pt x="287" y="933"/>
                </a:lnTo>
                <a:lnTo>
                  <a:pt x="287" y="930"/>
                </a:lnTo>
                <a:lnTo>
                  <a:pt x="289" y="929"/>
                </a:lnTo>
                <a:lnTo>
                  <a:pt x="290" y="929"/>
                </a:lnTo>
                <a:lnTo>
                  <a:pt x="351" y="900"/>
                </a:lnTo>
                <a:lnTo>
                  <a:pt x="352" y="900"/>
                </a:lnTo>
                <a:lnTo>
                  <a:pt x="355" y="900"/>
                </a:lnTo>
                <a:lnTo>
                  <a:pt x="357" y="902"/>
                </a:lnTo>
                <a:lnTo>
                  <a:pt x="357" y="903"/>
                </a:lnTo>
                <a:lnTo>
                  <a:pt x="358" y="905"/>
                </a:lnTo>
                <a:lnTo>
                  <a:pt x="357" y="906"/>
                </a:lnTo>
                <a:lnTo>
                  <a:pt x="357" y="908"/>
                </a:lnTo>
                <a:lnTo>
                  <a:pt x="355" y="909"/>
                </a:lnTo>
                <a:close/>
                <a:moveTo>
                  <a:pt x="250" y="957"/>
                </a:moveTo>
                <a:lnTo>
                  <a:pt x="189" y="985"/>
                </a:lnTo>
                <a:lnTo>
                  <a:pt x="188" y="985"/>
                </a:lnTo>
                <a:lnTo>
                  <a:pt x="185" y="985"/>
                </a:lnTo>
                <a:lnTo>
                  <a:pt x="183" y="983"/>
                </a:lnTo>
                <a:lnTo>
                  <a:pt x="183" y="982"/>
                </a:lnTo>
                <a:lnTo>
                  <a:pt x="182" y="980"/>
                </a:lnTo>
                <a:lnTo>
                  <a:pt x="183" y="979"/>
                </a:lnTo>
                <a:lnTo>
                  <a:pt x="183" y="977"/>
                </a:lnTo>
                <a:lnTo>
                  <a:pt x="185" y="976"/>
                </a:lnTo>
                <a:lnTo>
                  <a:pt x="247" y="948"/>
                </a:lnTo>
                <a:lnTo>
                  <a:pt x="248" y="947"/>
                </a:lnTo>
                <a:lnTo>
                  <a:pt x="250" y="948"/>
                </a:lnTo>
                <a:lnTo>
                  <a:pt x="251" y="948"/>
                </a:lnTo>
                <a:lnTo>
                  <a:pt x="253" y="950"/>
                </a:lnTo>
                <a:lnTo>
                  <a:pt x="253" y="953"/>
                </a:lnTo>
                <a:lnTo>
                  <a:pt x="253" y="954"/>
                </a:lnTo>
                <a:lnTo>
                  <a:pt x="251" y="956"/>
                </a:lnTo>
                <a:lnTo>
                  <a:pt x="250" y="957"/>
                </a:lnTo>
                <a:close/>
                <a:moveTo>
                  <a:pt x="145" y="1004"/>
                </a:moveTo>
                <a:lnTo>
                  <a:pt x="83" y="1032"/>
                </a:lnTo>
                <a:lnTo>
                  <a:pt x="82" y="1032"/>
                </a:lnTo>
                <a:lnTo>
                  <a:pt x="80" y="1032"/>
                </a:lnTo>
                <a:lnTo>
                  <a:pt x="79" y="1032"/>
                </a:lnTo>
                <a:lnTo>
                  <a:pt x="77" y="1030"/>
                </a:lnTo>
                <a:lnTo>
                  <a:pt x="77" y="1027"/>
                </a:lnTo>
                <a:lnTo>
                  <a:pt x="77" y="1025"/>
                </a:lnTo>
                <a:lnTo>
                  <a:pt x="79" y="1024"/>
                </a:lnTo>
                <a:lnTo>
                  <a:pt x="80" y="1022"/>
                </a:lnTo>
                <a:lnTo>
                  <a:pt x="141" y="995"/>
                </a:lnTo>
                <a:lnTo>
                  <a:pt x="144" y="995"/>
                </a:lnTo>
                <a:lnTo>
                  <a:pt x="145" y="995"/>
                </a:lnTo>
                <a:lnTo>
                  <a:pt x="147" y="997"/>
                </a:lnTo>
                <a:lnTo>
                  <a:pt x="147" y="998"/>
                </a:lnTo>
                <a:lnTo>
                  <a:pt x="148" y="1000"/>
                </a:lnTo>
                <a:lnTo>
                  <a:pt x="148" y="1001"/>
                </a:lnTo>
                <a:lnTo>
                  <a:pt x="147" y="1003"/>
                </a:lnTo>
                <a:lnTo>
                  <a:pt x="145" y="1004"/>
                </a:lnTo>
                <a:close/>
                <a:moveTo>
                  <a:pt x="40" y="1051"/>
                </a:moveTo>
                <a:lnTo>
                  <a:pt x="6" y="1066"/>
                </a:lnTo>
                <a:lnTo>
                  <a:pt x="5" y="1068"/>
                </a:lnTo>
                <a:lnTo>
                  <a:pt x="3" y="1066"/>
                </a:lnTo>
                <a:lnTo>
                  <a:pt x="2" y="1066"/>
                </a:lnTo>
                <a:lnTo>
                  <a:pt x="0" y="1065"/>
                </a:lnTo>
                <a:lnTo>
                  <a:pt x="0" y="1062"/>
                </a:lnTo>
                <a:lnTo>
                  <a:pt x="0" y="1060"/>
                </a:lnTo>
                <a:lnTo>
                  <a:pt x="2" y="1059"/>
                </a:lnTo>
                <a:lnTo>
                  <a:pt x="3" y="1057"/>
                </a:lnTo>
                <a:lnTo>
                  <a:pt x="37" y="1042"/>
                </a:lnTo>
                <a:lnTo>
                  <a:pt x="38" y="1042"/>
                </a:lnTo>
                <a:lnTo>
                  <a:pt x="40" y="1042"/>
                </a:lnTo>
                <a:lnTo>
                  <a:pt x="41" y="1044"/>
                </a:lnTo>
                <a:lnTo>
                  <a:pt x="43" y="1045"/>
                </a:lnTo>
                <a:lnTo>
                  <a:pt x="43" y="1047"/>
                </a:lnTo>
                <a:lnTo>
                  <a:pt x="43" y="1048"/>
                </a:lnTo>
                <a:lnTo>
                  <a:pt x="41" y="1051"/>
                </a:lnTo>
                <a:lnTo>
                  <a:pt x="40" y="1051"/>
                </a:lnTo>
                <a:close/>
              </a:path>
            </a:pathLst>
          </a:custGeom>
          <a:solidFill>
            <a:srgbClr val="000000"/>
          </a:solidFill>
          <a:ln w="50800">
            <a:solidFill>
              <a:schemeClr val="bg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5291" name="Freeform 8"/>
          <p:cNvSpPr>
            <a:spLocks/>
          </p:cNvSpPr>
          <p:nvPr/>
        </p:nvSpPr>
        <p:spPr bwMode="auto">
          <a:xfrm>
            <a:off x="3340100" y="4152900"/>
            <a:ext cx="3778250" cy="1793875"/>
          </a:xfrm>
          <a:custGeom>
            <a:avLst/>
            <a:gdLst>
              <a:gd name="T0" fmla="*/ 0 w 2380"/>
              <a:gd name="T1" fmla="*/ 2147483646 h 1130"/>
              <a:gd name="T2" fmla="*/ 2147483646 w 2380"/>
              <a:gd name="T3" fmla="*/ 2147483646 h 1130"/>
              <a:gd name="T4" fmla="*/ 2147483646 w 2380"/>
              <a:gd name="T5" fmla="*/ 2147483646 h 1130"/>
              <a:gd name="T6" fmla="*/ 2147483646 w 2380"/>
              <a:gd name="T7" fmla="*/ 2147483646 h 1130"/>
              <a:gd name="T8" fmla="*/ 2147483646 w 2380"/>
              <a:gd name="T9" fmla="*/ 2147483646 h 1130"/>
              <a:gd name="T10" fmla="*/ 2147483646 w 2380"/>
              <a:gd name="T11" fmla="*/ 2147483646 h 1130"/>
              <a:gd name="T12" fmla="*/ 2147483646 w 2380"/>
              <a:gd name="T13" fmla="*/ 2147483646 h 1130"/>
              <a:gd name="T14" fmla="*/ 2147483646 w 2380"/>
              <a:gd name="T15" fmla="*/ 2147483646 h 1130"/>
              <a:gd name="T16" fmla="*/ 2147483646 w 2380"/>
              <a:gd name="T17" fmla="*/ 2147483646 h 1130"/>
              <a:gd name="T18" fmla="*/ 2147483646 w 2380"/>
              <a:gd name="T19" fmla="*/ 2147483646 h 1130"/>
              <a:gd name="T20" fmla="*/ 2147483646 w 2380"/>
              <a:gd name="T21" fmla="*/ 2147483646 h 1130"/>
              <a:gd name="T22" fmla="*/ 2147483646 w 2380"/>
              <a:gd name="T23" fmla="*/ 2147483646 h 1130"/>
              <a:gd name="T24" fmla="*/ 2147483646 w 2380"/>
              <a:gd name="T25" fmla="*/ 2147483646 h 1130"/>
              <a:gd name="T26" fmla="*/ 2147483646 w 2380"/>
              <a:gd name="T27" fmla="*/ 2147483646 h 1130"/>
              <a:gd name="T28" fmla="*/ 2147483646 w 2380"/>
              <a:gd name="T29" fmla="*/ 2147483646 h 1130"/>
              <a:gd name="T30" fmla="*/ 2147483646 w 2380"/>
              <a:gd name="T31" fmla="*/ 2147483646 h 1130"/>
              <a:gd name="T32" fmla="*/ 2147483646 w 2380"/>
              <a:gd name="T33" fmla="*/ 2147483646 h 1130"/>
              <a:gd name="T34" fmla="*/ 2147483646 w 2380"/>
              <a:gd name="T35" fmla="*/ 2147483646 h 1130"/>
              <a:gd name="T36" fmla="*/ 2147483646 w 2380"/>
              <a:gd name="T37" fmla="*/ 2147483646 h 1130"/>
              <a:gd name="T38" fmla="*/ 2147483646 w 2380"/>
              <a:gd name="T39" fmla="*/ 2147483646 h 1130"/>
              <a:gd name="T40" fmla="*/ 2147483646 w 2380"/>
              <a:gd name="T41" fmla="*/ 2147483646 h 1130"/>
              <a:gd name="T42" fmla="*/ 2147483646 w 2380"/>
              <a:gd name="T43" fmla="*/ 2147483646 h 1130"/>
              <a:gd name="T44" fmla="*/ 2147483646 w 2380"/>
              <a:gd name="T45" fmla="*/ 2147483646 h 1130"/>
              <a:gd name="T46" fmla="*/ 2147483646 w 2380"/>
              <a:gd name="T47" fmla="*/ 2147483646 h 1130"/>
              <a:gd name="T48" fmla="*/ 2147483646 w 2380"/>
              <a:gd name="T49" fmla="*/ 2147483646 h 1130"/>
              <a:gd name="T50" fmla="*/ 2147483646 w 2380"/>
              <a:gd name="T51" fmla="*/ 2147483646 h 1130"/>
              <a:gd name="T52" fmla="*/ 2147483646 w 2380"/>
              <a:gd name="T53" fmla="*/ 2147483646 h 1130"/>
              <a:gd name="T54" fmla="*/ 2147483646 w 2380"/>
              <a:gd name="T55" fmla="*/ 2147483646 h 1130"/>
              <a:gd name="T56" fmla="*/ 2147483646 w 2380"/>
              <a:gd name="T57" fmla="*/ 2147483646 h 1130"/>
              <a:gd name="T58" fmla="*/ 2147483646 w 2380"/>
              <a:gd name="T59" fmla="*/ 2147483646 h 1130"/>
              <a:gd name="T60" fmla="*/ 2147483646 w 2380"/>
              <a:gd name="T61" fmla="*/ 0 h 1130"/>
              <a:gd name="T62" fmla="*/ 2147483646 w 2380"/>
              <a:gd name="T63" fmla="*/ 0 h 1130"/>
              <a:gd name="T64" fmla="*/ 2147483646 w 2380"/>
              <a:gd name="T65" fmla="*/ 0 h 1130"/>
              <a:gd name="T66" fmla="*/ 2147483646 w 2380"/>
              <a:gd name="T67" fmla="*/ 2147483646 h 1130"/>
              <a:gd name="T68" fmla="*/ 2147483646 w 2380"/>
              <a:gd name="T69" fmla="*/ 2147483646 h 1130"/>
              <a:gd name="T70" fmla="*/ 2147483646 w 2380"/>
              <a:gd name="T71" fmla="*/ 2147483646 h 1130"/>
              <a:gd name="T72" fmla="*/ 2147483646 w 2380"/>
              <a:gd name="T73" fmla="*/ 2147483646 h 1130"/>
              <a:gd name="T74" fmla="*/ 2147483646 w 2380"/>
              <a:gd name="T75" fmla="*/ 2147483646 h 1130"/>
              <a:gd name="T76" fmla="*/ 2147483646 w 2380"/>
              <a:gd name="T77" fmla="*/ 2147483646 h 1130"/>
              <a:gd name="T78" fmla="*/ 2147483646 w 2380"/>
              <a:gd name="T79" fmla="*/ 2147483646 h 1130"/>
              <a:gd name="T80" fmla="*/ 2147483646 w 2380"/>
              <a:gd name="T81" fmla="*/ 2147483646 h 1130"/>
              <a:gd name="T82" fmla="*/ 2147483646 w 2380"/>
              <a:gd name="T83" fmla="*/ 2147483646 h 1130"/>
              <a:gd name="T84" fmla="*/ 2147483646 w 2380"/>
              <a:gd name="T85" fmla="*/ 2147483646 h 1130"/>
              <a:gd name="T86" fmla="*/ 2147483646 w 2380"/>
              <a:gd name="T87" fmla="*/ 2147483646 h 1130"/>
              <a:gd name="T88" fmla="*/ 2147483646 w 2380"/>
              <a:gd name="T89" fmla="*/ 2147483646 h 113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380" h="1130">
                <a:moveTo>
                  <a:pt x="0" y="1130"/>
                </a:moveTo>
                <a:lnTo>
                  <a:pt x="54" y="1061"/>
                </a:lnTo>
                <a:lnTo>
                  <a:pt x="110" y="991"/>
                </a:lnTo>
                <a:lnTo>
                  <a:pt x="169" y="922"/>
                </a:lnTo>
                <a:lnTo>
                  <a:pt x="229" y="855"/>
                </a:lnTo>
                <a:lnTo>
                  <a:pt x="291" y="789"/>
                </a:lnTo>
                <a:lnTo>
                  <a:pt x="355" y="724"/>
                </a:lnTo>
                <a:lnTo>
                  <a:pt x="421" y="660"/>
                </a:lnTo>
                <a:lnTo>
                  <a:pt x="488" y="600"/>
                </a:lnTo>
                <a:lnTo>
                  <a:pt x="557" y="541"/>
                </a:lnTo>
                <a:lnTo>
                  <a:pt x="628" y="484"/>
                </a:lnTo>
                <a:lnTo>
                  <a:pt x="699" y="429"/>
                </a:lnTo>
                <a:lnTo>
                  <a:pt x="773" y="376"/>
                </a:lnTo>
                <a:lnTo>
                  <a:pt x="848" y="326"/>
                </a:lnTo>
                <a:lnTo>
                  <a:pt x="923" y="280"/>
                </a:lnTo>
                <a:lnTo>
                  <a:pt x="999" y="237"/>
                </a:lnTo>
                <a:lnTo>
                  <a:pt x="1077" y="197"/>
                </a:lnTo>
                <a:lnTo>
                  <a:pt x="1154" y="159"/>
                </a:lnTo>
                <a:lnTo>
                  <a:pt x="1234" y="126"/>
                </a:lnTo>
                <a:lnTo>
                  <a:pt x="1315" y="95"/>
                </a:lnTo>
                <a:lnTo>
                  <a:pt x="1395" y="68"/>
                </a:lnTo>
                <a:lnTo>
                  <a:pt x="1435" y="58"/>
                </a:lnTo>
                <a:lnTo>
                  <a:pt x="1476" y="45"/>
                </a:lnTo>
                <a:lnTo>
                  <a:pt x="1516" y="36"/>
                </a:lnTo>
                <a:lnTo>
                  <a:pt x="1556" y="27"/>
                </a:lnTo>
                <a:lnTo>
                  <a:pt x="1599" y="21"/>
                </a:lnTo>
                <a:lnTo>
                  <a:pt x="1639" y="14"/>
                </a:lnTo>
                <a:lnTo>
                  <a:pt x="1680" y="9"/>
                </a:lnTo>
                <a:lnTo>
                  <a:pt x="1721" y="5"/>
                </a:lnTo>
                <a:lnTo>
                  <a:pt x="1762" y="2"/>
                </a:lnTo>
                <a:lnTo>
                  <a:pt x="1804" y="0"/>
                </a:lnTo>
                <a:lnTo>
                  <a:pt x="1845" y="0"/>
                </a:lnTo>
                <a:lnTo>
                  <a:pt x="1886" y="0"/>
                </a:lnTo>
                <a:lnTo>
                  <a:pt x="1928" y="2"/>
                </a:lnTo>
                <a:lnTo>
                  <a:pt x="1969" y="5"/>
                </a:lnTo>
                <a:lnTo>
                  <a:pt x="2010" y="9"/>
                </a:lnTo>
                <a:lnTo>
                  <a:pt x="2052" y="15"/>
                </a:lnTo>
                <a:lnTo>
                  <a:pt x="2093" y="23"/>
                </a:lnTo>
                <a:lnTo>
                  <a:pt x="2134" y="30"/>
                </a:lnTo>
                <a:lnTo>
                  <a:pt x="2175" y="41"/>
                </a:lnTo>
                <a:lnTo>
                  <a:pt x="2217" y="52"/>
                </a:lnTo>
                <a:lnTo>
                  <a:pt x="2258" y="65"/>
                </a:lnTo>
                <a:lnTo>
                  <a:pt x="2298" y="79"/>
                </a:lnTo>
                <a:lnTo>
                  <a:pt x="2339" y="94"/>
                </a:lnTo>
                <a:lnTo>
                  <a:pt x="2380" y="110"/>
                </a:lnTo>
              </a:path>
            </a:pathLst>
          </a:custGeom>
          <a:noFill/>
          <a:ln w="508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5292" name="Freeform 9"/>
          <p:cNvSpPr>
            <a:spLocks/>
          </p:cNvSpPr>
          <p:nvPr/>
        </p:nvSpPr>
        <p:spPr bwMode="auto">
          <a:xfrm>
            <a:off x="1720850" y="4287838"/>
            <a:ext cx="1619250" cy="1658937"/>
          </a:xfrm>
          <a:custGeom>
            <a:avLst/>
            <a:gdLst>
              <a:gd name="T0" fmla="*/ 2147483646 w 1020"/>
              <a:gd name="T1" fmla="*/ 2147483646 h 1045"/>
              <a:gd name="T2" fmla="*/ 2147483646 w 1020"/>
              <a:gd name="T3" fmla="*/ 2147483646 h 1045"/>
              <a:gd name="T4" fmla="*/ 2147483646 w 1020"/>
              <a:gd name="T5" fmla="*/ 2147483646 h 1045"/>
              <a:gd name="T6" fmla="*/ 2147483646 w 1020"/>
              <a:gd name="T7" fmla="*/ 2147483646 h 1045"/>
              <a:gd name="T8" fmla="*/ 2147483646 w 1020"/>
              <a:gd name="T9" fmla="*/ 2147483646 h 1045"/>
              <a:gd name="T10" fmla="*/ 2147483646 w 1020"/>
              <a:gd name="T11" fmla="*/ 2147483646 h 1045"/>
              <a:gd name="T12" fmla="*/ 2147483646 w 1020"/>
              <a:gd name="T13" fmla="*/ 2147483646 h 1045"/>
              <a:gd name="T14" fmla="*/ 2147483646 w 1020"/>
              <a:gd name="T15" fmla="*/ 2147483646 h 1045"/>
              <a:gd name="T16" fmla="*/ 2147483646 w 1020"/>
              <a:gd name="T17" fmla="*/ 2147483646 h 1045"/>
              <a:gd name="T18" fmla="*/ 2147483646 w 1020"/>
              <a:gd name="T19" fmla="*/ 2147483646 h 1045"/>
              <a:gd name="T20" fmla="*/ 2147483646 w 1020"/>
              <a:gd name="T21" fmla="*/ 2147483646 h 1045"/>
              <a:gd name="T22" fmla="*/ 2147483646 w 1020"/>
              <a:gd name="T23" fmla="*/ 2147483646 h 1045"/>
              <a:gd name="T24" fmla="*/ 2147483646 w 1020"/>
              <a:gd name="T25" fmla="*/ 2147483646 h 1045"/>
              <a:gd name="T26" fmla="*/ 2147483646 w 1020"/>
              <a:gd name="T27" fmla="*/ 2147483646 h 1045"/>
              <a:gd name="T28" fmla="*/ 2147483646 w 1020"/>
              <a:gd name="T29" fmla="*/ 2147483646 h 1045"/>
              <a:gd name="T30" fmla="*/ 2147483646 w 1020"/>
              <a:gd name="T31" fmla="*/ 2147483646 h 1045"/>
              <a:gd name="T32" fmla="*/ 2147483646 w 1020"/>
              <a:gd name="T33" fmla="*/ 2147483646 h 1045"/>
              <a:gd name="T34" fmla="*/ 2147483646 w 1020"/>
              <a:gd name="T35" fmla="*/ 2147483646 h 1045"/>
              <a:gd name="T36" fmla="*/ 2147483646 w 1020"/>
              <a:gd name="T37" fmla="*/ 2147483646 h 1045"/>
              <a:gd name="T38" fmla="*/ 2147483646 w 1020"/>
              <a:gd name="T39" fmla="*/ 2147483646 h 1045"/>
              <a:gd name="T40" fmla="*/ 2147483646 w 1020"/>
              <a:gd name="T41" fmla="*/ 2147483646 h 1045"/>
              <a:gd name="T42" fmla="*/ 2147483646 w 1020"/>
              <a:gd name="T43" fmla="*/ 2147483646 h 1045"/>
              <a:gd name="T44" fmla="*/ 2147483646 w 1020"/>
              <a:gd name="T45" fmla="*/ 2147483646 h 1045"/>
              <a:gd name="T46" fmla="*/ 2147483646 w 1020"/>
              <a:gd name="T47" fmla="*/ 2147483646 h 1045"/>
              <a:gd name="T48" fmla="*/ 2147483646 w 1020"/>
              <a:gd name="T49" fmla="*/ 2147483646 h 1045"/>
              <a:gd name="T50" fmla="*/ 2147483646 w 1020"/>
              <a:gd name="T51" fmla="*/ 2147483646 h 1045"/>
              <a:gd name="T52" fmla="*/ 2147483646 w 1020"/>
              <a:gd name="T53" fmla="*/ 2147483646 h 1045"/>
              <a:gd name="T54" fmla="*/ 2147483646 w 1020"/>
              <a:gd name="T55" fmla="*/ 2147483646 h 1045"/>
              <a:gd name="T56" fmla="*/ 2147483646 w 1020"/>
              <a:gd name="T57" fmla="*/ 2147483646 h 1045"/>
              <a:gd name="T58" fmla="*/ 2147483646 w 1020"/>
              <a:gd name="T59" fmla="*/ 2147483646 h 1045"/>
              <a:gd name="T60" fmla="*/ 2147483646 w 1020"/>
              <a:gd name="T61" fmla="*/ 2147483646 h 1045"/>
              <a:gd name="T62" fmla="*/ 2147483646 w 1020"/>
              <a:gd name="T63" fmla="*/ 2147483646 h 1045"/>
              <a:gd name="T64" fmla="*/ 2147483646 w 1020"/>
              <a:gd name="T65" fmla="*/ 2147483646 h 1045"/>
              <a:gd name="T66" fmla="*/ 2147483646 w 1020"/>
              <a:gd name="T67" fmla="*/ 2147483646 h 1045"/>
              <a:gd name="T68" fmla="*/ 2147483646 w 1020"/>
              <a:gd name="T69" fmla="*/ 2147483646 h 1045"/>
              <a:gd name="T70" fmla="*/ 2147483646 w 1020"/>
              <a:gd name="T71" fmla="*/ 2147483646 h 1045"/>
              <a:gd name="T72" fmla="*/ 2147483646 w 1020"/>
              <a:gd name="T73" fmla="*/ 2147483646 h 1045"/>
              <a:gd name="T74" fmla="*/ 2147483646 w 1020"/>
              <a:gd name="T75" fmla="*/ 2147483646 h 1045"/>
              <a:gd name="T76" fmla="*/ 2147483646 w 1020"/>
              <a:gd name="T77" fmla="*/ 2147483646 h 1045"/>
              <a:gd name="T78" fmla="*/ 2147483646 w 1020"/>
              <a:gd name="T79" fmla="*/ 2147483646 h 1045"/>
              <a:gd name="T80" fmla="*/ 2147483646 w 1020"/>
              <a:gd name="T81" fmla="*/ 2147483646 h 1045"/>
              <a:gd name="T82" fmla="*/ 2147483646 w 1020"/>
              <a:gd name="T83" fmla="*/ 2147483646 h 1045"/>
              <a:gd name="T84" fmla="*/ 2147483646 w 1020"/>
              <a:gd name="T85" fmla="*/ 2147483646 h 1045"/>
              <a:gd name="T86" fmla="*/ 2147483646 w 1020"/>
              <a:gd name="T87" fmla="*/ 2147483646 h 1045"/>
              <a:gd name="T88" fmla="*/ 2147483646 w 1020"/>
              <a:gd name="T89" fmla="*/ 2147483646 h 1045"/>
              <a:gd name="T90" fmla="*/ 2147483646 w 1020"/>
              <a:gd name="T91" fmla="*/ 0 h 1045"/>
              <a:gd name="T92" fmla="*/ 2147483646 w 1020"/>
              <a:gd name="T93" fmla="*/ 2147483646 h 1045"/>
              <a:gd name="T94" fmla="*/ 2147483646 w 1020"/>
              <a:gd name="T95" fmla="*/ 2147483646 h 1045"/>
              <a:gd name="T96" fmla="*/ 2147483646 w 1020"/>
              <a:gd name="T97" fmla="*/ 2147483646 h 1045"/>
              <a:gd name="T98" fmla="*/ 2147483646 w 1020"/>
              <a:gd name="T99" fmla="*/ 2147483646 h 1045"/>
              <a:gd name="T100" fmla="*/ 2147483646 w 1020"/>
              <a:gd name="T101" fmla="*/ 2147483646 h 1045"/>
              <a:gd name="T102" fmla="*/ 2147483646 w 1020"/>
              <a:gd name="T103" fmla="*/ 2147483646 h 1045"/>
              <a:gd name="T104" fmla="*/ 2147483646 w 1020"/>
              <a:gd name="T105" fmla="*/ 2147483646 h 1045"/>
              <a:gd name="T106" fmla="*/ 2147483646 w 1020"/>
              <a:gd name="T107" fmla="*/ 2147483646 h 1045"/>
              <a:gd name="T108" fmla="*/ 2147483646 w 1020"/>
              <a:gd name="T109" fmla="*/ 2147483646 h 1045"/>
              <a:gd name="T110" fmla="*/ 2147483646 w 1020"/>
              <a:gd name="T111" fmla="*/ 2147483646 h 1045"/>
              <a:gd name="T112" fmla="*/ 2147483646 w 1020"/>
              <a:gd name="T113" fmla="*/ 2147483646 h 1045"/>
              <a:gd name="T114" fmla="*/ 2147483646 w 1020"/>
              <a:gd name="T115" fmla="*/ 2147483646 h 1045"/>
              <a:gd name="T116" fmla="*/ 2147483646 w 1020"/>
              <a:gd name="T117" fmla="*/ 2147483646 h 1045"/>
              <a:gd name="T118" fmla="*/ 2147483646 w 1020"/>
              <a:gd name="T119" fmla="*/ 2147483646 h 1045"/>
              <a:gd name="T120" fmla="*/ 2147483646 w 1020"/>
              <a:gd name="T121" fmla="*/ 2147483646 h 1045"/>
              <a:gd name="T122" fmla="*/ 2147483646 w 1020"/>
              <a:gd name="T123" fmla="*/ 2147483646 h 1045"/>
              <a:gd name="T124" fmla="*/ 0 w 1020"/>
              <a:gd name="T125" fmla="*/ 2147483646 h 104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20" h="1045">
                <a:moveTo>
                  <a:pt x="1020" y="1045"/>
                </a:moveTo>
                <a:lnTo>
                  <a:pt x="999" y="982"/>
                </a:lnTo>
                <a:lnTo>
                  <a:pt x="977" y="920"/>
                </a:lnTo>
                <a:lnTo>
                  <a:pt x="956" y="858"/>
                </a:lnTo>
                <a:lnTo>
                  <a:pt x="934" y="797"/>
                </a:lnTo>
                <a:lnTo>
                  <a:pt x="911" y="737"/>
                </a:lnTo>
                <a:lnTo>
                  <a:pt x="899" y="707"/>
                </a:lnTo>
                <a:lnTo>
                  <a:pt x="885" y="678"/>
                </a:lnTo>
                <a:lnTo>
                  <a:pt x="873" y="649"/>
                </a:lnTo>
                <a:lnTo>
                  <a:pt x="859" y="619"/>
                </a:lnTo>
                <a:lnTo>
                  <a:pt x="846" y="590"/>
                </a:lnTo>
                <a:lnTo>
                  <a:pt x="832" y="563"/>
                </a:lnTo>
                <a:lnTo>
                  <a:pt x="817" y="535"/>
                </a:lnTo>
                <a:lnTo>
                  <a:pt x="802" y="507"/>
                </a:lnTo>
                <a:lnTo>
                  <a:pt x="787" y="479"/>
                </a:lnTo>
                <a:lnTo>
                  <a:pt x="770" y="451"/>
                </a:lnTo>
                <a:lnTo>
                  <a:pt x="754" y="426"/>
                </a:lnTo>
                <a:lnTo>
                  <a:pt x="736" y="399"/>
                </a:lnTo>
                <a:lnTo>
                  <a:pt x="716" y="373"/>
                </a:lnTo>
                <a:lnTo>
                  <a:pt x="698" y="346"/>
                </a:lnTo>
                <a:lnTo>
                  <a:pt x="677" y="322"/>
                </a:lnTo>
                <a:lnTo>
                  <a:pt x="655" y="296"/>
                </a:lnTo>
                <a:lnTo>
                  <a:pt x="634" y="270"/>
                </a:lnTo>
                <a:lnTo>
                  <a:pt x="612" y="246"/>
                </a:lnTo>
                <a:lnTo>
                  <a:pt x="587" y="222"/>
                </a:lnTo>
                <a:lnTo>
                  <a:pt x="563" y="198"/>
                </a:lnTo>
                <a:lnTo>
                  <a:pt x="536" y="175"/>
                </a:lnTo>
                <a:lnTo>
                  <a:pt x="510" y="151"/>
                </a:lnTo>
                <a:lnTo>
                  <a:pt x="480" y="128"/>
                </a:lnTo>
                <a:lnTo>
                  <a:pt x="450" y="104"/>
                </a:lnTo>
                <a:lnTo>
                  <a:pt x="435" y="93"/>
                </a:lnTo>
                <a:lnTo>
                  <a:pt x="418" y="83"/>
                </a:lnTo>
                <a:lnTo>
                  <a:pt x="403" y="72"/>
                </a:lnTo>
                <a:lnTo>
                  <a:pt x="386" y="63"/>
                </a:lnTo>
                <a:lnTo>
                  <a:pt x="370" y="54"/>
                </a:lnTo>
                <a:lnTo>
                  <a:pt x="353" y="45"/>
                </a:lnTo>
                <a:lnTo>
                  <a:pt x="338" y="38"/>
                </a:lnTo>
                <a:lnTo>
                  <a:pt x="321" y="30"/>
                </a:lnTo>
                <a:lnTo>
                  <a:pt x="303" y="22"/>
                </a:lnTo>
                <a:lnTo>
                  <a:pt x="287" y="16"/>
                </a:lnTo>
                <a:lnTo>
                  <a:pt x="270" y="12"/>
                </a:lnTo>
                <a:lnTo>
                  <a:pt x="253" y="7"/>
                </a:lnTo>
                <a:lnTo>
                  <a:pt x="237" y="4"/>
                </a:lnTo>
                <a:lnTo>
                  <a:pt x="220" y="1"/>
                </a:lnTo>
                <a:lnTo>
                  <a:pt x="204" y="1"/>
                </a:lnTo>
                <a:lnTo>
                  <a:pt x="187" y="0"/>
                </a:lnTo>
                <a:lnTo>
                  <a:pt x="170" y="1"/>
                </a:lnTo>
                <a:lnTo>
                  <a:pt x="154" y="4"/>
                </a:lnTo>
                <a:lnTo>
                  <a:pt x="137" y="7"/>
                </a:lnTo>
                <a:lnTo>
                  <a:pt x="122" y="12"/>
                </a:lnTo>
                <a:lnTo>
                  <a:pt x="105" y="18"/>
                </a:lnTo>
                <a:lnTo>
                  <a:pt x="90" y="25"/>
                </a:lnTo>
                <a:lnTo>
                  <a:pt x="74" y="34"/>
                </a:lnTo>
                <a:lnTo>
                  <a:pt x="66" y="39"/>
                </a:lnTo>
                <a:lnTo>
                  <a:pt x="58" y="44"/>
                </a:lnTo>
                <a:lnTo>
                  <a:pt x="51" y="50"/>
                </a:lnTo>
                <a:lnTo>
                  <a:pt x="43" y="56"/>
                </a:lnTo>
                <a:lnTo>
                  <a:pt x="36" y="63"/>
                </a:lnTo>
                <a:lnTo>
                  <a:pt x="28" y="69"/>
                </a:lnTo>
                <a:lnTo>
                  <a:pt x="21" y="77"/>
                </a:lnTo>
                <a:lnTo>
                  <a:pt x="13" y="84"/>
                </a:lnTo>
                <a:lnTo>
                  <a:pt x="7" y="93"/>
                </a:lnTo>
                <a:lnTo>
                  <a:pt x="0" y="101"/>
                </a:lnTo>
              </a:path>
            </a:pathLst>
          </a:custGeom>
          <a:noFill/>
          <a:ln w="508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5293" name="Freeform 10"/>
          <p:cNvSpPr>
            <a:spLocks noEditPoints="1"/>
          </p:cNvSpPr>
          <p:nvPr/>
        </p:nvSpPr>
        <p:spPr bwMode="auto">
          <a:xfrm>
            <a:off x="1708150" y="2687638"/>
            <a:ext cx="3743325" cy="1774825"/>
          </a:xfrm>
          <a:custGeom>
            <a:avLst/>
            <a:gdLst>
              <a:gd name="T0" fmla="*/ 2147483646 w 2358"/>
              <a:gd name="T1" fmla="*/ 2147483646 h 1118"/>
              <a:gd name="T2" fmla="*/ 2147483646 w 2358"/>
              <a:gd name="T3" fmla="*/ 2147483646 h 1118"/>
              <a:gd name="T4" fmla="*/ 2147483646 w 2358"/>
              <a:gd name="T5" fmla="*/ 2147483646 h 1118"/>
              <a:gd name="T6" fmla="*/ 2147483646 w 2358"/>
              <a:gd name="T7" fmla="*/ 2147483646 h 1118"/>
              <a:gd name="T8" fmla="*/ 2147483646 w 2358"/>
              <a:gd name="T9" fmla="*/ 2147483646 h 1118"/>
              <a:gd name="T10" fmla="*/ 2147483646 w 2358"/>
              <a:gd name="T11" fmla="*/ 2147483646 h 1118"/>
              <a:gd name="T12" fmla="*/ 2147483646 w 2358"/>
              <a:gd name="T13" fmla="*/ 2147483646 h 1118"/>
              <a:gd name="T14" fmla="*/ 2147483646 w 2358"/>
              <a:gd name="T15" fmla="*/ 2147483646 h 1118"/>
              <a:gd name="T16" fmla="*/ 2147483646 w 2358"/>
              <a:gd name="T17" fmla="*/ 2147483646 h 1118"/>
              <a:gd name="T18" fmla="*/ 2147483646 w 2358"/>
              <a:gd name="T19" fmla="*/ 2147483646 h 1118"/>
              <a:gd name="T20" fmla="*/ 2147483646 w 2358"/>
              <a:gd name="T21" fmla="*/ 2147483646 h 1118"/>
              <a:gd name="T22" fmla="*/ 2147483646 w 2358"/>
              <a:gd name="T23" fmla="*/ 2147483646 h 1118"/>
              <a:gd name="T24" fmla="*/ 2147483646 w 2358"/>
              <a:gd name="T25" fmla="*/ 2147483646 h 1118"/>
              <a:gd name="T26" fmla="*/ 2147483646 w 2358"/>
              <a:gd name="T27" fmla="*/ 2147483646 h 1118"/>
              <a:gd name="T28" fmla="*/ 2147483646 w 2358"/>
              <a:gd name="T29" fmla="*/ 2147483646 h 1118"/>
              <a:gd name="T30" fmla="*/ 2147483646 w 2358"/>
              <a:gd name="T31" fmla="*/ 2147483646 h 1118"/>
              <a:gd name="T32" fmla="*/ 2147483646 w 2358"/>
              <a:gd name="T33" fmla="*/ 2147483646 h 1118"/>
              <a:gd name="T34" fmla="*/ 2147483646 w 2358"/>
              <a:gd name="T35" fmla="*/ 2147483646 h 1118"/>
              <a:gd name="T36" fmla="*/ 2147483646 w 2358"/>
              <a:gd name="T37" fmla="*/ 2147483646 h 1118"/>
              <a:gd name="T38" fmla="*/ 2147483646 w 2358"/>
              <a:gd name="T39" fmla="*/ 2147483646 h 1118"/>
              <a:gd name="T40" fmla="*/ 2147483646 w 2358"/>
              <a:gd name="T41" fmla="*/ 2147483646 h 1118"/>
              <a:gd name="T42" fmla="*/ 2147483646 w 2358"/>
              <a:gd name="T43" fmla="*/ 2147483646 h 1118"/>
              <a:gd name="T44" fmla="*/ 2147483646 w 2358"/>
              <a:gd name="T45" fmla="*/ 2147483646 h 1118"/>
              <a:gd name="T46" fmla="*/ 2147483646 w 2358"/>
              <a:gd name="T47" fmla="*/ 2147483646 h 1118"/>
              <a:gd name="T48" fmla="*/ 2147483646 w 2358"/>
              <a:gd name="T49" fmla="*/ 2147483646 h 1118"/>
              <a:gd name="T50" fmla="*/ 2147483646 w 2358"/>
              <a:gd name="T51" fmla="*/ 2147483646 h 1118"/>
              <a:gd name="T52" fmla="*/ 2147483646 w 2358"/>
              <a:gd name="T53" fmla="*/ 2147483646 h 1118"/>
              <a:gd name="T54" fmla="*/ 2147483646 w 2358"/>
              <a:gd name="T55" fmla="*/ 2147483646 h 1118"/>
              <a:gd name="T56" fmla="*/ 2147483646 w 2358"/>
              <a:gd name="T57" fmla="*/ 2147483646 h 1118"/>
              <a:gd name="T58" fmla="*/ 2147483646 w 2358"/>
              <a:gd name="T59" fmla="*/ 2147483646 h 1118"/>
              <a:gd name="T60" fmla="*/ 2147483646 w 2358"/>
              <a:gd name="T61" fmla="*/ 2147483646 h 1118"/>
              <a:gd name="T62" fmla="*/ 2147483646 w 2358"/>
              <a:gd name="T63" fmla="*/ 2147483646 h 1118"/>
              <a:gd name="T64" fmla="*/ 2147483646 w 2358"/>
              <a:gd name="T65" fmla="*/ 2147483646 h 1118"/>
              <a:gd name="T66" fmla="*/ 2147483646 w 2358"/>
              <a:gd name="T67" fmla="*/ 2147483646 h 1118"/>
              <a:gd name="T68" fmla="*/ 2147483646 w 2358"/>
              <a:gd name="T69" fmla="*/ 2147483646 h 1118"/>
              <a:gd name="T70" fmla="*/ 2147483646 w 2358"/>
              <a:gd name="T71" fmla="*/ 2147483646 h 1118"/>
              <a:gd name="T72" fmla="*/ 2147483646 w 2358"/>
              <a:gd name="T73" fmla="*/ 2147483646 h 1118"/>
              <a:gd name="T74" fmla="*/ 2147483646 w 2358"/>
              <a:gd name="T75" fmla="*/ 2147483646 h 1118"/>
              <a:gd name="T76" fmla="*/ 2147483646 w 2358"/>
              <a:gd name="T77" fmla="*/ 2147483646 h 1118"/>
              <a:gd name="T78" fmla="*/ 2147483646 w 2358"/>
              <a:gd name="T79" fmla="*/ 2147483646 h 1118"/>
              <a:gd name="T80" fmla="*/ 2147483646 w 2358"/>
              <a:gd name="T81" fmla="*/ 2147483646 h 1118"/>
              <a:gd name="T82" fmla="*/ 2147483646 w 2358"/>
              <a:gd name="T83" fmla="*/ 2147483646 h 1118"/>
              <a:gd name="T84" fmla="*/ 2147483646 w 2358"/>
              <a:gd name="T85" fmla="*/ 2147483646 h 1118"/>
              <a:gd name="T86" fmla="*/ 2147483646 w 2358"/>
              <a:gd name="T87" fmla="*/ 2147483646 h 1118"/>
              <a:gd name="T88" fmla="*/ 2147483646 w 2358"/>
              <a:gd name="T89" fmla="*/ 2147483646 h 1118"/>
              <a:gd name="T90" fmla="*/ 2147483646 w 2358"/>
              <a:gd name="T91" fmla="*/ 2147483646 h 1118"/>
              <a:gd name="T92" fmla="*/ 2147483646 w 2358"/>
              <a:gd name="T93" fmla="*/ 2147483646 h 1118"/>
              <a:gd name="T94" fmla="*/ 2147483646 w 2358"/>
              <a:gd name="T95" fmla="*/ 2147483646 h 1118"/>
              <a:gd name="T96" fmla="*/ 2147483646 w 2358"/>
              <a:gd name="T97" fmla="*/ 2147483646 h 1118"/>
              <a:gd name="T98" fmla="*/ 2147483646 w 2358"/>
              <a:gd name="T99" fmla="*/ 2147483646 h 1118"/>
              <a:gd name="T100" fmla="*/ 2147483646 w 2358"/>
              <a:gd name="T101" fmla="*/ 2147483646 h 1118"/>
              <a:gd name="T102" fmla="*/ 2147483646 w 2358"/>
              <a:gd name="T103" fmla="*/ 2147483646 h 1118"/>
              <a:gd name="T104" fmla="*/ 2147483646 w 2358"/>
              <a:gd name="T105" fmla="*/ 2147483646 h 1118"/>
              <a:gd name="T106" fmla="*/ 2147483646 w 2358"/>
              <a:gd name="T107" fmla="*/ 2147483646 h 1118"/>
              <a:gd name="T108" fmla="*/ 2147483646 w 2358"/>
              <a:gd name="T109" fmla="*/ 2147483646 h 1118"/>
              <a:gd name="T110" fmla="*/ 2147483646 w 2358"/>
              <a:gd name="T111" fmla="*/ 2147483646 h 1118"/>
              <a:gd name="T112" fmla="*/ 2147483646 w 2358"/>
              <a:gd name="T113" fmla="*/ 2147483646 h 1118"/>
              <a:gd name="T114" fmla="*/ 2147483646 w 2358"/>
              <a:gd name="T115" fmla="*/ 2147483646 h 1118"/>
              <a:gd name="T116" fmla="*/ 2147483646 w 2358"/>
              <a:gd name="T117" fmla="*/ 2147483646 h 1118"/>
              <a:gd name="T118" fmla="*/ 2147483646 w 2358"/>
              <a:gd name="T119" fmla="*/ 2147483646 h 1118"/>
              <a:gd name="T120" fmla="*/ 2147483646 w 2358"/>
              <a:gd name="T121" fmla="*/ 2147483646 h 1118"/>
              <a:gd name="T122" fmla="*/ 2147483646 w 2358"/>
              <a:gd name="T123" fmla="*/ 2147483646 h 11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58" h="1118">
                <a:moveTo>
                  <a:pt x="2347" y="97"/>
                </a:moveTo>
                <a:lnTo>
                  <a:pt x="2332" y="92"/>
                </a:lnTo>
                <a:lnTo>
                  <a:pt x="2329" y="91"/>
                </a:lnTo>
                <a:lnTo>
                  <a:pt x="2327" y="88"/>
                </a:lnTo>
                <a:lnTo>
                  <a:pt x="2327" y="85"/>
                </a:lnTo>
                <a:lnTo>
                  <a:pt x="2327" y="82"/>
                </a:lnTo>
                <a:lnTo>
                  <a:pt x="2329" y="79"/>
                </a:lnTo>
                <a:lnTo>
                  <a:pt x="2332" y="77"/>
                </a:lnTo>
                <a:lnTo>
                  <a:pt x="2335" y="76"/>
                </a:lnTo>
                <a:lnTo>
                  <a:pt x="2338" y="77"/>
                </a:lnTo>
                <a:lnTo>
                  <a:pt x="2353" y="82"/>
                </a:lnTo>
                <a:lnTo>
                  <a:pt x="2356" y="83"/>
                </a:lnTo>
                <a:lnTo>
                  <a:pt x="2358" y="86"/>
                </a:lnTo>
                <a:lnTo>
                  <a:pt x="2358" y="89"/>
                </a:lnTo>
                <a:lnTo>
                  <a:pt x="2358" y="92"/>
                </a:lnTo>
                <a:lnTo>
                  <a:pt x="2356" y="95"/>
                </a:lnTo>
                <a:lnTo>
                  <a:pt x="2353" y="97"/>
                </a:lnTo>
                <a:lnTo>
                  <a:pt x="2350" y="98"/>
                </a:lnTo>
                <a:lnTo>
                  <a:pt x="2347" y="97"/>
                </a:lnTo>
                <a:close/>
                <a:moveTo>
                  <a:pt x="2302" y="82"/>
                </a:moveTo>
                <a:lnTo>
                  <a:pt x="2290" y="77"/>
                </a:lnTo>
                <a:lnTo>
                  <a:pt x="2287" y="77"/>
                </a:lnTo>
                <a:lnTo>
                  <a:pt x="2285" y="76"/>
                </a:lnTo>
                <a:lnTo>
                  <a:pt x="2282" y="73"/>
                </a:lnTo>
                <a:lnTo>
                  <a:pt x="2282" y="70"/>
                </a:lnTo>
                <a:lnTo>
                  <a:pt x="2282" y="67"/>
                </a:lnTo>
                <a:lnTo>
                  <a:pt x="2284" y="63"/>
                </a:lnTo>
                <a:lnTo>
                  <a:pt x="2285" y="62"/>
                </a:lnTo>
                <a:lnTo>
                  <a:pt x="2288" y="60"/>
                </a:lnTo>
                <a:lnTo>
                  <a:pt x="2291" y="62"/>
                </a:lnTo>
                <a:lnTo>
                  <a:pt x="2296" y="62"/>
                </a:lnTo>
                <a:lnTo>
                  <a:pt x="2308" y="67"/>
                </a:lnTo>
                <a:lnTo>
                  <a:pt x="2311" y="68"/>
                </a:lnTo>
                <a:lnTo>
                  <a:pt x="2312" y="71"/>
                </a:lnTo>
                <a:lnTo>
                  <a:pt x="2312" y="73"/>
                </a:lnTo>
                <a:lnTo>
                  <a:pt x="2312" y="77"/>
                </a:lnTo>
                <a:lnTo>
                  <a:pt x="2311" y="79"/>
                </a:lnTo>
                <a:lnTo>
                  <a:pt x="2308" y="82"/>
                </a:lnTo>
                <a:lnTo>
                  <a:pt x="2305" y="82"/>
                </a:lnTo>
                <a:lnTo>
                  <a:pt x="2302" y="82"/>
                </a:lnTo>
                <a:close/>
                <a:moveTo>
                  <a:pt x="2256" y="68"/>
                </a:moveTo>
                <a:lnTo>
                  <a:pt x="2241" y="63"/>
                </a:lnTo>
                <a:lnTo>
                  <a:pt x="2238" y="62"/>
                </a:lnTo>
                <a:lnTo>
                  <a:pt x="2237" y="59"/>
                </a:lnTo>
                <a:lnTo>
                  <a:pt x="2235" y="57"/>
                </a:lnTo>
                <a:lnTo>
                  <a:pt x="2235" y="53"/>
                </a:lnTo>
                <a:lnTo>
                  <a:pt x="2237" y="51"/>
                </a:lnTo>
                <a:lnTo>
                  <a:pt x="2240" y="48"/>
                </a:lnTo>
                <a:lnTo>
                  <a:pt x="2243" y="48"/>
                </a:lnTo>
                <a:lnTo>
                  <a:pt x="2246" y="48"/>
                </a:lnTo>
                <a:lnTo>
                  <a:pt x="2261" y="53"/>
                </a:lnTo>
                <a:lnTo>
                  <a:pt x="2264" y="53"/>
                </a:lnTo>
                <a:lnTo>
                  <a:pt x="2265" y="56"/>
                </a:lnTo>
                <a:lnTo>
                  <a:pt x="2267" y="59"/>
                </a:lnTo>
                <a:lnTo>
                  <a:pt x="2267" y="62"/>
                </a:lnTo>
                <a:lnTo>
                  <a:pt x="2265" y="65"/>
                </a:lnTo>
                <a:lnTo>
                  <a:pt x="2262" y="67"/>
                </a:lnTo>
                <a:lnTo>
                  <a:pt x="2259" y="68"/>
                </a:lnTo>
                <a:lnTo>
                  <a:pt x="2256" y="68"/>
                </a:lnTo>
                <a:close/>
                <a:moveTo>
                  <a:pt x="2211" y="56"/>
                </a:moveTo>
                <a:lnTo>
                  <a:pt x="2202" y="53"/>
                </a:lnTo>
                <a:lnTo>
                  <a:pt x="2196" y="51"/>
                </a:lnTo>
                <a:lnTo>
                  <a:pt x="2193" y="51"/>
                </a:lnTo>
                <a:lnTo>
                  <a:pt x="2190" y="48"/>
                </a:lnTo>
                <a:lnTo>
                  <a:pt x="2188" y="45"/>
                </a:lnTo>
                <a:lnTo>
                  <a:pt x="2188" y="42"/>
                </a:lnTo>
                <a:lnTo>
                  <a:pt x="2190" y="39"/>
                </a:lnTo>
                <a:lnTo>
                  <a:pt x="2193" y="38"/>
                </a:lnTo>
                <a:lnTo>
                  <a:pt x="2196" y="36"/>
                </a:lnTo>
                <a:lnTo>
                  <a:pt x="2199" y="36"/>
                </a:lnTo>
                <a:lnTo>
                  <a:pt x="2205" y="38"/>
                </a:lnTo>
                <a:lnTo>
                  <a:pt x="2214" y="39"/>
                </a:lnTo>
                <a:lnTo>
                  <a:pt x="2217" y="41"/>
                </a:lnTo>
                <a:lnTo>
                  <a:pt x="2219" y="44"/>
                </a:lnTo>
                <a:lnTo>
                  <a:pt x="2220" y="47"/>
                </a:lnTo>
                <a:lnTo>
                  <a:pt x="2220" y="50"/>
                </a:lnTo>
                <a:lnTo>
                  <a:pt x="2219" y="53"/>
                </a:lnTo>
                <a:lnTo>
                  <a:pt x="2217" y="54"/>
                </a:lnTo>
                <a:lnTo>
                  <a:pt x="2214" y="56"/>
                </a:lnTo>
                <a:lnTo>
                  <a:pt x="2211" y="56"/>
                </a:lnTo>
                <a:close/>
                <a:moveTo>
                  <a:pt x="2164" y="45"/>
                </a:moveTo>
                <a:lnTo>
                  <a:pt x="2149" y="42"/>
                </a:lnTo>
                <a:lnTo>
                  <a:pt x="2146" y="41"/>
                </a:lnTo>
                <a:lnTo>
                  <a:pt x="2143" y="39"/>
                </a:lnTo>
                <a:lnTo>
                  <a:pt x="2142" y="36"/>
                </a:lnTo>
                <a:lnTo>
                  <a:pt x="2142" y="33"/>
                </a:lnTo>
                <a:lnTo>
                  <a:pt x="2143" y="30"/>
                </a:lnTo>
                <a:lnTo>
                  <a:pt x="2146" y="27"/>
                </a:lnTo>
                <a:lnTo>
                  <a:pt x="2149" y="27"/>
                </a:lnTo>
                <a:lnTo>
                  <a:pt x="2152" y="27"/>
                </a:lnTo>
                <a:lnTo>
                  <a:pt x="2167" y="30"/>
                </a:lnTo>
                <a:lnTo>
                  <a:pt x="2170" y="30"/>
                </a:lnTo>
                <a:lnTo>
                  <a:pt x="2172" y="33"/>
                </a:lnTo>
                <a:lnTo>
                  <a:pt x="2173" y="36"/>
                </a:lnTo>
                <a:lnTo>
                  <a:pt x="2173" y="39"/>
                </a:lnTo>
                <a:lnTo>
                  <a:pt x="2172" y="42"/>
                </a:lnTo>
                <a:lnTo>
                  <a:pt x="2170" y="44"/>
                </a:lnTo>
                <a:lnTo>
                  <a:pt x="2167" y="45"/>
                </a:lnTo>
                <a:lnTo>
                  <a:pt x="2164" y="45"/>
                </a:lnTo>
                <a:close/>
                <a:moveTo>
                  <a:pt x="2117" y="36"/>
                </a:moveTo>
                <a:lnTo>
                  <a:pt x="2110" y="35"/>
                </a:lnTo>
                <a:lnTo>
                  <a:pt x="2102" y="35"/>
                </a:lnTo>
                <a:lnTo>
                  <a:pt x="2099" y="33"/>
                </a:lnTo>
                <a:lnTo>
                  <a:pt x="2096" y="30"/>
                </a:lnTo>
                <a:lnTo>
                  <a:pt x="2095" y="29"/>
                </a:lnTo>
                <a:lnTo>
                  <a:pt x="2095" y="26"/>
                </a:lnTo>
                <a:lnTo>
                  <a:pt x="2096" y="23"/>
                </a:lnTo>
                <a:lnTo>
                  <a:pt x="2098" y="20"/>
                </a:lnTo>
                <a:lnTo>
                  <a:pt x="2101" y="18"/>
                </a:lnTo>
                <a:lnTo>
                  <a:pt x="2104" y="18"/>
                </a:lnTo>
                <a:lnTo>
                  <a:pt x="2113" y="20"/>
                </a:lnTo>
                <a:lnTo>
                  <a:pt x="2120" y="21"/>
                </a:lnTo>
                <a:lnTo>
                  <a:pt x="2123" y="23"/>
                </a:lnTo>
                <a:lnTo>
                  <a:pt x="2125" y="24"/>
                </a:lnTo>
                <a:lnTo>
                  <a:pt x="2126" y="27"/>
                </a:lnTo>
                <a:lnTo>
                  <a:pt x="2126" y="30"/>
                </a:lnTo>
                <a:lnTo>
                  <a:pt x="2125" y="33"/>
                </a:lnTo>
                <a:lnTo>
                  <a:pt x="2123" y="35"/>
                </a:lnTo>
                <a:lnTo>
                  <a:pt x="2120" y="36"/>
                </a:lnTo>
                <a:lnTo>
                  <a:pt x="2117" y="36"/>
                </a:lnTo>
                <a:close/>
                <a:moveTo>
                  <a:pt x="2071" y="30"/>
                </a:moveTo>
                <a:lnTo>
                  <a:pt x="2054" y="27"/>
                </a:lnTo>
                <a:lnTo>
                  <a:pt x="2051" y="27"/>
                </a:lnTo>
                <a:lnTo>
                  <a:pt x="2049" y="24"/>
                </a:lnTo>
                <a:lnTo>
                  <a:pt x="2048" y="21"/>
                </a:lnTo>
                <a:lnTo>
                  <a:pt x="2048" y="18"/>
                </a:lnTo>
                <a:lnTo>
                  <a:pt x="2048" y="15"/>
                </a:lnTo>
                <a:lnTo>
                  <a:pt x="2051" y="14"/>
                </a:lnTo>
                <a:lnTo>
                  <a:pt x="2052" y="12"/>
                </a:lnTo>
                <a:lnTo>
                  <a:pt x="2057" y="12"/>
                </a:lnTo>
                <a:lnTo>
                  <a:pt x="2072" y="14"/>
                </a:lnTo>
                <a:lnTo>
                  <a:pt x="2075" y="15"/>
                </a:lnTo>
                <a:lnTo>
                  <a:pt x="2078" y="17"/>
                </a:lnTo>
                <a:lnTo>
                  <a:pt x="2078" y="20"/>
                </a:lnTo>
                <a:lnTo>
                  <a:pt x="2080" y="23"/>
                </a:lnTo>
                <a:lnTo>
                  <a:pt x="2078" y="26"/>
                </a:lnTo>
                <a:lnTo>
                  <a:pt x="2077" y="27"/>
                </a:lnTo>
                <a:lnTo>
                  <a:pt x="2074" y="29"/>
                </a:lnTo>
                <a:lnTo>
                  <a:pt x="2071" y="30"/>
                </a:lnTo>
                <a:close/>
                <a:moveTo>
                  <a:pt x="2022" y="24"/>
                </a:moveTo>
                <a:lnTo>
                  <a:pt x="2016" y="23"/>
                </a:lnTo>
                <a:lnTo>
                  <a:pt x="2007" y="23"/>
                </a:lnTo>
                <a:lnTo>
                  <a:pt x="2004" y="21"/>
                </a:lnTo>
                <a:lnTo>
                  <a:pt x="2001" y="20"/>
                </a:lnTo>
                <a:lnTo>
                  <a:pt x="1999" y="17"/>
                </a:lnTo>
                <a:lnTo>
                  <a:pt x="1999" y="14"/>
                </a:lnTo>
                <a:lnTo>
                  <a:pt x="2001" y="11"/>
                </a:lnTo>
                <a:lnTo>
                  <a:pt x="2002" y="9"/>
                </a:lnTo>
                <a:lnTo>
                  <a:pt x="2006" y="8"/>
                </a:lnTo>
                <a:lnTo>
                  <a:pt x="2009" y="6"/>
                </a:lnTo>
                <a:lnTo>
                  <a:pt x="2018" y="8"/>
                </a:lnTo>
                <a:lnTo>
                  <a:pt x="2024" y="8"/>
                </a:lnTo>
                <a:lnTo>
                  <a:pt x="2027" y="9"/>
                </a:lnTo>
                <a:lnTo>
                  <a:pt x="2030" y="11"/>
                </a:lnTo>
                <a:lnTo>
                  <a:pt x="2031" y="14"/>
                </a:lnTo>
                <a:lnTo>
                  <a:pt x="2031" y="17"/>
                </a:lnTo>
                <a:lnTo>
                  <a:pt x="2030" y="20"/>
                </a:lnTo>
                <a:lnTo>
                  <a:pt x="2028" y="23"/>
                </a:lnTo>
                <a:lnTo>
                  <a:pt x="2025" y="24"/>
                </a:lnTo>
                <a:lnTo>
                  <a:pt x="2022" y="24"/>
                </a:lnTo>
                <a:close/>
                <a:moveTo>
                  <a:pt x="1975" y="20"/>
                </a:moveTo>
                <a:lnTo>
                  <a:pt x="1959" y="20"/>
                </a:lnTo>
                <a:lnTo>
                  <a:pt x="1956" y="18"/>
                </a:lnTo>
                <a:lnTo>
                  <a:pt x="1954" y="17"/>
                </a:lnTo>
                <a:lnTo>
                  <a:pt x="1953" y="14"/>
                </a:lnTo>
                <a:lnTo>
                  <a:pt x="1951" y="11"/>
                </a:lnTo>
                <a:lnTo>
                  <a:pt x="1953" y="8"/>
                </a:lnTo>
                <a:lnTo>
                  <a:pt x="1954" y="5"/>
                </a:lnTo>
                <a:lnTo>
                  <a:pt x="1957" y="3"/>
                </a:lnTo>
                <a:lnTo>
                  <a:pt x="1960" y="3"/>
                </a:lnTo>
                <a:lnTo>
                  <a:pt x="1975" y="5"/>
                </a:lnTo>
                <a:lnTo>
                  <a:pt x="1980" y="5"/>
                </a:lnTo>
                <a:lnTo>
                  <a:pt x="1981" y="6"/>
                </a:lnTo>
                <a:lnTo>
                  <a:pt x="1983" y="9"/>
                </a:lnTo>
                <a:lnTo>
                  <a:pt x="1983" y="12"/>
                </a:lnTo>
                <a:lnTo>
                  <a:pt x="1983" y="15"/>
                </a:lnTo>
                <a:lnTo>
                  <a:pt x="1981" y="18"/>
                </a:lnTo>
                <a:lnTo>
                  <a:pt x="1978" y="20"/>
                </a:lnTo>
                <a:lnTo>
                  <a:pt x="1975" y="20"/>
                </a:lnTo>
                <a:close/>
                <a:moveTo>
                  <a:pt x="1927" y="18"/>
                </a:moveTo>
                <a:lnTo>
                  <a:pt x="1919" y="17"/>
                </a:lnTo>
                <a:lnTo>
                  <a:pt x="1912" y="17"/>
                </a:lnTo>
                <a:lnTo>
                  <a:pt x="1909" y="17"/>
                </a:lnTo>
                <a:lnTo>
                  <a:pt x="1906" y="15"/>
                </a:lnTo>
                <a:lnTo>
                  <a:pt x="1904" y="12"/>
                </a:lnTo>
                <a:lnTo>
                  <a:pt x="1904" y="9"/>
                </a:lnTo>
                <a:lnTo>
                  <a:pt x="1904" y="6"/>
                </a:lnTo>
                <a:lnTo>
                  <a:pt x="1906" y="3"/>
                </a:lnTo>
                <a:lnTo>
                  <a:pt x="1909" y="2"/>
                </a:lnTo>
                <a:lnTo>
                  <a:pt x="1912" y="2"/>
                </a:lnTo>
                <a:lnTo>
                  <a:pt x="1921" y="2"/>
                </a:lnTo>
                <a:lnTo>
                  <a:pt x="1928" y="2"/>
                </a:lnTo>
                <a:lnTo>
                  <a:pt x="1931" y="2"/>
                </a:lnTo>
                <a:lnTo>
                  <a:pt x="1933" y="5"/>
                </a:lnTo>
                <a:lnTo>
                  <a:pt x="1934" y="6"/>
                </a:lnTo>
                <a:lnTo>
                  <a:pt x="1936" y="11"/>
                </a:lnTo>
                <a:lnTo>
                  <a:pt x="1934" y="14"/>
                </a:lnTo>
                <a:lnTo>
                  <a:pt x="1933" y="15"/>
                </a:lnTo>
                <a:lnTo>
                  <a:pt x="1930" y="17"/>
                </a:lnTo>
                <a:lnTo>
                  <a:pt x="1927" y="18"/>
                </a:lnTo>
                <a:close/>
                <a:moveTo>
                  <a:pt x="1880" y="17"/>
                </a:moveTo>
                <a:lnTo>
                  <a:pt x="1863" y="17"/>
                </a:lnTo>
                <a:lnTo>
                  <a:pt x="1860" y="15"/>
                </a:lnTo>
                <a:lnTo>
                  <a:pt x="1857" y="14"/>
                </a:lnTo>
                <a:lnTo>
                  <a:pt x="1856" y="12"/>
                </a:lnTo>
                <a:lnTo>
                  <a:pt x="1856" y="8"/>
                </a:lnTo>
                <a:lnTo>
                  <a:pt x="1856" y="5"/>
                </a:lnTo>
                <a:lnTo>
                  <a:pt x="1857" y="3"/>
                </a:lnTo>
                <a:lnTo>
                  <a:pt x="1860" y="2"/>
                </a:lnTo>
                <a:lnTo>
                  <a:pt x="1863" y="0"/>
                </a:lnTo>
                <a:lnTo>
                  <a:pt x="1880" y="0"/>
                </a:lnTo>
                <a:lnTo>
                  <a:pt x="1883" y="2"/>
                </a:lnTo>
                <a:lnTo>
                  <a:pt x="1885" y="3"/>
                </a:lnTo>
                <a:lnTo>
                  <a:pt x="1888" y="5"/>
                </a:lnTo>
                <a:lnTo>
                  <a:pt x="1888" y="9"/>
                </a:lnTo>
                <a:lnTo>
                  <a:pt x="1888" y="12"/>
                </a:lnTo>
                <a:lnTo>
                  <a:pt x="1885" y="14"/>
                </a:lnTo>
                <a:lnTo>
                  <a:pt x="1883" y="15"/>
                </a:lnTo>
                <a:lnTo>
                  <a:pt x="1880" y="17"/>
                </a:lnTo>
                <a:close/>
                <a:moveTo>
                  <a:pt x="1832" y="17"/>
                </a:moveTo>
                <a:lnTo>
                  <a:pt x="1823" y="17"/>
                </a:lnTo>
                <a:lnTo>
                  <a:pt x="1817" y="17"/>
                </a:lnTo>
                <a:lnTo>
                  <a:pt x="1814" y="17"/>
                </a:lnTo>
                <a:lnTo>
                  <a:pt x="1811" y="15"/>
                </a:lnTo>
                <a:lnTo>
                  <a:pt x="1809" y="12"/>
                </a:lnTo>
                <a:lnTo>
                  <a:pt x="1808" y="9"/>
                </a:lnTo>
                <a:lnTo>
                  <a:pt x="1808" y="6"/>
                </a:lnTo>
                <a:lnTo>
                  <a:pt x="1811" y="3"/>
                </a:lnTo>
                <a:lnTo>
                  <a:pt x="1812" y="2"/>
                </a:lnTo>
                <a:lnTo>
                  <a:pt x="1815" y="2"/>
                </a:lnTo>
                <a:lnTo>
                  <a:pt x="1823" y="0"/>
                </a:lnTo>
                <a:lnTo>
                  <a:pt x="1832" y="0"/>
                </a:lnTo>
                <a:lnTo>
                  <a:pt x="1835" y="2"/>
                </a:lnTo>
                <a:lnTo>
                  <a:pt x="1838" y="3"/>
                </a:lnTo>
                <a:lnTo>
                  <a:pt x="1839" y="6"/>
                </a:lnTo>
                <a:lnTo>
                  <a:pt x="1839" y="9"/>
                </a:lnTo>
                <a:lnTo>
                  <a:pt x="1839" y="12"/>
                </a:lnTo>
                <a:lnTo>
                  <a:pt x="1838" y="14"/>
                </a:lnTo>
                <a:lnTo>
                  <a:pt x="1835" y="17"/>
                </a:lnTo>
                <a:lnTo>
                  <a:pt x="1832" y="17"/>
                </a:lnTo>
                <a:close/>
                <a:moveTo>
                  <a:pt x="1785" y="18"/>
                </a:moveTo>
                <a:lnTo>
                  <a:pt x="1768" y="20"/>
                </a:lnTo>
                <a:lnTo>
                  <a:pt x="1765" y="18"/>
                </a:lnTo>
                <a:lnTo>
                  <a:pt x="1762" y="17"/>
                </a:lnTo>
                <a:lnTo>
                  <a:pt x="1761" y="15"/>
                </a:lnTo>
                <a:lnTo>
                  <a:pt x="1759" y="12"/>
                </a:lnTo>
                <a:lnTo>
                  <a:pt x="1761" y="8"/>
                </a:lnTo>
                <a:lnTo>
                  <a:pt x="1762" y="6"/>
                </a:lnTo>
                <a:lnTo>
                  <a:pt x="1764" y="5"/>
                </a:lnTo>
                <a:lnTo>
                  <a:pt x="1767" y="3"/>
                </a:lnTo>
                <a:lnTo>
                  <a:pt x="1783" y="2"/>
                </a:lnTo>
                <a:lnTo>
                  <a:pt x="1786" y="3"/>
                </a:lnTo>
                <a:lnTo>
                  <a:pt x="1789" y="5"/>
                </a:lnTo>
                <a:lnTo>
                  <a:pt x="1791" y="6"/>
                </a:lnTo>
                <a:lnTo>
                  <a:pt x="1792" y="9"/>
                </a:lnTo>
                <a:lnTo>
                  <a:pt x="1791" y="14"/>
                </a:lnTo>
                <a:lnTo>
                  <a:pt x="1789" y="15"/>
                </a:lnTo>
                <a:lnTo>
                  <a:pt x="1788" y="17"/>
                </a:lnTo>
                <a:lnTo>
                  <a:pt x="1785" y="18"/>
                </a:lnTo>
                <a:close/>
                <a:moveTo>
                  <a:pt x="1737" y="21"/>
                </a:moveTo>
                <a:lnTo>
                  <a:pt x="1726" y="21"/>
                </a:lnTo>
                <a:lnTo>
                  <a:pt x="1720" y="23"/>
                </a:lnTo>
                <a:lnTo>
                  <a:pt x="1717" y="21"/>
                </a:lnTo>
                <a:lnTo>
                  <a:pt x="1715" y="20"/>
                </a:lnTo>
                <a:lnTo>
                  <a:pt x="1712" y="18"/>
                </a:lnTo>
                <a:lnTo>
                  <a:pt x="1712" y="15"/>
                </a:lnTo>
                <a:lnTo>
                  <a:pt x="1712" y="12"/>
                </a:lnTo>
                <a:lnTo>
                  <a:pt x="1714" y="9"/>
                </a:lnTo>
                <a:lnTo>
                  <a:pt x="1717" y="8"/>
                </a:lnTo>
                <a:lnTo>
                  <a:pt x="1720" y="6"/>
                </a:lnTo>
                <a:lnTo>
                  <a:pt x="1724" y="6"/>
                </a:lnTo>
                <a:lnTo>
                  <a:pt x="1735" y="5"/>
                </a:lnTo>
                <a:lnTo>
                  <a:pt x="1738" y="6"/>
                </a:lnTo>
                <a:lnTo>
                  <a:pt x="1741" y="8"/>
                </a:lnTo>
                <a:lnTo>
                  <a:pt x="1743" y="9"/>
                </a:lnTo>
                <a:lnTo>
                  <a:pt x="1744" y="12"/>
                </a:lnTo>
                <a:lnTo>
                  <a:pt x="1744" y="15"/>
                </a:lnTo>
                <a:lnTo>
                  <a:pt x="1743" y="18"/>
                </a:lnTo>
                <a:lnTo>
                  <a:pt x="1740" y="20"/>
                </a:lnTo>
                <a:lnTo>
                  <a:pt x="1737" y="21"/>
                </a:lnTo>
                <a:close/>
                <a:moveTo>
                  <a:pt x="1688" y="26"/>
                </a:moveTo>
                <a:lnTo>
                  <a:pt x="1673" y="27"/>
                </a:lnTo>
                <a:lnTo>
                  <a:pt x="1670" y="27"/>
                </a:lnTo>
                <a:lnTo>
                  <a:pt x="1667" y="26"/>
                </a:lnTo>
                <a:lnTo>
                  <a:pt x="1665" y="23"/>
                </a:lnTo>
                <a:lnTo>
                  <a:pt x="1664" y="20"/>
                </a:lnTo>
                <a:lnTo>
                  <a:pt x="1664" y="17"/>
                </a:lnTo>
                <a:lnTo>
                  <a:pt x="1665" y="14"/>
                </a:lnTo>
                <a:lnTo>
                  <a:pt x="1668" y="12"/>
                </a:lnTo>
                <a:lnTo>
                  <a:pt x="1672" y="11"/>
                </a:lnTo>
                <a:lnTo>
                  <a:pt x="1687" y="9"/>
                </a:lnTo>
                <a:lnTo>
                  <a:pt x="1690" y="9"/>
                </a:lnTo>
                <a:lnTo>
                  <a:pt x="1693" y="11"/>
                </a:lnTo>
                <a:lnTo>
                  <a:pt x="1696" y="14"/>
                </a:lnTo>
                <a:lnTo>
                  <a:pt x="1696" y="17"/>
                </a:lnTo>
                <a:lnTo>
                  <a:pt x="1696" y="20"/>
                </a:lnTo>
                <a:lnTo>
                  <a:pt x="1694" y="23"/>
                </a:lnTo>
                <a:lnTo>
                  <a:pt x="1691" y="24"/>
                </a:lnTo>
                <a:lnTo>
                  <a:pt x="1688" y="26"/>
                </a:lnTo>
                <a:close/>
                <a:moveTo>
                  <a:pt x="1641" y="30"/>
                </a:moveTo>
                <a:lnTo>
                  <a:pt x="1628" y="32"/>
                </a:lnTo>
                <a:lnTo>
                  <a:pt x="1626" y="32"/>
                </a:lnTo>
                <a:lnTo>
                  <a:pt x="1623" y="32"/>
                </a:lnTo>
                <a:lnTo>
                  <a:pt x="1620" y="30"/>
                </a:lnTo>
                <a:lnTo>
                  <a:pt x="1617" y="29"/>
                </a:lnTo>
                <a:lnTo>
                  <a:pt x="1617" y="26"/>
                </a:lnTo>
                <a:lnTo>
                  <a:pt x="1617" y="23"/>
                </a:lnTo>
                <a:lnTo>
                  <a:pt x="1619" y="20"/>
                </a:lnTo>
                <a:lnTo>
                  <a:pt x="1620" y="18"/>
                </a:lnTo>
                <a:lnTo>
                  <a:pt x="1623" y="17"/>
                </a:lnTo>
                <a:lnTo>
                  <a:pt x="1626" y="17"/>
                </a:lnTo>
                <a:lnTo>
                  <a:pt x="1640" y="15"/>
                </a:lnTo>
                <a:lnTo>
                  <a:pt x="1643" y="15"/>
                </a:lnTo>
                <a:lnTo>
                  <a:pt x="1646" y="17"/>
                </a:lnTo>
                <a:lnTo>
                  <a:pt x="1647" y="18"/>
                </a:lnTo>
                <a:lnTo>
                  <a:pt x="1649" y="21"/>
                </a:lnTo>
                <a:lnTo>
                  <a:pt x="1647" y="24"/>
                </a:lnTo>
                <a:lnTo>
                  <a:pt x="1647" y="27"/>
                </a:lnTo>
                <a:lnTo>
                  <a:pt x="1644" y="29"/>
                </a:lnTo>
                <a:lnTo>
                  <a:pt x="1641" y="30"/>
                </a:lnTo>
                <a:close/>
                <a:moveTo>
                  <a:pt x="1594" y="36"/>
                </a:moveTo>
                <a:lnTo>
                  <a:pt x="1578" y="39"/>
                </a:lnTo>
                <a:lnTo>
                  <a:pt x="1575" y="39"/>
                </a:lnTo>
                <a:lnTo>
                  <a:pt x="1572" y="38"/>
                </a:lnTo>
                <a:lnTo>
                  <a:pt x="1570" y="36"/>
                </a:lnTo>
                <a:lnTo>
                  <a:pt x="1569" y="33"/>
                </a:lnTo>
                <a:lnTo>
                  <a:pt x="1569" y="30"/>
                </a:lnTo>
                <a:lnTo>
                  <a:pt x="1570" y="27"/>
                </a:lnTo>
                <a:lnTo>
                  <a:pt x="1573" y="24"/>
                </a:lnTo>
                <a:lnTo>
                  <a:pt x="1576" y="24"/>
                </a:lnTo>
                <a:lnTo>
                  <a:pt x="1591" y="21"/>
                </a:lnTo>
                <a:lnTo>
                  <a:pt x="1594" y="21"/>
                </a:lnTo>
                <a:lnTo>
                  <a:pt x="1597" y="23"/>
                </a:lnTo>
                <a:lnTo>
                  <a:pt x="1599" y="24"/>
                </a:lnTo>
                <a:lnTo>
                  <a:pt x="1600" y="27"/>
                </a:lnTo>
                <a:lnTo>
                  <a:pt x="1600" y="30"/>
                </a:lnTo>
                <a:lnTo>
                  <a:pt x="1599" y="33"/>
                </a:lnTo>
                <a:lnTo>
                  <a:pt x="1597" y="36"/>
                </a:lnTo>
                <a:lnTo>
                  <a:pt x="1594" y="36"/>
                </a:lnTo>
                <a:close/>
                <a:moveTo>
                  <a:pt x="1548" y="45"/>
                </a:moveTo>
                <a:lnTo>
                  <a:pt x="1531" y="47"/>
                </a:lnTo>
                <a:lnTo>
                  <a:pt x="1528" y="47"/>
                </a:lnTo>
                <a:lnTo>
                  <a:pt x="1525" y="47"/>
                </a:lnTo>
                <a:lnTo>
                  <a:pt x="1523" y="44"/>
                </a:lnTo>
                <a:lnTo>
                  <a:pt x="1522" y="41"/>
                </a:lnTo>
                <a:lnTo>
                  <a:pt x="1522" y="38"/>
                </a:lnTo>
                <a:lnTo>
                  <a:pt x="1523" y="35"/>
                </a:lnTo>
                <a:lnTo>
                  <a:pt x="1525" y="33"/>
                </a:lnTo>
                <a:lnTo>
                  <a:pt x="1528" y="32"/>
                </a:lnTo>
                <a:lnTo>
                  <a:pt x="1545" y="29"/>
                </a:lnTo>
                <a:lnTo>
                  <a:pt x="1548" y="29"/>
                </a:lnTo>
                <a:lnTo>
                  <a:pt x="1551" y="30"/>
                </a:lnTo>
                <a:lnTo>
                  <a:pt x="1552" y="33"/>
                </a:lnTo>
                <a:lnTo>
                  <a:pt x="1554" y="35"/>
                </a:lnTo>
                <a:lnTo>
                  <a:pt x="1554" y="39"/>
                </a:lnTo>
                <a:lnTo>
                  <a:pt x="1552" y="41"/>
                </a:lnTo>
                <a:lnTo>
                  <a:pt x="1549" y="44"/>
                </a:lnTo>
                <a:lnTo>
                  <a:pt x="1548" y="45"/>
                </a:lnTo>
                <a:close/>
                <a:moveTo>
                  <a:pt x="1501" y="54"/>
                </a:moveTo>
                <a:lnTo>
                  <a:pt x="1484" y="57"/>
                </a:lnTo>
                <a:lnTo>
                  <a:pt x="1481" y="57"/>
                </a:lnTo>
                <a:lnTo>
                  <a:pt x="1478" y="56"/>
                </a:lnTo>
                <a:lnTo>
                  <a:pt x="1477" y="54"/>
                </a:lnTo>
                <a:lnTo>
                  <a:pt x="1475" y="51"/>
                </a:lnTo>
                <a:lnTo>
                  <a:pt x="1475" y="48"/>
                </a:lnTo>
                <a:lnTo>
                  <a:pt x="1477" y="45"/>
                </a:lnTo>
                <a:lnTo>
                  <a:pt x="1478" y="42"/>
                </a:lnTo>
                <a:lnTo>
                  <a:pt x="1481" y="41"/>
                </a:lnTo>
                <a:lnTo>
                  <a:pt x="1496" y="38"/>
                </a:lnTo>
                <a:lnTo>
                  <a:pt x="1499" y="38"/>
                </a:lnTo>
                <a:lnTo>
                  <a:pt x="1502" y="39"/>
                </a:lnTo>
                <a:lnTo>
                  <a:pt x="1505" y="42"/>
                </a:lnTo>
                <a:lnTo>
                  <a:pt x="1507" y="44"/>
                </a:lnTo>
                <a:lnTo>
                  <a:pt x="1507" y="48"/>
                </a:lnTo>
                <a:lnTo>
                  <a:pt x="1505" y="50"/>
                </a:lnTo>
                <a:lnTo>
                  <a:pt x="1502" y="53"/>
                </a:lnTo>
                <a:lnTo>
                  <a:pt x="1501" y="54"/>
                </a:lnTo>
                <a:close/>
                <a:moveTo>
                  <a:pt x="1454" y="63"/>
                </a:moveTo>
                <a:lnTo>
                  <a:pt x="1437" y="68"/>
                </a:lnTo>
                <a:lnTo>
                  <a:pt x="1434" y="68"/>
                </a:lnTo>
                <a:lnTo>
                  <a:pt x="1431" y="67"/>
                </a:lnTo>
                <a:lnTo>
                  <a:pt x="1430" y="65"/>
                </a:lnTo>
                <a:lnTo>
                  <a:pt x="1428" y="62"/>
                </a:lnTo>
                <a:lnTo>
                  <a:pt x="1428" y="59"/>
                </a:lnTo>
                <a:lnTo>
                  <a:pt x="1430" y="56"/>
                </a:lnTo>
                <a:lnTo>
                  <a:pt x="1431" y="53"/>
                </a:lnTo>
                <a:lnTo>
                  <a:pt x="1434" y="53"/>
                </a:lnTo>
                <a:lnTo>
                  <a:pt x="1449" y="48"/>
                </a:lnTo>
                <a:lnTo>
                  <a:pt x="1452" y="48"/>
                </a:lnTo>
                <a:lnTo>
                  <a:pt x="1455" y="50"/>
                </a:lnTo>
                <a:lnTo>
                  <a:pt x="1458" y="51"/>
                </a:lnTo>
                <a:lnTo>
                  <a:pt x="1460" y="54"/>
                </a:lnTo>
                <a:lnTo>
                  <a:pt x="1460" y="57"/>
                </a:lnTo>
                <a:lnTo>
                  <a:pt x="1458" y="60"/>
                </a:lnTo>
                <a:lnTo>
                  <a:pt x="1457" y="63"/>
                </a:lnTo>
                <a:lnTo>
                  <a:pt x="1454" y="63"/>
                </a:lnTo>
                <a:close/>
                <a:moveTo>
                  <a:pt x="1407" y="76"/>
                </a:moveTo>
                <a:lnTo>
                  <a:pt x="1404" y="76"/>
                </a:lnTo>
                <a:lnTo>
                  <a:pt x="1392" y="80"/>
                </a:lnTo>
                <a:lnTo>
                  <a:pt x="1389" y="80"/>
                </a:lnTo>
                <a:lnTo>
                  <a:pt x="1386" y="79"/>
                </a:lnTo>
                <a:lnTo>
                  <a:pt x="1383" y="77"/>
                </a:lnTo>
                <a:lnTo>
                  <a:pt x="1381" y="74"/>
                </a:lnTo>
                <a:lnTo>
                  <a:pt x="1381" y="71"/>
                </a:lnTo>
                <a:lnTo>
                  <a:pt x="1383" y="68"/>
                </a:lnTo>
                <a:lnTo>
                  <a:pt x="1384" y="65"/>
                </a:lnTo>
                <a:lnTo>
                  <a:pt x="1387" y="63"/>
                </a:lnTo>
                <a:lnTo>
                  <a:pt x="1399" y="60"/>
                </a:lnTo>
                <a:lnTo>
                  <a:pt x="1402" y="60"/>
                </a:lnTo>
                <a:lnTo>
                  <a:pt x="1406" y="59"/>
                </a:lnTo>
                <a:lnTo>
                  <a:pt x="1409" y="60"/>
                </a:lnTo>
                <a:lnTo>
                  <a:pt x="1412" y="63"/>
                </a:lnTo>
                <a:lnTo>
                  <a:pt x="1413" y="65"/>
                </a:lnTo>
                <a:lnTo>
                  <a:pt x="1413" y="70"/>
                </a:lnTo>
                <a:lnTo>
                  <a:pt x="1412" y="71"/>
                </a:lnTo>
                <a:lnTo>
                  <a:pt x="1410" y="74"/>
                </a:lnTo>
                <a:lnTo>
                  <a:pt x="1407" y="76"/>
                </a:lnTo>
                <a:close/>
                <a:moveTo>
                  <a:pt x="1360" y="88"/>
                </a:moveTo>
                <a:lnTo>
                  <a:pt x="1345" y="92"/>
                </a:lnTo>
                <a:lnTo>
                  <a:pt x="1342" y="92"/>
                </a:lnTo>
                <a:lnTo>
                  <a:pt x="1339" y="92"/>
                </a:lnTo>
                <a:lnTo>
                  <a:pt x="1338" y="89"/>
                </a:lnTo>
                <a:lnTo>
                  <a:pt x="1336" y="86"/>
                </a:lnTo>
                <a:lnTo>
                  <a:pt x="1334" y="83"/>
                </a:lnTo>
                <a:lnTo>
                  <a:pt x="1336" y="80"/>
                </a:lnTo>
                <a:lnTo>
                  <a:pt x="1338" y="79"/>
                </a:lnTo>
                <a:lnTo>
                  <a:pt x="1341" y="77"/>
                </a:lnTo>
                <a:lnTo>
                  <a:pt x="1357" y="73"/>
                </a:lnTo>
                <a:lnTo>
                  <a:pt x="1360" y="73"/>
                </a:lnTo>
                <a:lnTo>
                  <a:pt x="1363" y="74"/>
                </a:lnTo>
                <a:lnTo>
                  <a:pt x="1365" y="76"/>
                </a:lnTo>
                <a:lnTo>
                  <a:pt x="1366" y="79"/>
                </a:lnTo>
                <a:lnTo>
                  <a:pt x="1366" y="82"/>
                </a:lnTo>
                <a:lnTo>
                  <a:pt x="1366" y="85"/>
                </a:lnTo>
                <a:lnTo>
                  <a:pt x="1363" y="86"/>
                </a:lnTo>
                <a:lnTo>
                  <a:pt x="1360" y="88"/>
                </a:lnTo>
                <a:close/>
                <a:moveTo>
                  <a:pt x="1315" y="101"/>
                </a:moveTo>
                <a:lnTo>
                  <a:pt x="1300" y="107"/>
                </a:lnTo>
                <a:lnTo>
                  <a:pt x="1297" y="107"/>
                </a:lnTo>
                <a:lnTo>
                  <a:pt x="1294" y="106"/>
                </a:lnTo>
                <a:lnTo>
                  <a:pt x="1291" y="104"/>
                </a:lnTo>
                <a:lnTo>
                  <a:pt x="1289" y="101"/>
                </a:lnTo>
                <a:lnTo>
                  <a:pt x="1289" y="98"/>
                </a:lnTo>
                <a:lnTo>
                  <a:pt x="1291" y="95"/>
                </a:lnTo>
                <a:lnTo>
                  <a:pt x="1292" y="92"/>
                </a:lnTo>
                <a:lnTo>
                  <a:pt x="1295" y="91"/>
                </a:lnTo>
                <a:lnTo>
                  <a:pt x="1310" y="86"/>
                </a:lnTo>
                <a:lnTo>
                  <a:pt x="1313" y="86"/>
                </a:lnTo>
                <a:lnTo>
                  <a:pt x="1316" y="88"/>
                </a:lnTo>
                <a:lnTo>
                  <a:pt x="1319" y="89"/>
                </a:lnTo>
                <a:lnTo>
                  <a:pt x="1321" y="92"/>
                </a:lnTo>
                <a:lnTo>
                  <a:pt x="1321" y="95"/>
                </a:lnTo>
                <a:lnTo>
                  <a:pt x="1319" y="98"/>
                </a:lnTo>
                <a:lnTo>
                  <a:pt x="1318" y="100"/>
                </a:lnTo>
                <a:lnTo>
                  <a:pt x="1315" y="101"/>
                </a:lnTo>
                <a:close/>
                <a:moveTo>
                  <a:pt x="1269" y="116"/>
                </a:moveTo>
                <a:lnTo>
                  <a:pt x="1254" y="122"/>
                </a:lnTo>
                <a:lnTo>
                  <a:pt x="1251" y="122"/>
                </a:lnTo>
                <a:lnTo>
                  <a:pt x="1248" y="121"/>
                </a:lnTo>
                <a:lnTo>
                  <a:pt x="1245" y="119"/>
                </a:lnTo>
                <a:lnTo>
                  <a:pt x="1244" y="116"/>
                </a:lnTo>
                <a:lnTo>
                  <a:pt x="1244" y="113"/>
                </a:lnTo>
                <a:lnTo>
                  <a:pt x="1245" y="110"/>
                </a:lnTo>
                <a:lnTo>
                  <a:pt x="1247" y="109"/>
                </a:lnTo>
                <a:lnTo>
                  <a:pt x="1250" y="107"/>
                </a:lnTo>
                <a:lnTo>
                  <a:pt x="1265" y="101"/>
                </a:lnTo>
                <a:lnTo>
                  <a:pt x="1268" y="101"/>
                </a:lnTo>
                <a:lnTo>
                  <a:pt x="1271" y="101"/>
                </a:lnTo>
                <a:lnTo>
                  <a:pt x="1273" y="104"/>
                </a:lnTo>
                <a:lnTo>
                  <a:pt x="1274" y="106"/>
                </a:lnTo>
                <a:lnTo>
                  <a:pt x="1276" y="110"/>
                </a:lnTo>
                <a:lnTo>
                  <a:pt x="1274" y="113"/>
                </a:lnTo>
                <a:lnTo>
                  <a:pt x="1273" y="115"/>
                </a:lnTo>
                <a:lnTo>
                  <a:pt x="1269" y="116"/>
                </a:lnTo>
                <a:close/>
                <a:moveTo>
                  <a:pt x="1224" y="133"/>
                </a:moveTo>
                <a:lnTo>
                  <a:pt x="1209" y="139"/>
                </a:lnTo>
                <a:lnTo>
                  <a:pt x="1206" y="139"/>
                </a:lnTo>
                <a:lnTo>
                  <a:pt x="1203" y="138"/>
                </a:lnTo>
                <a:lnTo>
                  <a:pt x="1201" y="136"/>
                </a:lnTo>
                <a:lnTo>
                  <a:pt x="1200" y="134"/>
                </a:lnTo>
                <a:lnTo>
                  <a:pt x="1198" y="130"/>
                </a:lnTo>
                <a:lnTo>
                  <a:pt x="1200" y="127"/>
                </a:lnTo>
                <a:lnTo>
                  <a:pt x="1201" y="125"/>
                </a:lnTo>
                <a:lnTo>
                  <a:pt x="1205" y="124"/>
                </a:lnTo>
                <a:lnTo>
                  <a:pt x="1220" y="118"/>
                </a:lnTo>
                <a:lnTo>
                  <a:pt x="1223" y="118"/>
                </a:lnTo>
                <a:lnTo>
                  <a:pt x="1226" y="118"/>
                </a:lnTo>
                <a:lnTo>
                  <a:pt x="1227" y="119"/>
                </a:lnTo>
                <a:lnTo>
                  <a:pt x="1229" y="122"/>
                </a:lnTo>
                <a:lnTo>
                  <a:pt x="1230" y="125"/>
                </a:lnTo>
                <a:lnTo>
                  <a:pt x="1229" y="128"/>
                </a:lnTo>
                <a:lnTo>
                  <a:pt x="1227" y="131"/>
                </a:lnTo>
                <a:lnTo>
                  <a:pt x="1224" y="133"/>
                </a:lnTo>
                <a:close/>
                <a:moveTo>
                  <a:pt x="1180" y="150"/>
                </a:moveTo>
                <a:lnTo>
                  <a:pt x="1165" y="156"/>
                </a:lnTo>
                <a:lnTo>
                  <a:pt x="1162" y="157"/>
                </a:lnTo>
                <a:lnTo>
                  <a:pt x="1159" y="156"/>
                </a:lnTo>
                <a:lnTo>
                  <a:pt x="1156" y="154"/>
                </a:lnTo>
                <a:lnTo>
                  <a:pt x="1155" y="151"/>
                </a:lnTo>
                <a:lnTo>
                  <a:pt x="1155" y="148"/>
                </a:lnTo>
                <a:lnTo>
                  <a:pt x="1155" y="145"/>
                </a:lnTo>
                <a:lnTo>
                  <a:pt x="1156" y="144"/>
                </a:lnTo>
                <a:lnTo>
                  <a:pt x="1159" y="141"/>
                </a:lnTo>
                <a:lnTo>
                  <a:pt x="1174" y="134"/>
                </a:lnTo>
                <a:lnTo>
                  <a:pt x="1177" y="134"/>
                </a:lnTo>
                <a:lnTo>
                  <a:pt x="1180" y="134"/>
                </a:lnTo>
                <a:lnTo>
                  <a:pt x="1183" y="136"/>
                </a:lnTo>
                <a:lnTo>
                  <a:pt x="1185" y="139"/>
                </a:lnTo>
                <a:lnTo>
                  <a:pt x="1185" y="142"/>
                </a:lnTo>
                <a:lnTo>
                  <a:pt x="1185" y="145"/>
                </a:lnTo>
                <a:lnTo>
                  <a:pt x="1183" y="148"/>
                </a:lnTo>
                <a:lnTo>
                  <a:pt x="1180" y="150"/>
                </a:lnTo>
                <a:close/>
                <a:moveTo>
                  <a:pt x="1136" y="168"/>
                </a:moveTo>
                <a:lnTo>
                  <a:pt x="1130" y="171"/>
                </a:lnTo>
                <a:lnTo>
                  <a:pt x="1121" y="175"/>
                </a:lnTo>
                <a:lnTo>
                  <a:pt x="1118" y="175"/>
                </a:lnTo>
                <a:lnTo>
                  <a:pt x="1115" y="175"/>
                </a:lnTo>
                <a:lnTo>
                  <a:pt x="1112" y="174"/>
                </a:lnTo>
                <a:lnTo>
                  <a:pt x="1111" y="171"/>
                </a:lnTo>
                <a:lnTo>
                  <a:pt x="1111" y="168"/>
                </a:lnTo>
                <a:lnTo>
                  <a:pt x="1111" y="165"/>
                </a:lnTo>
                <a:lnTo>
                  <a:pt x="1112" y="162"/>
                </a:lnTo>
                <a:lnTo>
                  <a:pt x="1115" y="160"/>
                </a:lnTo>
                <a:lnTo>
                  <a:pt x="1124" y="156"/>
                </a:lnTo>
                <a:lnTo>
                  <a:pt x="1129" y="154"/>
                </a:lnTo>
                <a:lnTo>
                  <a:pt x="1133" y="153"/>
                </a:lnTo>
                <a:lnTo>
                  <a:pt x="1136" y="154"/>
                </a:lnTo>
                <a:lnTo>
                  <a:pt x="1138" y="156"/>
                </a:lnTo>
                <a:lnTo>
                  <a:pt x="1140" y="157"/>
                </a:lnTo>
                <a:lnTo>
                  <a:pt x="1141" y="160"/>
                </a:lnTo>
                <a:lnTo>
                  <a:pt x="1140" y="163"/>
                </a:lnTo>
                <a:lnTo>
                  <a:pt x="1138" y="166"/>
                </a:lnTo>
                <a:lnTo>
                  <a:pt x="1136" y="168"/>
                </a:lnTo>
                <a:close/>
                <a:moveTo>
                  <a:pt x="1093" y="187"/>
                </a:moveTo>
                <a:lnTo>
                  <a:pt x="1081" y="193"/>
                </a:lnTo>
                <a:lnTo>
                  <a:pt x="1078" y="195"/>
                </a:lnTo>
                <a:lnTo>
                  <a:pt x="1075" y="195"/>
                </a:lnTo>
                <a:lnTo>
                  <a:pt x="1072" y="195"/>
                </a:lnTo>
                <a:lnTo>
                  <a:pt x="1068" y="193"/>
                </a:lnTo>
                <a:lnTo>
                  <a:pt x="1067" y="190"/>
                </a:lnTo>
                <a:lnTo>
                  <a:pt x="1067" y="187"/>
                </a:lnTo>
                <a:lnTo>
                  <a:pt x="1067" y="184"/>
                </a:lnTo>
                <a:lnTo>
                  <a:pt x="1068" y="181"/>
                </a:lnTo>
                <a:lnTo>
                  <a:pt x="1072" y="180"/>
                </a:lnTo>
                <a:lnTo>
                  <a:pt x="1075" y="178"/>
                </a:lnTo>
                <a:lnTo>
                  <a:pt x="1085" y="174"/>
                </a:lnTo>
                <a:lnTo>
                  <a:pt x="1088" y="172"/>
                </a:lnTo>
                <a:lnTo>
                  <a:pt x="1091" y="172"/>
                </a:lnTo>
                <a:lnTo>
                  <a:pt x="1094" y="175"/>
                </a:lnTo>
                <a:lnTo>
                  <a:pt x="1096" y="177"/>
                </a:lnTo>
                <a:lnTo>
                  <a:pt x="1097" y="180"/>
                </a:lnTo>
                <a:lnTo>
                  <a:pt x="1097" y="183"/>
                </a:lnTo>
                <a:lnTo>
                  <a:pt x="1094" y="186"/>
                </a:lnTo>
                <a:lnTo>
                  <a:pt x="1093" y="187"/>
                </a:lnTo>
                <a:close/>
                <a:moveTo>
                  <a:pt x="1049" y="209"/>
                </a:moveTo>
                <a:lnTo>
                  <a:pt x="1035" y="215"/>
                </a:lnTo>
                <a:lnTo>
                  <a:pt x="1032" y="216"/>
                </a:lnTo>
                <a:lnTo>
                  <a:pt x="1029" y="216"/>
                </a:lnTo>
                <a:lnTo>
                  <a:pt x="1026" y="215"/>
                </a:lnTo>
                <a:lnTo>
                  <a:pt x="1025" y="212"/>
                </a:lnTo>
                <a:lnTo>
                  <a:pt x="1023" y="209"/>
                </a:lnTo>
                <a:lnTo>
                  <a:pt x="1023" y="206"/>
                </a:lnTo>
                <a:lnTo>
                  <a:pt x="1025" y="202"/>
                </a:lnTo>
                <a:lnTo>
                  <a:pt x="1028" y="201"/>
                </a:lnTo>
                <a:lnTo>
                  <a:pt x="1043" y="193"/>
                </a:lnTo>
                <a:lnTo>
                  <a:pt x="1046" y="193"/>
                </a:lnTo>
                <a:lnTo>
                  <a:pt x="1049" y="193"/>
                </a:lnTo>
                <a:lnTo>
                  <a:pt x="1050" y="195"/>
                </a:lnTo>
                <a:lnTo>
                  <a:pt x="1053" y="198"/>
                </a:lnTo>
                <a:lnTo>
                  <a:pt x="1053" y="201"/>
                </a:lnTo>
                <a:lnTo>
                  <a:pt x="1053" y="204"/>
                </a:lnTo>
                <a:lnTo>
                  <a:pt x="1052" y="207"/>
                </a:lnTo>
                <a:lnTo>
                  <a:pt x="1049" y="209"/>
                </a:lnTo>
                <a:close/>
                <a:moveTo>
                  <a:pt x="1007" y="230"/>
                </a:moveTo>
                <a:lnTo>
                  <a:pt x="993" y="237"/>
                </a:lnTo>
                <a:lnTo>
                  <a:pt x="990" y="237"/>
                </a:lnTo>
                <a:lnTo>
                  <a:pt x="987" y="237"/>
                </a:lnTo>
                <a:lnTo>
                  <a:pt x="984" y="236"/>
                </a:lnTo>
                <a:lnTo>
                  <a:pt x="981" y="234"/>
                </a:lnTo>
                <a:lnTo>
                  <a:pt x="981" y="231"/>
                </a:lnTo>
                <a:lnTo>
                  <a:pt x="981" y="228"/>
                </a:lnTo>
                <a:lnTo>
                  <a:pt x="982" y="225"/>
                </a:lnTo>
                <a:lnTo>
                  <a:pt x="985" y="222"/>
                </a:lnTo>
                <a:lnTo>
                  <a:pt x="999" y="216"/>
                </a:lnTo>
                <a:lnTo>
                  <a:pt x="1002" y="215"/>
                </a:lnTo>
                <a:lnTo>
                  <a:pt x="1005" y="215"/>
                </a:lnTo>
                <a:lnTo>
                  <a:pt x="1008" y="216"/>
                </a:lnTo>
                <a:lnTo>
                  <a:pt x="1010" y="219"/>
                </a:lnTo>
                <a:lnTo>
                  <a:pt x="1011" y="222"/>
                </a:lnTo>
                <a:lnTo>
                  <a:pt x="1011" y="225"/>
                </a:lnTo>
                <a:lnTo>
                  <a:pt x="1010" y="228"/>
                </a:lnTo>
                <a:lnTo>
                  <a:pt x="1007" y="230"/>
                </a:lnTo>
                <a:close/>
                <a:moveTo>
                  <a:pt x="964" y="252"/>
                </a:moveTo>
                <a:lnTo>
                  <a:pt x="951" y="260"/>
                </a:lnTo>
                <a:lnTo>
                  <a:pt x="948" y="261"/>
                </a:lnTo>
                <a:lnTo>
                  <a:pt x="945" y="260"/>
                </a:lnTo>
                <a:lnTo>
                  <a:pt x="942" y="258"/>
                </a:lnTo>
                <a:lnTo>
                  <a:pt x="940" y="257"/>
                </a:lnTo>
                <a:lnTo>
                  <a:pt x="939" y="254"/>
                </a:lnTo>
                <a:lnTo>
                  <a:pt x="939" y="251"/>
                </a:lnTo>
                <a:lnTo>
                  <a:pt x="940" y="248"/>
                </a:lnTo>
                <a:lnTo>
                  <a:pt x="943" y="246"/>
                </a:lnTo>
                <a:lnTo>
                  <a:pt x="957" y="239"/>
                </a:lnTo>
                <a:lnTo>
                  <a:pt x="960" y="237"/>
                </a:lnTo>
                <a:lnTo>
                  <a:pt x="963" y="237"/>
                </a:lnTo>
                <a:lnTo>
                  <a:pt x="966" y="239"/>
                </a:lnTo>
                <a:lnTo>
                  <a:pt x="967" y="242"/>
                </a:lnTo>
                <a:lnTo>
                  <a:pt x="969" y="245"/>
                </a:lnTo>
                <a:lnTo>
                  <a:pt x="969" y="248"/>
                </a:lnTo>
                <a:lnTo>
                  <a:pt x="967" y="249"/>
                </a:lnTo>
                <a:lnTo>
                  <a:pt x="964" y="252"/>
                </a:lnTo>
                <a:close/>
                <a:moveTo>
                  <a:pt x="922" y="275"/>
                </a:moveTo>
                <a:lnTo>
                  <a:pt x="908" y="284"/>
                </a:lnTo>
                <a:lnTo>
                  <a:pt x="905" y="284"/>
                </a:lnTo>
                <a:lnTo>
                  <a:pt x="902" y="284"/>
                </a:lnTo>
                <a:lnTo>
                  <a:pt x="901" y="283"/>
                </a:lnTo>
                <a:lnTo>
                  <a:pt x="898" y="281"/>
                </a:lnTo>
                <a:lnTo>
                  <a:pt x="896" y="278"/>
                </a:lnTo>
                <a:lnTo>
                  <a:pt x="898" y="275"/>
                </a:lnTo>
                <a:lnTo>
                  <a:pt x="898" y="272"/>
                </a:lnTo>
                <a:lnTo>
                  <a:pt x="901" y="270"/>
                </a:lnTo>
                <a:lnTo>
                  <a:pt x="914" y="261"/>
                </a:lnTo>
                <a:lnTo>
                  <a:pt x="917" y="260"/>
                </a:lnTo>
                <a:lnTo>
                  <a:pt x="920" y="261"/>
                </a:lnTo>
                <a:lnTo>
                  <a:pt x="923" y="263"/>
                </a:lnTo>
                <a:lnTo>
                  <a:pt x="925" y="264"/>
                </a:lnTo>
                <a:lnTo>
                  <a:pt x="926" y="267"/>
                </a:lnTo>
                <a:lnTo>
                  <a:pt x="926" y="270"/>
                </a:lnTo>
                <a:lnTo>
                  <a:pt x="925" y="273"/>
                </a:lnTo>
                <a:lnTo>
                  <a:pt x="922" y="275"/>
                </a:lnTo>
                <a:close/>
                <a:moveTo>
                  <a:pt x="881" y="299"/>
                </a:moveTo>
                <a:lnTo>
                  <a:pt x="867" y="308"/>
                </a:lnTo>
                <a:lnTo>
                  <a:pt x="864" y="310"/>
                </a:lnTo>
                <a:lnTo>
                  <a:pt x="861" y="310"/>
                </a:lnTo>
                <a:lnTo>
                  <a:pt x="858" y="308"/>
                </a:lnTo>
                <a:lnTo>
                  <a:pt x="857" y="305"/>
                </a:lnTo>
                <a:lnTo>
                  <a:pt x="855" y="302"/>
                </a:lnTo>
                <a:lnTo>
                  <a:pt x="855" y="299"/>
                </a:lnTo>
                <a:lnTo>
                  <a:pt x="857" y="296"/>
                </a:lnTo>
                <a:lnTo>
                  <a:pt x="860" y="295"/>
                </a:lnTo>
                <a:lnTo>
                  <a:pt x="874" y="286"/>
                </a:lnTo>
                <a:lnTo>
                  <a:pt x="877" y="286"/>
                </a:lnTo>
                <a:lnTo>
                  <a:pt x="880" y="286"/>
                </a:lnTo>
                <a:lnTo>
                  <a:pt x="883" y="287"/>
                </a:lnTo>
                <a:lnTo>
                  <a:pt x="884" y="289"/>
                </a:lnTo>
                <a:lnTo>
                  <a:pt x="886" y="292"/>
                </a:lnTo>
                <a:lnTo>
                  <a:pt x="886" y="295"/>
                </a:lnTo>
                <a:lnTo>
                  <a:pt x="884" y="298"/>
                </a:lnTo>
                <a:lnTo>
                  <a:pt x="881" y="299"/>
                </a:lnTo>
                <a:close/>
                <a:moveTo>
                  <a:pt x="840" y="325"/>
                </a:moveTo>
                <a:lnTo>
                  <a:pt x="840" y="325"/>
                </a:lnTo>
                <a:lnTo>
                  <a:pt x="827" y="334"/>
                </a:lnTo>
                <a:lnTo>
                  <a:pt x="825" y="335"/>
                </a:lnTo>
                <a:lnTo>
                  <a:pt x="821" y="335"/>
                </a:lnTo>
                <a:lnTo>
                  <a:pt x="819" y="334"/>
                </a:lnTo>
                <a:lnTo>
                  <a:pt x="816" y="331"/>
                </a:lnTo>
                <a:lnTo>
                  <a:pt x="815" y="328"/>
                </a:lnTo>
                <a:lnTo>
                  <a:pt x="815" y="325"/>
                </a:lnTo>
                <a:lnTo>
                  <a:pt x="816" y="322"/>
                </a:lnTo>
                <a:lnTo>
                  <a:pt x="819" y="320"/>
                </a:lnTo>
                <a:lnTo>
                  <a:pt x="831" y="311"/>
                </a:lnTo>
                <a:lnTo>
                  <a:pt x="833" y="311"/>
                </a:lnTo>
                <a:lnTo>
                  <a:pt x="836" y="310"/>
                </a:lnTo>
                <a:lnTo>
                  <a:pt x="839" y="310"/>
                </a:lnTo>
                <a:lnTo>
                  <a:pt x="842" y="311"/>
                </a:lnTo>
                <a:lnTo>
                  <a:pt x="843" y="314"/>
                </a:lnTo>
                <a:lnTo>
                  <a:pt x="845" y="317"/>
                </a:lnTo>
                <a:lnTo>
                  <a:pt x="845" y="320"/>
                </a:lnTo>
                <a:lnTo>
                  <a:pt x="843" y="323"/>
                </a:lnTo>
                <a:lnTo>
                  <a:pt x="840" y="325"/>
                </a:lnTo>
                <a:close/>
                <a:moveTo>
                  <a:pt x="801" y="351"/>
                </a:moveTo>
                <a:lnTo>
                  <a:pt x="795" y="355"/>
                </a:lnTo>
                <a:lnTo>
                  <a:pt x="787" y="360"/>
                </a:lnTo>
                <a:lnTo>
                  <a:pt x="784" y="361"/>
                </a:lnTo>
                <a:lnTo>
                  <a:pt x="781" y="361"/>
                </a:lnTo>
                <a:lnTo>
                  <a:pt x="778" y="360"/>
                </a:lnTo>
                <a:lnTo>
                  <a:pt x="777" y="358"/>
                </a:lnTo>
                <a:lnTo>
                  <a:pt x="775" y="355"/>
                </a:lnTo>
                <a:lnTo>
                  <a:pt x="775" y="352"/>
                </a:lnTo>
                <a:lnTo>
                  <a:pt x="777" y="349"/>
                </a:lnTo>
                <a:lnTo>
                  <a:pt x="778" y="346"/>
                </a:lnTo>
                <a:lnTo>
                  <a:pt x="786" y="341"/>
                </a:lnTo>
                <a:lnTo>
                  <a:pt x="792" y="337"/>
                </a:lnTo>
                <a:lnTo>
                  <a:pt x="795" y="337"/>
                </a:lnTo>
                <a:lnTo>
                  <a:pt x="798" y="337"/>
                </a:lnTo>
                <a:lnTo>
                  <a:pt x="801" y="337"/>
                </a:lnTo>
                <a:lnTo>
                  <a:pt x="802" y="340"/>
                </a:lnTo>
                <a:lnTo>
                  <a:pt x="804" y="343"/>
                </a:lnTo>
                <a:lnTo>
                  <a:pt x="804" y="346"/>
                </a:lnTo>
                <a:lnTo>
                  <a:pt x="802" y="349"/>
                </a:lnTo>
                <a:lnTo>
                  <a:pt x="801" y="351"/>
                </a:lnTo>
                <a:close/>
                <a:moveTo>
                  <a:pt x="762" y="378"/>
                </a:moveTo>
                <a:lnTo>
                  <a:pt x="750" y="385"/>
                </a:lnTo>
                <a:lnTo>
                  <a:pt x="748" y="387"/>
                </a:lnTo>
                <a:lnTo>
                  <a:pt x="745" y="388"/>
                </a:lnTo>
                <a:lnTo>
                  <a:pt x="742" y="388"/>
                </a:lnTo>
                <a:lnTo>
                  <a:pt x="739" y="387"/>
                </a:lnTo>
                <a:lnTo>
                  <a:pt x="738" y="385"/>
                </a:lnTo>
                <a:lnTo>
                  <a:pt x="736" y="382"/>
                </a:lnTo>
                <a:lnTo>
                  <a:pt x="736" y="379"/>
                </a:lnTo>
                <a:lnTo>
                  <a:pt x="736" y="376"/>
                </a:lnTo>
                <a:lnTo>
                  <a:pt x="739" y="373"/>
                </a:lnTo>
                <a:lnTo>
                  <a:pt x="741" y="373"/>
                </a:lnTo>
                <a:lnTo>
                  <a:pt x="753" y="364"/>
                </a:lnTo>
                <a:lnTo>
                  <a:pt x="756" y="364"/>
                </a:lnTo>
                <a:lnTo>
                  <a:pt x="759" y="364"/>
                </a:lnTo>
                <a:lnTo>
                  <a:pt x="760" y="364"/>
                </a:lnTo>
                <a:lnTo>
                  <a:pt x="763" y="367"/>
                </a:lnTo>
                <a:lnTo>
                  <a:pt x="765" y="370"/>
                </a:lnTo>
                <a:lnTo>
                  <a:pt x="765" y="373"/>
                </a:lnTo>
                <a:lnTo>
                  <a:pt x="763" y="376"/>
                </a:lnTo>
                <a:lnTo>
                  <a:pt x="762" y="378"/>
                </a:lnTo>
                <a:close/>
                <a:moveTo>
                  <a:pt x="722" y="405"/>
                </a:moveTo>
                <a:lnTo>
                  <a:pt x="709" y="416"/>
                </a:lnTo>
                <a:lnTo>
                  <a:pt x="706" y="416"/>
                </a:lnTo>
                <a:lnTo>
                  <a:pt x="703" y="416"/>
                </a:lnTo>
                <a:lnTo>
                  <a:pt x="700" y="416"/>
                </a:lnTo>
                <a:lnTo>
                  <a:pt x="698" y="412"/>
                </a:lnTo>
                <a:lnTo>
                  <a:pt x="697" y="409"/>
                </a:lnTo>
                <a:lnTo>
                  <a:pt x="697" y="406"/>
                </a:lnTo>
                <a:lnTo>
                  <a:pt x="698" y="405"/>
                </a:lnTo>
                <a:lnTo>
                  <a:pt x="700" y="402"/>
                </a:lnTo>
                <a:lnTo>
                  <a:pt x="713" y="393"/>
                </a:lnTo>
                <a:lnTo>
                  <a:pt x="716" y="391"/>
                </a:lnTo>
                <a:lnTo>
                  <a:pt x="719" y="391"/>
                </a:lnTo>
                <a:lnTo>
                  <a:pt x="721" y="393"/>
                </a:lnTo>
                <a:lnTo>
                  <a:pt x="724" y="394"/>
                </a:lnTo>
                <a:lnTo>
                  <a:pt x="725" y="397"/>
                </a:lnTo>
                <a:lnTo>
                  <a:pt x="725" y="400"/>
                </a:lnTo>
                <a:lnTo>
                  <a:pt x="724" y="403"/>
                </a:lnTo>
                <a:lnTo>
                  <a:pt x="722" y="405"/>
                </a:lnTo>
                <a:close/>
                <a:moveTo>
                  <a:pt x="683" y="434"/>
                </a:moveTo>
                <a:lnTo>
                  <a:pt x="671" y="443"/>
                </a:lnTo>
                <a:lnTo>
                  <a:pt x="668" y="444"/>
                </a:lnTo>
                <a:lnTo>
                  <a:pt x="665" y="444"/>
                </a:lnTo>
                <a:lnTo>
                  <a:pt x="662" y="444"/>
                </a:lnTo>
                <a:lnTo>
                  <a:pt x="659" y="441"/>
                </a:lnTo>
                <a:lnTo>
                  <a:pt x="657" y="438"/>
                </a:lnTo>
                <a:lnTo>
                  <a:pt x="657" y="435"/>
                </a:lnTo>
                <a:lnTo>
                  <a:pt x="659" y="434"/>
                </a:lnTo>
                <a:lnTo>
                  <a:pt x="660" y="431"/>
                </a:lnTo>
                <a:lnTo>
                  <a:pt x="674" y="422"/>
                </a:lnTo>
                <a:lnTo>
                  <a:pt x="677" y="420"/>
                </a:lnTo>
                <a:lnTo>
                  <a:pt x="680" y="420"/>
                </a:lnTo>
                <a:lnTo>
                  <a:pt x="683" y="420"/>
                </a:lnTo>
                <a:lnTo>
                  <a:pt x="685" y="423"/>
                </a:lnTo>
                <a:lnTo>
                  <a:pt x="686" y="426"/>
                </a:lnTo>
                <a:lnTo>
                  <a:pt x="686" y="429"/>
                </a:lnTo>
                <a:lnTo>
                  <a:pt x="686" y="432"/>
                </a:lnTo>
                <a:lnTo>
                  <a:pt x="683" y="434"/>
                </a:lnTo>
                <a:close/>
                <a:moveTo>
                  <a:pt x="645" y="462"/>
                </a:moveTo>
                <a:lnTo>
                  <a:pt x="633" y="473"/>
                </a:lnTo>
                <a:lnTo>
                  <a:pt x="630" y="474"/>
                </a:lnTo>
                <a:lnTo>
                  <a:pt x="627" y="474"/>
                </a:lnTo>
                <a:lnTo>
                  <a:pt x="624" y="473"/>
                </a:lnTo>
                <a:lnTo>
                  <a:pt x="621" y="471"/>
                </a:lnTo>
                <a:lnTo>
                  <a:pt x="620" y="468"/>
                </a:lnTo>
                <a:lnTo>
                  <a:pt x="620" y="465"/>
                </a:lnTo>
                <a:lnTo>
                  <a:pt x="621" y="462"/>
                </a:lnTo>
                <a:lnTo>
                  <a:pt x="623" y="461"/>
                </a:lnTo>
                <a:lnTo>
                  <a:pt x="636" y="450"/>
                </a:lnTo>
                <a:lnTo>
                  <a:pt x="638" y="449"/>
                </a:lnTo>
                <a:lnTo>
                  <a:pt x="642" y="449"/>
                </a:lnTo>
                <a:lnTo>
                  <a:pt x="644" y="450"/>
                </a:lnTo>
                <a:lnTo>
                  <a:pt x="647" y="452"/>
                </a:lnTo>
                <a:lnTo>
                  <a:pt x="648" y="455"/>
                </a:lnTo>
                <a:lnTo>
                  <a:pt x="648" y="458"/>
                </a:lnTo>
                <a:lnTo>
                  <a:pt x="647" y="461"/>
                </a:lnTo>
                <a:lnTo>
                  <a:pt x="645" y="462"/>
                </a:lnTo>
                <a:close/>
                <a:moveTo>
                  <a:pt x="608" y="493"/>
                </a:moveTo>
                <a:lnTo>
                  <a:pt x="595" y="503"/>
                </a:lnTo>
                <a:lnTo>
                  <a:pt x="592" y="505"/>
                </a:lnTo>
                <a:lnTo>
                  <a:pt x="589" y="505"/>
                </a:lnTo>
                <a:lnTo>
                  <a:pt x="586" y="503"/>
                </a:lnTo>
                <a:lnTo>
                  <a:pt x="585" y="502"/>
                </a:lnTo>
                <a:lnTo>
                  <a:pt x="583" y="499"/>
                </a:lnTo>
                <a:lnTo>
                  <a:pt x="583" y="496"/>
                </a:lnTo>
                <a:lnTo>
                  <a:pt x="583" y="493"/>
                </a:lnTo>
                <a:lnTo>
                  <a:pt x="585" y="490"/>
                </a:lnTo>
                <a:lnTo>
                  <a:pt x="598" y="480"/>
                </a:lnTo>
                <a:lnTo>
                  <a:pt x="601" y="479"/>
                </a:lnTo>
                <a:lnTo>
                  <a:pt x="605" y="479"/>
                </a:lnTo>
                <a:lnTo>
                  <a:pt x="606" y="479"/>
                </a:lnTo>
                <a:lnTo>
                  <a:pt x="609" y="482"/>
                </a:lnTo>
                <a:lnTo>
                  <a:pt x="611" y="483"/>
                </a:lnTo>
                <a:lnTo>
                  <a:pt x="611" y="487"/>
                </a:lnTo>
                <a:lnTo>
                  <a:pt x="611" y="490"/>
                </a:lnTo>
                <a:lnTo>
                  <a:pt x="608" y="493"/>
                </a:lnTo>
                <a:close/>
                <a:moveTo>
                  <a:pt x="571" y="523"/>
                </a:moveTo>
                <a:lnTo>
                  <a:pt x="559" y="533"/>
                </a:lnTo>
                <a:lnTo>
                  <a:pt x="556" y="535"/>
                </a:lnTo>
                <a:lnTo>
                  <a:pt x="553" y="535"/>
                </a:lnTo>
                <a:lnTo>
                  <a:pt x="550" y="535"/>
                </a:lnTo>
                <a:lnTo>
                  <a:pt x="547" y="532"/>
                </a:lnTo>
                <a:lnTo>
                  <a:pt x="546" y="530"/>
                </a:lnTo>
                <a:lnTo>
                  <a:pt x="546" y="526"/>
                </a:lnTo>
                <a:lnTo>
                  <a:pt x="547" y="524"/>
                </a:lnTo>
                <a:lnTo>
                  <a:pt x="549" y="521"/>
                </a:lnTo>
                <a:lnTo>
                  <a:pt x="561" y="511"/>
                </a:lnTo>
                <a:lnTo>
                  <a:pt x="564" y="509"/>
                </a:lnTo>
                <a:lnTo>
                  <a:pt x="567" y="509"/>
                </a:lnTo>
                <a:lnTo>
                  <a:pt x="570" y="509"/>
                </a:lnTo>
                <a:lnTo>
                  <a:pt x="573" y="512"/>
                </a:lnTo>
                <a:lnTo>
                  <a:pt x="574" y="514"/>
                </a:lnTo>
                <a:lnTo>
                  <a:pt x="574" y="518"/>
                </a:lnTo>
                <a:lnTo>
                  <a:pt x="573" y="520"/>
                </a:lnTo>
                <a:lnTo>
                  <a:pt x="571" y="523"/>
                </a:lnTo>
                <a:close/>
                <a:moveTo>
                  <a:pt x="535" y="555"/>
                </a:moveTo>
                <a:lnTo>
                  <a:pt x="523" y="565"/>
                </a:lnTo>
                <a:lnTo>
                  <a:pt x="520" y="567"/>
                </a:lnTo>
                <a:lnTo>
                  <a:pt x="517" y="567"/>
                </a:lnTo>
                <a:lnTo>
                  <a:pt x="514" y="565"/>
                </a:lnTo>
                <a:lnTo>
                  <a:pt x="511" y="564"/>
                </a:lnTo>
                <a:lnTo>
                  <a:pt x="509" y="561"/>
                </a:lnTo>
                <a:lnTo>
                  <a:pt x="509" y="558"/>
                </a:lnTo>
                <a:lnTo>
                  <a:pt x="511" y="555"/>
                </a:lnTo>
                <a:lnTo>
                  <a:pt x="512" y="553"/>
                </a:lnTo>
                <a:lnTo>
                  <a:pt x="524" y="542"/>
                </a:lnTo>
                <a:lnTo>
                  <a:pt x="527" y="541"/>
                </a:lnTo>
                <a:lnTo>
                  <a:pt x="530" y="539"/>
                </a:lnTo>
                <a:lnTo>
                  <a:pt x="533" y="541"/>
                </a:lnTo>
                <a:lnTo>
                  <a:pt x="535" y="542"/>
                </a:lnTo>
                <a:lnTo>
                  <a:pt x="536" y="545"/>
                </a:lnTo>
                <a:lnTo>
                  <a:pt x="538" y="548"/>
                </a:lnTo>
                <a:lnTo>
                  <a:pt x="536" y="551"/>
                </a:lnTo>
                <a:lnTo>
                  <a:pt x="535" y="555"/>
                </a:lnTo>
                <a:close/>
                <a:moveTo>
                  <a:pt x="499" y="586"/>
                </a:moveTo>
                <a:lnTo>
                  <a:pt x="497" y="586"/>
                </a:lnTo>
                <a:lnTo>
                  <a:pt x="487" y="597"/>
                </a:lnTo>
                <a:lnTo>
                  <a:pt x="484" y="598"/>
                </a:lnTo>
                <a:lnTo>
                  <a:pt x="481" y="598"/>
                </a:lnTo>
                <a:lnTo>
                  <a:pt x="478" y="598"/>
                </a:lnTo>
                <a:lnTo>
                  <a:pt x="476" y="595"/>
                </a:lnTo>
                <a:lnTo>
                  <a:pt x="475" y="592"/>
                </a:lnTo>
                <a:lnTo>
                  <a:pt x="473" y="589"/>
                </a:lnTo>
                <a:lnTo>
                  <a:pt x="475" y="586"/>
                </a:lnTo>
                <a:lnTo>
                  <a:pt x="476" y="585"/>
                </a:lnTo>
                <a:lnTo>
                  <a:pt x="487" y="576"/>
                </a:lnTo>
                <a:lnTo>
                  <a:pt x="488" y="574"/>
                </a:lnTo>
                <a:lnTo>
                  <a:pt x="491" y="573"/>
                </a:lnTo>
                <a:lnTo>
                  <a:pt x="494" y="571"/>
                </a:lnTo>
                <a:lnTo>
                  <a:pt x="497" y="573"/>
                </a:lnTo>
                <a:lnTo>
                  <a:pt x="499" y="574"/>
                </a:lnTo>
                <a:lnTo>
                  <a:pt x="500" y="577"/>
                </a:lnTo>
                <a:lnTo>
                  <a:pt x="502" y="580"/>
                </a:lnTo>
                <a:lnTo>
                  <a:pt x="500" y="583"/>
                </a:lnTo>
                <a:lnTo>
                  <a:pt x="499" y="586"/>
                </a:lnTo>
                <a:close/>
                <a:moveTo>
                  <a:pt x="464" y="618"/>
                </a:moveTo>
                <a:lnTo>
                  <a:pt x="458" y="622"/>
                </a:lnTo>
                <a:lnTo>
                  <a:pt x="452" y="629"/>
                </a:lnTo>
                <a:lnTo>
                  <a:pt x="449" y="630"/>
                </a:lnTo>
                <a:lnTo>
                  <a:pt x="446" y="630"/>
                </a:lnTo>
                <a:lnTo>
                  <a:pt x="443" y="630"/>
                </a:lnTo>
                <a:lnTo>
                  <a:pt x="440" y="629"/>
                </a:lnTo>
                <a:lnTo>
                  <a:pt x="438" y="626"/>
                </a:lnTo>
                <a:lnTo>
                  <a:pt x="438" y="622"/>
                </a:lnTo>
                <a:lnTo>
                  <a:pt x="438" y="619"/>
                </a:lnTo>
                <a:lnTo>
                  <a:pt x="441" y="616"/>
                </a:lnTo>
                <a:lnTo>
                  <a:pt x="447" y="610"/>
                </a:lnTo>
                <a:lnTo>
                  <a:pt x="452" y="606"/>
                </a:lnTo>
                <a:lnTo>
                  <a:pt x="455" y="604"/>
                </a:lnTo>
                <a:lnTo>
                  <a:pt x="458" y="604"/>
                </a:lnTo>
                <a:lnTo>
                  <a:pt x="461" y="604"/>
                </a:lnTo>
                <a:lnTo>
                  <a:pt x="464" y="606"/>
                </a:lnTo>
                <a:lnTo>
                  <a:pt x="465" y="609"/>
                </a:lnTo>
                <a:lnTo>
                  <a:pt x="465" y="612"/>
                </a:lnTo>
                <a:lnTo>
                  <a:pt x="465" y="615"/>
                </a:lnTo>
                <a:lnTo>
                  <a:pt x="464" y="618"/>
                </a:lnTo>
                <a:close/>
                <a:moveTo>
                  <a:pt x="428" y="651"/>
                </a:moveTo>
                <a:lnTo>
                  <a:pt x="419" y="659"/>
                </a:lnTo>
                <a:lnTo>
                  <a:pt x="417" y="662"/>
                </a:lnTo>
                <a:lnTo>
                  <a:pt x="414" y="663"/>
                </a:lnTo>
                <a:lnTo>
                  <a:pt x="411" y="663"/>
                </a:lnTo>
                <a:lnTo>
                  <a:pt x="408" y="663"/>
                </a:lnTo>
                <a:lnTo>
                  <a:pt x="405" y="662"/>
                </a:lnTo>
                <a:lnTo>
                  <a:pt x="403" y="659"/>
                </a:lnTo>
                <a:lnTo>
                  <a:pt x="403" y="656"/>
                </a:lnTo>
                <a:lnTo>
                  <a:pt x="403" y="653"/>
                </a:lnTo>
                <a:lnTo>
                  <a:pt x="405" y="650"/>
                </a:lnTo>
                <a:lnTo>
                  <a:pt x="408" y="648"/>
                </a:lnTo>
                <a:lnTo>
                  <a:pt x="417" y="639"/>
                </a:lnTo>
                <a:lnTo>
                  <a:pt x="420" y="638"/>
                </a:lnTo>
                <a:lnTo>
                  <a:pt x="423" y="636"/>
                </a:lnTo>
                <a:lnTo>
                  <a:pt x="426" y="638"/>
                </a:lnTo>
                <a:lnTo>
                  <a:pt x="429" y="639"/>
                </a:lnTo>
                <a:lnTo>
                  <a:pt x="431" y="642"/>
                </a:lnTo>
                <a:lnTo>
                  <a:pt x="431" y="645"/>
                </a:lnTo>
                <a:lnTo>
                  <a:pt x="431" y="648"/>
                </a:lnTo>
                <a:lnTo>
                  <a:pt x="428" y="651"/>
                </a:lnTo>
                <a:close/>
                <a:moveTo>
                  <a:pt x="394" y="683"/>
                </a:moveTo>
                <a:lnTo>
                  <a:pt x="382" y="695"/>
                </a:lnTo>
                <a:lnTo>
                  <a:pt x="379" y="697"/>
                </a:lnTo>
                <a:lnTo>
                  <a:pt x="376" y="697"/>
                </a:lnTo>
                <a:lnTo>
                  <a:pt x="373" y="697"/>
                </a:lnTo>
                <a:lnTo>
                  <a:pt x="372" y="695"/>
                </a:lnTo>
                <a:lnTo>
                  <a:pt x="369" y="692"/>
                </a:lnTo>
                <a:lnTo>
                  <a:pt x="369" y="689"/>
                </a:lnTo>
                <a:lnTo>
                  <a:pt x="369" y="686"/>
                </a:lnTo>
                <a:lnTo>
                  <a:pt x="372" y="683"/>
                </a:lnTo>
                <a:lnTo>
                  <a:pt x="382" y="672"/>
                </a:lnTo>
                <a:lnTo>
                  <a:pt x="385" y="671"/>
                </a:lnTo>
                <a:lnTo>
                  <a:pt x="388" y="669"/>
                </a:lnTo>
                <a:lnTo>
                  <a:pt x="391" y="671"/>
                </a:lnTo>
                <a:lnTo>
                  <a:pt x="394" y="672"/>
                </a:lnTo>
                <a:lnTo>
                  <a:pt x="396" y="675"/>
                </a:lnTo>
                <a:lnTo>
                  <a:pt x="396" y="678"/>
                </a:lnTo>
                <a:lnTo>
                  <a:pt x="396" y="681"/>
                </a:lnTo>
                <a:lnTo>
                  <a:pt x="394" y="683"/>
                </a:lnTo>
                <a:close/>
                <a:moveTo>
                  <a:pt x="360" y="718"/>
                </a:moveTo>
                <a:lnTo>
                  <a:pt x="349" y="728"/>
                </a:lnTo>
                <a:lnTo>
                  <a:pt x="346" y="730"/>
                </a:lnTo>
                <a:lnTo>
                  <a:pt x="343" y="731"/>
                </a:lnTo>
                <a:lnTo>
                  <a:pt x="340" y="730"/>
                </a:lnTo>
                <a:lnTo>
                  <a:pt x="337" y="728"/>
                </a:lnTo>
                <a:lnTo>
                  <a:pt x="335" y="727"/>
                </a:lnTo>
                <a:lnTo>
                  <a:pt x="335" y="724"/>
                </a:lnTo>
                <a:lnTo>
                  <a:pt x="335" y="721"/>
                </a:lnTo>
                <a:lnTo>
                  <a:pt x="337" y="718"/>
                </a:lnTo>
                <a:lnTo>
                  <a:pt x="349" y="706"/>
                </a:lnTo>
                <a:lnTo>
                  <a:pt x="351" y="704"/>
                </a:lnTo>
                <a:lnTo>
                  <a:pt x="354" y="704"/>
                </a:lnTo>
                <a:lnTo>
                  <a:pt x="357" y="704"/>
                </a:lnTo>
                <a:lnTo>
                  <a:pt x="360" y="706"/>
                </a:lnTo>
                <a:lnTo>
                  <a:pt x="361" y="709"/>
                </a:lnTo>
                <a:lnTo>
                  <a:pt x="363" y="712"/>
                </a:lnTo>
                <a:lnTo>
                  <a:pt x="361" y="715"/>
                </a:lnTo>
                <a:lnTo>
                  <a:pt x="360" y="718"/>
                </a:lnTo>
                <a:close/>
                <a:moveTo>
                  <a:pt x="326" y="751"/>
                </a:moveTo>
                <a:lnTo>
                  <a:pt x="316" y="763"/>
                </a:lnTo>
                <a:lnTo>
                  <a:pt x="313" y="765"/>
                </a:lnTo>
                <a:lnTo>
                  <a:pt x="310" y="766"/>
                </a:lnTo>
                <a:lnTo>
                  <a:pt x="307" y="765"/>
                </a:lnTo>
                <a:lnTo>
                  <a:pt x="304" y="763"/>
                </a:lnTo>
                <a:lnTo>
                  <a:pt x="302" y="760"/>
                </a:lnTo>
                <a:lnTo>
                  <a:pt x="301" y="757"/>
                </a:lnTo>
                <a:lnTo>
                  <a:pt x="302" y="754"/>
                </a:lnTo>
                <a:lnTo>
                  <a:pt x="304" y="752"/>
                </a:lnTo>
                <a:lnTo>
                  <a:pt x="314" y="740"/>
                </a:lnTo>
                <a:lnTo>
                  <a:pt x="317" y="739"/>
                </a:lnTo>
                <a:lnTo>
                  <a:pt x="320" y="737"/>
                </a:lnTo>
                <a:lnTo>
                  <a:pt x="323" y="739"/>
                </a:lnTo>
                <a:lnTo>
                  <a:pt x="326" y="740"/>
                </a:lnTo>
                <a:lnTo>
                  <a:pt x="328" y="743"/>
                </a:lnTo>
                <a:lnTo>
                  <a:pt x="328" y="746"/>
                </a:lnTo>
                <a:lnTo>
                  <a:pt x="328" y="749"/>
                </a:lnTo>
                <a:lnTo>
                  <a:pt x="326" y="751"/>
                </a:lnTo>
                <a:close/>
                <a:moveTo>
                  <a:pt x="293" y="786"/>
                </a:moveTo>
                <a:lnTo>
                  <a:pt x="283" y="798"/>
                </a:lnTo>
                <a:lnTo>
                  <a:pt x="280" y="799"/>
                </a:lnTo>
                <a:lnTo>
                  <a:pt x="277" y="801"/>
                </a:lnTo>
                <a:lnTo>
                  <a:pt x="274" y="799"/>
                </a:lnTo>
                <a:lnTo>
                  <a:pt x="270" y="798"/>
                </a:lnTo>
                <a:lnTo>
                  <a:pt x="269" y="796"/>
                </a:lnTo>
                <a:lnTo>
                  <a:pt x="269" y="793"/>
                </a:lnTo>
                <a:lnTo>
                  <a:pt x="269" y="790"/>
                </a:lnTo>
                <a:lnTo>
                  <a:pt x="270" y="787"/>
                </a:lnTo>
                <a:lnTo>
                  <a:pt x="281" y="775"/>
                </a:lnTo>
                <a:lnTo>
                  <a:pt x="284" y="774"/>
                </a:lnTo>
                <a:lnTo>
                  <a:pt x="287" y="772"/>
                </a:lnTo>
                <a:lnTo>
                  <a:pt x="290" y="774"/>
                </a:lnTo>
                <a:lnTo>
                  <a:pt x="293" y="775"/>
                </a:lnTo>
                <a:lnTo>
                  <a:pt x="295" y="778"/>
                </a:lnTo>
                <a:lnTo>
                  <a:pt x="296" y="781"/>
                </a:lnTo>
                <a:lnTo>
                  <a:pt x="295" y="783"/>
                </a:lnTo>
                <a:lnTo>
                  <a:pt x="293" y="786"/>
                </a:lnTo>
                <a:close/>
                <a:moveTo>
                  <a:pt x="260" y="820"/>
                </a:moveTo>
                <a:lnTo>
                  <a:pt x="249" y="832"/>
                </a:lnTo>
                <a:lnTo>
                  <a:pt x="248" y="836"/>
                </a:lnTo>
                <a:lnTo>
                  <a:pt x="245" y="836"/>
                </a:lnTo>
                <a:lnTo>
                  <a:pt x="242" y="836"/>
                </a:lnTo>
                <a:lnTo>
                  <a:pt x="239" y="834"/>
                </a:lnTo>
                <a:lnTo>
                  <a:pt x="237" y="831"/>
                </a:lnTo>
                <a:lnTo>
                  <a:pt x="236" y="828"/>
                </a:lnTo>
                <a:lnTo>
                  <a:pt x="236" y="825"/>
                </a:lnTo>
                <a:lnTo>
                  <a:pt x="239" y="822"/>
                </a:lnTo>
                <a:lnTo>
                  <a:pt x="249" y="810"/>
                </a:lnTo>
                <a:lnTo>
                  <a:pt x="251" y="808"/>
                </a:lnTo>
                <a:lnTo>
                  <a:pt x="254" y="808"/>
                </a:lnTo>
                <a:lnTo>
                  <a:pt x="257" y="808"/>
                </a:lnTo>
                <a:lnTo>
                  <a:pt x="260" y="810"/>
                </a:lnTo>
                <a:lnTo>
                  <a:pt x="261" y="813"/>
                </a:lnTo>
                <a:lnTo>
                  <a:pt x="263" y="816"/>
                </a:lnTo>
                <a:lnTo>
                  <a:pt x="263" y="819"/>
                </a:lnTo>
                <a:lnTo>
                  <a:pt x="260" y="820"/>
                </a:lnTo>
                <a:close/>
                <a:moveTo>
                  <a:pt x="228" y="857"/>
                </a:moveTo>
                <a:lnTo>
                  <a:pt x="218" y="869"/>
                </a:lnTo>
                <a:lnTo>
                  <a:pt x="215" y="870"/>
                </a:lnTo>
                <a:lnTo>
                  <a:pt x="212" y="872"/>
                </a:lnTo>
                <a:lnTo>
                  <a:pt x="209" y="870"/>
                </a:lnTo>
                <a:lnTo>
                  <a:pt x="207" y="869"/>
                </a:lnTo>
                <a:lnTo>
                  <a:pt x="204" y="867"/>
                </a:lnTo>
                <a:lnTo>
                  <a:pt x="204" y="864"/>
                </a:lnTo>
                <a:lnTo>
                  <a:pt x="204" y="861"/>
                </a:lnTo>
                <a:lnTo>
                  <a:pt x="206" y="858"/>
                </a:lnTo>
                <a:lnTo>
                  <a:pt x="216" y="846"/>
                </a:lnTo>
                <a:lnTo>
                  <a:pt x="219" y="845"/>
                </a:lnTo>
                <a:lnTo>
                  <a:pt x="222" y="843"/>
                </a:lnTo>
                <a:lnTo>
                  <a:pt x="225" y="843"/>
                </a:lnTo>
                <a:lnTo>
                  <a:pt x="228" y="845"/>
                </a:lnTo>
                <a:lnTo>
                  <a:pt x="230" y="848"/>
                </a:lnTo>
                <a:lnTo>
                  <a:pt x="230" y="851"/>
                </a:lnTo>
                <a:lnTo>
                  <a:pt x="230" y="854"/>
                </a:lnTo>
                <a:lnTo>
                  <a:pt x="228" y="857"/>
                </a:lnTo>
                <a:close/>
                <a:moveTo>
                  <a:pt x="196" y="893"/>
                </a:moveTo>
                <a:lnTo>
                  <a:pt x="186" y="905"/>
                </a:lnTo>
                <a:lnTo>
                  <a:pt x="184" y="907"/>
                </a:lnTo>
                <a:lnTo>
                  <a:pt x="181" y="907"/>
                </a:lnTo>
                <a:lnTo>
                  <a:pt x="178" y="907"/>
                </a:lnTo>
                <a:lnTo>
                  <a:pt x="175" y="905"/>
                </a:lnTo>
                <a:lnTo>
                  <a:pt x="172" y="902"/>
                </a:lnTo>
                <a:lnTo>
                  <a:pt x="172" y="900"/>
                </a:lnTo>
                <a:lnTo>
                  <a:pt x="172" y="896"/>
                </a:lnTo>
                <a:lnTo>
                  <a:pt x="174" y="894"/>
                </a:lnTo>
                <a:lnTo>
                  <a:pt x="184" y="882"/>
                </a:lnTo>
                <a:lnTo>
                  <a:pt x="187" y="879"/>
                </a:lnTo>
                <a:lnTo>
                  <a:pt x="190" y="879"/>
                </a:lnTo>
                <a:lnTo>
                  <a:pt x="193" y="879"/>
                </a:lnTo>
                <a:lnTo>
                  <a:pt x="196" y="881"/>
                </a:lnTo>
                <a:lnTo>
                  <a:pt x="198" y="884"/>
                </a:lnTo>
                <a:lnTo>
                  <a:pt x="198" y="887"/>
                </a:lnTo>
                <a:lnTo>
                  <a:pt x="198" y="890"/>
                </a:lnTo>
                <a:lnTo>
                  <a:pt x="196" y="893"/>
                </a:lnTo>
                <a:close/>
                <a:moveTo>
                  <a:pt x="165" y="929"/>
                </a:moveTo>
                <a:lnTo>
                  <a:pt x="156" y="941"/>
                </a:lnTo>
                <a:lnTo>
                  <a:pt x="153" y="943"/>
                </a:lnTo>
                <a:lnTo>
                  <a:pt x="150" y="943"/>
                </a:lnTo>
                <a:lnTo>
                  <a:pt x="147" y="943"/>
                </a:lnTo>
                <a:lnTo>
                  <a:pt x="144" y="941"/>
                </a:lnTo>
                <a:lnTo>
                  <a:pt x="142" y="940"/>
                </a:lnTo>
                <a:lnTo>
                  <a:pt x="141" y="937"/>
                </a:lnTo>
                <a:lnTo>
                  <a:pt x="141" y="934"/>
                </a:lnTo>
                <a:lnTo>
                  <a:pt x="142" y="931"/>
                </a:lnTo>
                <a:lnTo>
                  <a:pt x="153" y="919"/>
                </a:lnTo>
                <a:lnTo>
                  <a:pt x="156" y="916"/>
                </a:lnTo>
                <a:lnTo>
                  <a:pt x="159" y="916"/>
                </a:lnTo>
                <a:lnTo>
                  <a:pt x="162" y="916"/>
                </a:lnTo>
                <a:lnTo>
                  <a:pt x="165" y="917"/>
                </a:lnTo>
                <a:lnTo>
                  <a:pt x="166" y="920"/>
                </a:lnTo>
                <a:lnTo>
                  <a:pt x="168" y="923"/>
                </a:lnTo>
                <a:lnTo>
                  <a:pt x="166" y="926"/>
                </a:lnTo>
                <a:lnTo>
                  <a:pt x="165" y="929"/>
                </a:lnTo>
                <a:close/>
                <a:moveTo>
                  <a:pt x="134" y="965"/>
                </a:moveTo>
                <a:lnTo>
                  <a:pt x="124" y="978"/>
                </a:lnTo>
                <a:lnTo>
                  <a:pt x="121" y="979"/>
                </a:lnTo>
                <a:lnTo>
                  <a:pt x="119" y="981"/>
                </a:lnTo>
                <a:lnTo>
                  <a:pt x="115" y="981"/>
                </a:lnTo>
                <a:lnTo>
                  <a:pt x="113" y="979"/>
                </a:lnTo>
                <a:lnTo>
                  <a:pt x="110" y="976"/>
                </a:lnTo>
                <a:lnTo>
                  <a:pt x="110" y="973"/>
                </a:lnTo>
                <a:lnTo>
                  <a:pt x="110" y="970"/>
                </a:lnTo>
                <a:lnTo>
                  <a:pt x="112" y="967"/>
                </a:lnTo>
                <a:lnTo>
                  <a:pt x="122" y="955"/>
                </a:lnTo>
                <a:lnTo>
                  <a:pt x="124" y="953"/>
                </a:lnTo>
                <a:lnTo>
                  <a:pt x="127" y="952"/>
                </a:lnTo>
                <a:lnTo>
                  <a:pt x="130" y="952"/>
                </a:lnTo>
                <a:lnTo>
                  <a:pt x="133" y="953"/>
                </a:lnTo>
                <a:lnTo>
                  <a:pt x="134" y="956"/>
                </a:lnTo>
                <a:lnTo>
                  <a:pt x="136" y="959"/>
                </a:lnTo>
                <a:lnTo>
                  <a:pt x="136" y="962"/>
                </a:lnTo>
                <a:lnTo>
                  <a:pt x="134" y="965"/>
                </a:lnTo>
                <a:close/>
                <a:moveTo>
                  <a:pt x="104" y="1002"/>
                </a:moveTo>
                <a:lnTo>
                  <a:pt x="94" y="1014"/>
                </a:lnTo>
                <a:lnTo>
                  <a:pt x="91" y="1017"/>
                </a:lnTo>
                <a:lnTo>
                  <a:pt x="88" y="1017"/>
                </a:lnTo>
                <a:lnTo>
                  <a:pt x="85" y="1017"/>
                </a:lnTo>
                <a:lnTo>
                  <a:pt x="83" y="1015"/>
                </a:lnTo>
                <a:lnTo>
                  <a:pt x="80" y="1012"/>
                </a:lnTo>
                <a:lnTo>
                  <a:pt x="80" y="1011"/>
                </a:lnTo>
                <a:lnTo>
                  <a:pt x="80" y="1008"/>
                </a:lnTo>
                <a:lnTo>
                  <a:pt x="82" y="1005"/>
                </a:lnTo>
                <a:lnTo>
                  <a:pt x="91" y="991"/>
                </a:lnTo>
                <a:lnTo>
                  <a:pt x="94" y="990"/>
                </a:lnTo>
                <a:lnTo>
                  <a:pt x="97" y="990"/>
                </a:lnTo>
                <a:lnTo>
                  <a:pt x="100" y="990"/>
                </a:lnTo>
                <a:lnTo>
                  <a:pt x="103" y="991"/>
                </a:lnTo>
                <a:lnTo>
                  <a:pt x="104" y="993"/>
                </a:lnTo>
                <a:lnTo>
                  <a:pt x="106" y="996"/>
                </a:lnTo>
                <a:lnTo>
                  <a:pt x="106" y="999"/>
                </a:lnTo>
                <a:lnTo>
                  <a:pt x="104" y="1002"/>
                </a:lnTo>
                <a:close/>
                <a:moveTo>
                  <a:pt x="74" y="1039"/>
                </a:moveTo>
                <a:lnTo>
                  <a:pt x="63" y="1052"/>
                </a:lnTo>
                <a:lnTo>
                  <a:pt x="60" y="1053"/>
                </a:lnTo>
                <a:lnTo>
                  <a:pt x="59" y="1055"/>
                </a:lnTo>
                <a:lnTo>
                  <a:pt x="54" y="1055"/>
                </a:lnTo>
                <a:lnTo>
                  <a:pt x="53" y="1053"/>
                </a:lnTo>
                <a:lnTo>
                  <a:pt x="50" y="1050"/>
                </a:lnTo>
                <a:lnTo>
                  <a:pt x="50" y="1047"/>
                </a:lnTo>
                <a:lnTo>
                  <a:pt x="50" y="1044"/>
                </a:lnTo>
                <a:lnTo>
                  <a:pt x="51" y="1041"/>
                </a:lnTo>
                <a:lnTo>
                  <a:pt x="60" y="1029"/>
                </a:lnTo>
                <a:lnTo>
                  <a:pt x="63" y="1027"/>
                </a:lnTo>
                <a:lnTo>
                  <a:pt x="66" y="1026"/>
                </a:lnTo>
                <a:lnTo>
                  <a:pt x="69" y="1026"/>
                </a:lnTo>
                <a:lnTo>
                  <a:pt x="73" y="1027"/>
                </a:lnTo>
                <a:lnTo>
                  <a:pt x="74" y="1030"/>
                </a:lnTo>
                <a:lnTo>
                  <a:pt x="76" y="1033"/>
                </a:lnTo>
                <a:lnTo>
                  <a:pt x="76" y="1036"/>
                </a:lnTo>
                <a:lnTo>
                  <a:pt x="74" y="1039"/>
                </a:lnTo>
                <a:close/>
                <a:moveTo>
                  <a:pt x="44" y="1077"/>
                </a:moveTo>
                <a:lnTo>
                  <a:pt x="33" y="1089"/>
                </a:lnTo>
                <a:lnTo>
                  <a:pt x="32" y="1091"/>
                </a:lnTo>
                <a:lnTo>
                  <a:pt x="29" y="1092"/>
                </a:lnTo>
                <a:lnTo>
                  <a:pt x="26" y="1092"/>
                </a:lnTo>
                <a:lnTo>
                  <a:pt x="23" y="1091"/>
                </a:lnTo>
                <a:lnTo>
                  <a:pt x="21" y="1088"/>
                </a:lnTo>
                <a:lnTo>
                  <a:pt x="20" y="1085"/>
                </a:lnTo>
                <a:lnTo>
                  <a:pt x="20" y="1082"/>
                </a:lnTo>
                <a:lnTo>
                  <a:pt x="21" y="1079"/>
                </a:lnTo>
                <a:lnTo>
                  <a:pt x="32" y="1067"/>
                </a:lnTo>
                <a:lnTo>
                  <a:pt x="33" y="1065"/>
                </a:lnTo>
                <a:lnTo>
                  <a:pt x="36" y="1064"/>
                </a:lnTo>
                <a:lnTo>
                  <a:pt x="39" y="1064"/>
                </a:lnTo>
                <a:lnTo>
                  <a:pt x="42" y="1065"/>
                </a:lnTo>
                <a:lnTo>
                  <a:pt x="44" y="1068"/>
                </a:lnTo>
                <a:lnTo>
                  <a:pt x="45" y="1071"/>
                </a:lnTo>
                <a:lnTo>
                  <a:pt x="45" y="1074"/>
                </a:lnTo>
                <a:lnTo>
                  <a:pt x="44" y="1077"/>
                </a:lnTo>
                <a:close/>
                <a:moveTo>
                  <a:pt x="14" y="1114"/>
                </a:moveTo>
                <a:lnTo>
                  <a:pt x="14" y="1115"/>
                </a:lnTo>
                <a:lnTo>
                  <a:pt x="12" y="1117"/>
                </a:lnTo>
                <a:lnTo>
                  <a:pt x="9" y="1118"/>
                </a:lnTo>
                <a:lnTo>
                  <a:pt x="6" y="1117"/>
                </a:lnTo>
                <a:lnTo>
                  <a:pt x="3" y="1117"/>
                </a:lnTo>
                <a:lnTo>
                  <a:pt x="0" y="1114"/>
                </a:lnTo>
                <a:lnTo>
                  <a:pt x="0" y="1110"/>
                </a:lnTo>
                <a:lnTo>
                  <a:pt x="0" y="1107"/>
                </a:lnTo>
                <a:lnTo>
                  <a:pt x="1" y="1104"/>
                </a:lnTo>
                <a:lnTo>
                  <a:pt x="4" y="1103"/>
                </a:lnTo>
                <a:lnTo>
                  <a:pt x="8" y="1101"/>
                </a:lnTo>
                <a:lnTo>
                  <a:pt x="11" y="1101"/>
                </a:lnTo>
                <a:lnTo>
                  <a:pt x="12" y="1103"/>
                </a:lnTo>
                <a:lnTo>
                  <a:pt x="15" y="1106"/>
                </a:lnTo>
                <a:lnTo>
                  <a:pt x="15" y="1109"/>
                </a:lnTo>
                <a:lnTo>
                  <a:pt x="15" y="1112"/>
                </a:lnTo>
                <a:lnTo>
                  <a:pt x="14" y="1114"/>
                </a:lnTo>
                <a:close/>
              </a:path>
            </a:pathLst>
          </a:custGeom>
          <a:solidFill>
            <a:srgbClr val="000000"/>
          </a:solidFill>
          <a:ln w="50800">
            <a:solidFill>
              <a:schemeClr val="accent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5294" name="Freeform 11"/>
          <p:cNvSpPr>
            <a:spLocks noEditPoints="1"/>
          </p:cNvSpPr>
          <p:nvPr/>
        </p:nvSpPr>
        <p:spPr bwMode="auto">
          <a:xfrm>
            <a:off x="5427663" y="2646363"/>
            <a:ext cx="1703387" cy="1695450"/>
          </a:xfrm>
          <a:custGeom>
            <a:avLst/>
            <a:gdLst>
              <a:gd name="T0" fmla="*/ 2147483646 w 1073"/>
              <a:gd name="T1" fmla="*/ 2147483646 h 1068"/>
              <a:gd name="T2" fmla="*/ 2147483646 w 1073"/>
              <a:gd name="T3" fmla="*/ 2147483646 h 1068"/>
              <a:gd name="T4" fmla="*/ 2147483646 w 1073"/>
              <a:gd name="T5" fmla="*/ 2147483646 h 1068"/>
              <a:gd name="T6" fmla="*/ 2147483646 w 1073"/>
              <a:gd name="T7" fmla="*/ 2147483646 h 1068"/>
              <a:gd name="T8" fmla="*/ 2147483646 w 1073"/>
              <a:gd name="T9" fmla="*/ 2147483646 h 1068"/>
              <a:gd name="T10" fmla="*/ 2147483646 w 1073"/>
              <a:gd name="T11" fmla="*/ 2147483646 h 1068"/>
              <a:gd name="T12" fmla="*/ 2147483646 w 1073"/>
              <a:gd name="T13" fmla="*/ 2147483646 h 1068"/>
              <a:gd name="T14" fmla="*/ 2147483646 w 1073"/>
              <a:gd name="T15" fmla="*/ 2147483646 h 1068"/>
              <a:gd name="T16" fmla="*/ 2147483646 w 1073"/>
              <a:gd name="T17" fmla="*/ 2147483646 h 1068"/>
              <a:gd name="T18" fmla="*/ 2147483646 w 1073"/>
              <a:gd name="T19" fmla="*/ 2147483646 h 1068"/>
              <a:gd name="T20" fmla="*/ 2147483646 w 1073"/>
              <a:gd name="T21" fmla="*/ 2147483646 h 1068"/>
              <a:gd name="T22" fmla="*/ 2147483646 w 1073"/>
              <a:gd name="T23" fmla="*/ 2147483646 h 1068"/>
              <a:gd name="T24" fmla="*/ 2147483646 w 1073"/>
              <a:gd name="T25" fmla="*/ 2147483646 h 1068"/>
              <a:gd name="T26" fmla="*/ 2147483646 w 1073"/>
              <a:gd name="T27" fmla="*/ 2147483646 h 1068"/>
              <a:gd name="T28" fmla="*/ 2147483646 w 1073"/>
              <a:gd name="T29" fmla="*/ 2147483646 h 1068"/>
              <a:gd name="T30" fmla="*/ 2147483646 w 1073"/>
              <a:gd name="T31" fmla="*/ 2147483646 h 1068"/>
              <a:gd name="T32" fmla="*/ 2147483646 w 1073"/>
              <a:gd name="T33" fmla="*/ 2147483646 h 1068"/>
              <a:gd name="T34" fmla="*/ 2147483646 w 1073"/>
              <a:gd name="T35" fmla="*/ 2147483646 h 1068"/>
              <a:gd name="T36" fmla="*/ 2147483646 w 1073"/>
              <a:gd name="T37" fmla="*/ 2147483646 h 1068"/>
              <a:gd name="T38" fmla="*/ 2147483646 w 1073"/>
              <a:gd name="T39" fmla="*/ 2147483646 h 1068"/>
              <a:gd name="T40" fmla="*/ 2147483646 w 1073"/>
              <a:gd name="T41" fmla="*/ 2147483646 h 1068"/>
              <a:gd name="T42" fmla="*/ 2147483646 w 1073"/>
              <a:gd name="T43" fmla="*/ 2147483646 h 1068"/>
              <a:gd name="T44" fmla="*/ 2147483646 w 1073"/>
              <a:gd name="T45" fmla="*/ 2147483646 h 1068"/>
              <a:gd name="T46" fmla="*/ 2147483646 w 1073"/>
              <a:gd name="T47" fmla="*/ 2147483646 h 1068"/>
              <a:gd name="T48" fmla="*/ 2147483646 w 1073"/>
              <a:gd name="T49" fmla="*/ 2147483646 h 1068"/>
              <a:gd name="T50" fmla="*/ 2147483646 w 1073"/>
              <a:gd name="T51" fmla="*/ 2147483646 h 1068"/>
              <a:gd name="T52" fmla="*/ 2147483646 w 1073"/>
              <a:gd name="T53" fmla="*/ 2147483646 h 1068"/>
              <a:gd name="T54" fmla="*/ 2147483646 w 1073"/>
              <a:gd name="T55" fmla="*/ 2147483646 h 1068"/>
              <a:gd name="T56" fmla="*/ 2147483646 w 1073"/>
              <a:gd name="T57" fmla="*/ 2147483646 h 1068"/>
              <a:gd name="T58" fmla="*/ 2147483646 w 1073"/>
              <a:gd name="T59" fmla="*/ 2147483646 h 1068"/>
              <a:gd name="T60" fmla="*/ 2147483646 w 1073"/>
              <a:gd name="T61" fmla="*/ 2147483646 h 1068"/>
              <a:gd name="T62" fmla="*/ 2147483646 w 1073"/>
              <a:gd name="T63" fmla="*/ 2147483646 h 1068"/>
              <a:gd name="T64" fmla="*/ 2147483646 w 1073"/>
              <a:gd name="T65" fmla="*/ 2147483646 h 1068"/>
              <a:gd name="T66" fmla="*/ 2147483646 w 1073"/>
              <a:gd name="T67" fmla="*/ 2147483646 h 1068"/>
              <a:gd name="T68" fmla="*/ 2147483646 w 1073"/>
              <a:gd name="T69" fmla="*/ 2147483646 h 1068"/>
              <a:gd name="T70" fmla="*/ 2147483646 w 1073"/>
              <a:gd name="T71" fmla="*/ 2147483646 h 1068"/>
              <a:gd name="T72" fmla="*/ 2147483646 w 1073"/>
              <a:gd name="T73" fmla="*/ 2147483646 h 1068"/>
              <a:gd name="T74" fmla="*/ 2147483646 w 1073"/>
              <a:gd name="T75" fmla="*/ 2147483646 h 1068"/>
              <a:gd name="T76" fmla="*/ 2147483646 w 1073"/>
              <a:gd name="T77" fmla="*/ 2147483646 h 1068"/>
              <a:gd name="T78" fmla="*/ 2147483646 w 1073"/>
              <a:gd name="T79" fmla="*/ 2147483646 h 1068"/>
              <a:gd name="T80" fmla="*/ 2147483646 w 1073"/>
              <a:gd name="T81" fmla="*/ 2147483646 h 1068"/>
              <a:gd name="T82" fmla="*/ 2147483646 w 1073"/>
              <a:gd name="T83" fmla="*/ 2147483646 h 1068"/>
              <a:gd name="T84" fmla="*/ 2147483646 w 1073"/>
              <a:gd name="T85" fmla="*/ 2147483646 h 1068"/>
              <a:gd name="T86" fmla="*/ 2147483646 w 1073"/>
              <a:gd name="T87" fmla="*/ 2147483646 h 1068"/>
              <a:gd name="T88" fmla="*/ 2147483646 w 1073"/>
              <a:gd name="T89" fmla="*/ 2147483646 h 1068"/>
              <a:gd name="T90" fmla="*/ 2147483646 w 1073"/>
              <a:gd name="T91" fmla="*/ 2147483646 h 1068"/>
              <a:gd name="T92" fmla="*/ 2147483646 w 1073"/>
              <a:gd name="T93" fmla="*/ 2147483646 h 1068"/>
              <a:gd name="T94" fmla="*/ 2147483646 w 1073"/>
              <a:gd name="T95" fmla="*/ 2147483646 h 1068"/>
              <a:gd name="T96" fmla="*/ 2147483646 w 1073"/>
              <a:gd name="T97" fmla="*/ 2147483646 h 1068"/>
              <a:gd name="T98" fmla="*/ 2147483646 w 1073"/>
              <a:gd name="T99" fmla="*/ 2147483646 h 1068"/>
              <a:gd name="T100" fmla="*/ 2147483646 w 1073"/>
              <a:gd name="T101" fmla="*/ 2147483646 h 1068"/>
              <a:gd name="T102" fmla="*/ 2147483646 w 1073"/>
              <a:gd name="T103" fmla="*/ 2147483646 h 1068"/>
              <a:gd name="T104" fmla="*/ 2147483646 w 1073"/>
              <a:gd name="T105" fmla="*/ 2147483646 h 1068"/>
              <a:gd name="T106" fmla="*/ 2147483646 w 1073"/>
              <a:gd name="T107" fmla="*/ 2147483646 h 1068"/>
              <a:gd name="T108" fmla="*/ 2147483646 w 1073"/>
              <a:gd name="T109" fmla="*/ 2147483646 h 1068"/>
              <a:gd name="T110" fmla="*/ 2147483646 w 1073"/>
              <a:gd name="T111" fmla="*/ 2147483646 h 1068"/>
              <a:gd name="T112" fmla="*/ 2147483646 w 1073"/>
              <a:gd name="T113" fmla="*/ 2147483646 h 1068"/>
              <a:gd name="T114" fmla="*/ 2147483646 w 1073"/>
              <a:gd name="T115" fmla="*/ 2147483646 h 1068"/>
              <a:gd name="T116" fmla="*/ 2147483646 w 1073"/>
              <a:gd name="T117" fmla="*/ 2147483646 h 1068"/>
              <a:gd name="T118" fmla="*/ 2147483646 w 1073"/>
              <a:gd name="T119" fmla="*/ 2147483646 h 1068"/>
              <a:gd name="T120" fmla="*/ 2147483646 w 1073"/>
              <a:gd name="T121" fmla="*/ 2147483646 h 106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73" h="1068">
                <a:moveTo>
                  <a:pt x="1" y="111"/>
                </a:moveTo>
                <a:lnTo>
                  <a:pt x="13" y="99"/>
                </a:lnTo>
                <a:lnTo>
                  <a:pt x="16" y="97"/>
                </a:lnTo>
                <a:lnTo>
                  <a:pt x="19" y="97"/>
                </a:lnTo>
                <a:lnTo>
                  <a:pt x="22" y="97"/>
                </a:lnTo>
                <a:lnTo>
                  <a:pt x="24" y="99"/>
                </a:lnTo>
                <a:lnTo>
                  <a:pt x="27" y="102"/>
                </a:lnTo>
                <a:lnTo>
                  <a:pt x="27" y="105"/>
                </a:lnTo>
                <a:lnTo>
                  <a:pt x="25" y="108"/>
                </a:lnTo>
                <a:lnTo>
                  <a:pt x="24" y="111"/>
                </a:lnTo>
                <a:lnTo>
                  <a:pt x="13" y="121"/>
                </a:lnTo>
                <a:lnTo>
                  <a:pt x="10" y="123"/>
                </a:lnTo>
                <a:lnTo>
                  <a:pt x="7" y="124"/>
                </a:lnTo>
                <a:lnTo>
                  <a:pt x="4" y="123"/>
                </a:lnTo>
                <a:lnTo>
                  <a:pt x="1" y="121"/>
                </a:lnTo>
                <a:lnTo>
                  <a:pt x="0" y="118"/>
                </a:lnTo>
                <a:lnTo>
                  <a:pt x="0" y="115"/>
                </a:lnTo>
                <a:lnTo>
                  <a:pt x="0" y="112"/>
                </a:lnTo>
                <a:lnTo>
                  <a:pt x="1" y="111"/>
                </a:lnTo>
                <a:close/>
                <a:moveTo>
                  <a:pt x="37" y="77"/>
                </a:moveTo>
                <a:lnTo>
                  <a:pt x="39" y="76"/>
                </a:lnTo>
                <a:lnTo>
                  <a:pt x="49" y="67"/>
                </a:lnTo>
                <a:lnTo>
                  <a:pt x="52" y="65"/>
                </a:lnTo>
                <a:lnTo>
                  <a:pt x="55" y="65"/>
                </a:lnTo>
                <a:lnTo>
                  <a:pt x="58" y="67"/>
                </a:lnTo>
                <a:lnTo>
                  <a:pt x="62" y="68"/>
                </a:lnTo>
                <a:lnTo>
                  <a:pt x="63" y="71"/>
                </a:lnTo>
                <a:lnTo>
                  <a:pt x="63" y="74"/>
                </a:lnTo>
                <a:lnTo>
                  <a:pt x="62" y="77"/>
                </a:lnTo>
                <a:lnTo>
                  <a:pt x="60" y="80"/>
                </a:lnTo>
                <a:lnTo>
                  <a:pt x="49" y="88"/>
                </a:lnTo>
                <a:lnTo>
                  <a:pt x="48" y="89"/>
                </a:lnTo>
                <a:lnTo>
                  <a:pt x="45" y="91"/>
                </a:lnTo>
                <a:lnTo>
                  <a:pt x="42" y="91"/>
                </a:lnTo>
                <a:lnTo>
                  <a:pt x="39" y="91"/>
                </a:lnTo>
                <a:lnTo>
                  <a:pt x="36" y="88"/>
                </a:lnTo>
                <a:lnTo>
                  <a:pt x="34" y="86"/>
                </a:lnTo>
                <a:lnTo>
                  <a:pt x="34" y="83"/>
                </a:lnTo>
                <a:lnTo>
                  <a:pt x="36" y="80"/>
                </a:lnTo>
                <a:lnTo>
                  <a:pt x="37" y="77"/>
                </a:lnTo>
                <a:close/>
                <a:moveTo>
                  <a:pt x="77" y="49"/>
                </a:moveTo>
                <a:lnTo>
                  <a:pt x="89" y="41"/>
                </a:lnTo>
                <a:lnTo>
                  <a:pt x="92" y="40"/>
                </a:lnTo>
                <a:lnTo>
                  <a:pt x="93" y="38"/>
                </a:lnTo>
                <a:lnTo>
                  <a:pt x="98" y="40"/>
                </a:lnTo>
                <a:lnTo>
                  <a:pt x="99" y="41"/>
                </a:lnTo>
                <a:lnTo>
                  <a:pt x="102" y="43"/>
                </a:lnTo>
                <a:lnTo>
                  <a:pt x="102" y="46"/>
                </a:lnTo>
                <a:lnTo>
                  <a:pt x="102" y="49"/>
                </a:lnTo>
                <a:lnTo>
                  <a:pt x="101" y="52"/>
                </a:lnTo>
                <a:lnTo>
                  <a:pt x="99" y="53"/>
                </a:lnTo>
                <a:lnTo>
                  <a:pt x="98" y="55"/>
                </a:lnTo>
                <a:lnTo>
                  <a:pt x="86" y="62"/>
                </a:lnTo>
                <a:lnTo>
                  <a:pt x="83" y="62"/>
                </a:lnTo>
                <a:lnTo>
                  <a:pt x="80" y="62"/>
                </a:lnTo>
                <a:lnTo>
                  <a:pt x="77" y="62"/>
                </a:lnTo>
                <a:lnTo>
                  <a:pt x="75" y="59"/>
                </a:lnTo>
                <a:lnTo>
                  <a:pt x="74" y="56"/>
                </a:lnTo>
                <a:lnTo>
                  <a:pt x="74" y="53"/>
                </a:lnTo>
                <a:lnTo>
                  <a:pt x="75" y="50"/>
                </a:lnTo>
                <a:lnTo>
                  <a:pt x="77" y="49"/>
                </a:lnTo>
                <a:close/>
                <a:moveTo>
                  <a:pt x="120" y="25"/>
                </a:moveTo>
                <a:lnTo>
                  <a:pt x="125" y="23"/>
                </a:lnTo>
                <a:lnTo>
                  <a:pt x="136" y="18"/>
                </a:lnTo>
                <a:lnTo>
                  <a:pt x="139" y="18"/>
                </a:lnTo>
                <a:lnTo>
                  <a:pt x="142" y="18"/>
                </a:lnTo>
                <a:lnTo>
                  <a:pt x="143" y="20"/>
                </a:lnTo>
                <a:lnTo>
                  <a:pt x="146" y="23"/>
                </a:lnTo>
                <a:lnTo>
                  <a:pt x="146" y="26"/>
                </a:lnTo>
                <a:lnTo>
                  <a:pt x="145" y="29"/>
                </a:lnTo>
                <a:lnTo>
                  <a:pt x="143" y="32"/>
                </a:lnTo>
                <a:lnTo>
                  <a:pt x="142" y="34"/>
                </a:lnTo>
                <a:lnTo>
                  <a:pt x="133" y="37"/>
                </a:lnTo>
                <a:lnTo>
                  <a:pt x="127" y="40"/>
                </a:lnTo>
                <a:lnTo>
                  <a:pt x="123" y="40"/>
                </a:lnTo>
                <a:lnTo>
                  <a:pt x="120" y="40"/>
                </a:lnTo>
                <a:lnTo>
                  <a:pt x="117" y="38"/>
                </a:lnTo>
                <a:lnTo>
                  <a:pt x="116" y="35"/>
                </a:lnTo>
                <a:lnTo>
                  <a:pt x="116" y="32"/>
                </a:lnTo>
                <a:lnTo>
                  <a:pt x="116" y="29"/>
                </a:lnTo>
                <a:lnTo>
                  <a:pt x="117" y="26"/>
                </a:lnTo>
                <a:lnTo>
                  <a:pt x="120" y="25"/>
                </a:lnTo>
                <a:close/>
                <a:moveTo>
                  <a:pt x="167" y="8"/>
                </a:moveTo>
                <a:lnTo>
                  <a:pt x="175" y="6"/>
                </a:lnTo>
                <a:lnTo>
                  <a:pt x="182" y="5"/>
                </a:lnTo>
                <a:lnTo>
                  <a:pt x="185" y="5"/>
                </a:lnTo>
                <a:lnTo>
                  <a:pt x="188" y="6"/>
                </a:lnTo>
                <a:lnTo>
                  <a:pt x="191" y="8"/>
                </a:lnTo>
                <a:lnTo>
                  <a:pt x="191" y="11"/>
                </a:lnTo>
                <a:lnTo>
                  <a:pt x="191" y="14"/>
                </a:lnTo>
                <a:lnTo>
                  <a:pt x="191" y="17"/>
                </a:lnTo>
                <a:lnTo>
                  <a:pt x="188" y="20"/>
                </a:lnTo>
                <a:lnTo>
                  <a:pt x="185" y="21"/>
                </a:lnTo>
                <a:lnTo>
                  <a:pt x="178" y="21"/>
                </a:lnTo>
                <a:lnTo>
                  <a:pt x="170" y="25"/>
                </a:lnTo>
                <a:lnTo>
                  <a:pt x="167" y="25"/>
                </a:lnTo>
                <a:lnTo>
                  <a:pt x="164" y="23"/>
                </a:lnTo>
                <a:lnTo>
                  <a:pt x="163" y="21"/>
                </a:lnTo>
                <a:lnTo>
                  <a:pt x="161" y="18"/>
                </a:lnTo>
                <a:lnTo>
                  <a:pt x="161" y="15"/>
                </a:lnTo>
                <a:lnTo>
                  <a:pt x="161" y="12"/>
                </a:lnTo>
                <a:lnTo>
                  <a:pt x="164" y="9"/>
                </a:lnTo>
                <a:lnTo>
                  <a:pt x="167" y="8"/>
                </a:lnTo>
                <a:close/>
                <a:moveTo>
                  <a:pt x="216" y="2"/>
                </a:moveTo>
                <a:lnTo>
                  <a:pt x="222" y="0"/>
                </a:lnTo>
                <a:lnTo>
                  <a:pt x="232" y="2"/>
                </a:lnTo>
                <a:lnTo>
                  <a:pt x="235" y="2"/>
                </a:lnTo>
                <a:lnTo>
                  <a:pt x="238" y="3"/>
                </a:lnTo>
                <a:lnTo>
                  <a:pt x="240" y="6"/>
                </a:lnTo>
                <a:lnTo>
                  <a:pt x="240" y="9"/>
                </a:lnTo>
                <a:lnTo>
                  <a:pt x="240" y="12"/>
                </a:lnTo>
                <a:lnTo>
                  <a:pt x="237" y="15"/>
                </a:lnTo>
                <a:lnTo>
                  <a:pt x="235" y="17"/>
                </a:lnTo>
                <a:lnTo>
                  <a:pt x="232" y="17"/>
                </a:lnTo>
                <a:lnTo>
                  <a:pt x="223" y="17"/>
                </a:lnTo>
                <a:lnTo>
                  <a:pt x="216" y="17"/>
                </a:lnTo>
                <a:lnTo>
                  <a:pt x="213" y="17"/>
                </a:lnTo>
                <a:lnTo>
                  <a:pt x="211" y="15"/>
                </a:lnTo>
                <a:lnTo>
                  <a:pt x="208" y="12"/>
                </a:lnTo>
                <a:lnTo>
                  <a:pt x="208" y="9"/>
                </a:lnTo>
                <a:lnTo>
                  <a:pt x="208" y="6"/>
                </a:lnTo>
                <a:lnTo>
                  <a:pt x="210" y="3"/>
                </a:lnTo>
                <a:lnTo>
                  <a:pt x="213" y="2"/>
                </a:lnTo>
                <a:lnTo>
                  <a:pt x="216" y="2"/>
                </a:lnTo>
                <a:close/>
                <a:moveTo>
                  <a:pt x="264" y="3"/>
                </a:moveTo>
                <a:lnTo>
                  <a:pt x="269" y="5"/>
                </a:lnTo>
                <a:lnTo>
                  <a:pt x="281" y="6"/>
                </a:lnTo>
                <a:lnTo>
                  <a:pt x="284" y="8"/>
                </a:lnTo>
                <a:lnTo>
                  <a:pt x="287" y="11"/>
                </a:lnTo>
                <a:lnTo>
                  <a:pt x="287" y="14"/>
                </a:lnTo>
                <a:lnTo>
                  <a:pt x="287" y="17"/>
                </a:lnTo>
                <a:lnTo>
                  <a:pt x="287" y="20"/>
                </a:lnTo>
                <a:lnTo>
                  <a:pt x="284" y="21"/>
                </a:lnTo>
                <a:lnTo>
                  <a:pt x="281" y="23"/>
                </a:lnTo>
                <a:lnTo>
                  <a:pt x="278" y="23"/>
                </a:lnTo>
                <a:lnTo>
                  <a:pt x="267" y="20"/>
                </a:lnTo>
                <a:lnTo>
                  <a:pt x="263" y="20"/>
                </a:lnTo>
                <a:lnTo>
                  <a:pt x="260" y="18"/>
                </a:lnTo>
                <a:lnTo>
                  <a:pt x="258" y="17"/>
                </a:lnTo>
                <a:lnTo>
                  <a:pt x="256" y="14"/>
                </a:lnTo>
                <a:lnTo>
                  <a:pt x="256" y="11"/>
                </a:lnTo>
                <a:lnTo>
                  <a:pt x="256" y="8"/>
                </a:lnTo>
                <a:lnTo>
                  <a:pt x="260" y="5"/>
                </a:lnTo>
                <a:lnTo>
                  <a:pt x="261" y="5"/>
                </a:lnTo>
                <a:lnTo>
                  <a:pt x="264" y="3"/>
                </a:lnTo>
                <a:close/>
                <a:moveTo>
                  <a:pt x="312" y="15"/>
                </a:moveTo>
                <a:lnTo>
                  <a:pt x="315" y="15"/>
                </a:lnTo>
                <a:lnTo>
                  <a:pt x="328" y="21"/>
                </a:lnTo>
                <a:lnTo>
                  <a:pt x="331" y="23"/>
                </a:lnTo>
                <a:lnTo>
                  <a:pt x="332" y="26"/>
                </a:lnTo>
                <a:lnTo>
                  <a:pt x="334" y="29"/>
                </a:lnTo>
                <a:lnTo>
                  <a:pt x="334" y="32"/>
                </a:lnTo>
                <a:lnTo>
                  <a:pt x="331" y="34"/>
                </a:lnTo>
                <a:lnTo>
                  <a:pt x="329" y="37"/>
                </a:lnTo>
                <a:lnTo>
                  <a:pt x="326" y="37"/>
                </a:lnTo>
                <a:lnTo>
                  <a:pt x="323" y="37"/>
                </a:lnTo>
                <a:lnTo>
                  <a:pt x="311" y="32"/>
                </a:lnTo>
                <a:lnTo>
                  <a:pt x="308" y="31"/>
                </a:lnTo>
                <a:lnTo>
                  <a:pt x="305" y="29"/>
                </a:lnTo>
                <a:lnTo>
                  <a:pt x="303" y="28"/>
                </a:lnTo>
                <a:lnTo>
                  <a:pt x="302" y="25"/>
                </a:lnTo>
                <a:lnTo>
                  <a:pt x="303" y="21"/>
                </a:lnTo>
                <a:lnTo>
                  <a:pt x="305" y="18"/>
                </a:lnTo>
                <a:lnTo>
                  <a:pt x="306" y="15"/>
                </a:lnTo>
                <a:lnTo>
                  <a:pt x="309" y="15"/>
                </a:lnTo>
                <a:lnTo>
                  <a:pt x="312" y="15"/>
                </a:lnTo>
                <a:close/>
                <a:moveTo>
                  <a:pt x="358" y="35"/>
                </a:moveTo>
                <a:lnTo>
                  <a:pt x="359" y="35"/>
                </a:lnTo>
                <a:lnTo>
                  <a:pt x="373" y="43"/>
                </a:lnTo>
                <a:lnTo>
                  <a:pt x="374" y="44"/>
                </a:lnTo>
                <a:lnTo>
                  <a:pt x="376" y="47"/>
                </a:lnTo>
                <a:lnTo>
                  <a:pt x="376" y="50"/>
                </a:lnTo>
                <a:lnTo>
                  <a:pt x="376" y="53"/>
                </a:lnTo>
                <a:lnTo>
                  <a:pt x="374" y="55"/>
                </a:lnTo>
                <a:lnTo>
                  <a:pt x="371" y="56"/>
                </a:lnTo>
                <a:lnTo>
                  <a:pt x="368" y="58"/>
                </a:lnTo>
                <a:lnTo>
                  <a:pt x="365" y="56"/>
                </a:lnTo>
                <a:lnTo>
                  <a:pt x="353" y="50"/>
                </a:lnTo>
                <a:lnTo>
                  <a:pt x="352" y="49"/>
                </a:lnTo>
                <a:lnTo>
                  <a:pt x="349" y="47"/>
                </a:lnTo>
                <a:lnTo>
                  <a:pt x="347" y="44"/>
                </a:lnTo>
                <a:lnTo>
                  <a:pt x="347" y="41"/>
                </a:lnTo>
                <a:lnTo>
                  <a:pt x="347" y="38"/>
                </a:lnTo>
                <a:lnTo>
                  <a:pt x="349" y="35"/>
                </a:lnTo>
                <a:lnTo>
                  <a:pt x="352" y="34"/>
                </a:lnTo>
                <a:lnTo>
                  <a:pt x="355" y="34"/>
                </a:lnTo>
                <a:lnTo>
                  <a:pt x="358" y="35"/>
                </a:lnTo>
                <a:close/>
                <a:moveTo>
                  <a:pt x="400" y="59"/>
                </a:moveTo>
                <a:lnTo>
                  <a:pt x="403" y="61"/>
                </a:lnTo>
                <a:lnTo>
                  <a:pt x="414" y="68"/>
                </a:lnTo>
                <a:lnTo>
                  <a:pt x="417" y="70"/>
                </a:lnTo>
                <a:lnTo>
                  <a:pt x="417" y="73"/>
                </a:lnTo>
                <a:lnTo>
                  <a:pt x="417" y="76"/>
                </a:lnTo>
                <a:lnTo>
                  <a:pt x="415" y="79"/>
                </a:lnTo>
                <a:lnTo>
                  <a:pt x="414" y="82"/>
                </a:lnTo>
                <a:lnTo>
                  <a:pt x="411" y="82"/>
                </a:lnTo>
                <a:lnTo>
                  <a:pt x="408" y="82"/>
                </a:lnTo>
                <a:lnTo>
                  <a:pt x="405" y="80"/>
                </a:lnTo>
                <a:lnTo>
                  <a:pt x="394" y="74"/>
                </a:lnTo>
                <a:lnTo>
                  <a:pt x="392" y="73"/>
                </a:lnTo>
                <a:lnTo>
                  <a:pt x="389" y="70"/>
                </a:lnTo>
                <a:lnTo>
                  <a:pt x="388" y="67"/>
                </a:lnTo>
                <a:lnTo>
                  <a:pt x="388" y="64"/>
                </a:lnTo>
                <a:lnTo>
                  <a:pt x="389" y="61"/>
                </a:lnTo>
                <a:lnTo>
                  <a:pt x="391" y="59"/>
                </a:lnTo>
                <a:lnTo>
                  <a:pt x="394" y="58"/>
                </a:lnTo>
                <a:lnTo>
                  <a:pt x="397" y="58"/>
                </a:lnTo>
                <a:lnTo>
                  <a:pt x="400" y="59"/>
                </a:lnTo>
                <a:close/>
                <a:moveTo>
                  <a:pt x="439" y="86"/>
                </a:moveTo>
                <a:lnTo>
                  <a:pt x="445" y="91"/>
                </a:lnTo>
                <a:lnTo>
                  <a:pt x="453" y="97"/>
                </a:lnTo>
                <a:lnTo>
                  <a:pt x="454" y="100"/>
                </a:lnTo>
                <a:lnTo>
                  <a:pt x="456" y="103"/>
                </a:lnTo>
                <a:lnTo>
                  <a:pt x="454" y="106"/>
                </a:lnTo>
                <a:lnTo>
                  <a:pt x="453" y="109"/>
                </a:lnTo>
                <a:lnTo>
                  <a:pt x="451" y="111"/>
                </a:lnTo>
                <a:lnTo>
                  <a:pt x="448" y="112"/>
                </a:lnTo>
                <a:lnTo>
                  <a:pt x="445" y="111"/>
                </a:lnTo>
                <a:lnTo>
                  <a:pt x="442" y="109"/>
                </a:lnTo>
                <a:lnTo>
                  <a:pt x="435" y="103"/>
                </a:lnTo>
                <a:lnTo>
                  <a:pt x="430" y="100"/>
                </a:lnTo>
                <a:lnTo>
                  <a:pt x="429" y="97"/>
                </a:lnTo>
                <a:lnTo>
                  <a:pt x="427" y="94"/>
                </a:lnTo>
                <a:lnTo>
                  <a:pt x="427" y="91"/>
                </a:lnTo>
                <a:lnTo>
                  <a:pt x="429" y="88"/>
                </a:lnTo>
                <a:lnTo>
                  <a:pt x="430" y="86"/>
                </a:lnTo>
                <a:lnTo>
                  <a:pt x="433" y="85"/>
                </a:lnTo>
                <a:lnTo>
                  <a:pt x="436" y="85"/>
                </a:lnTo>
                <a:lnTo>
                  <a:pt x="439" y="86"/>
                </a:lnTo>
                <a:close/>
                <a:moveTo>
                  <a:pt x="477" y="118"/>
                </a:moveTo>
                <a:lnTo>
                  <a:pt x="485" y="126"/>
                </a:lnTo>
                <a:lnTo>
                  <a:pt x="489" y="130"/>
                </a:lnTo>
                <a:lnTo>
                  <a:pt x="491" y="132"/>
                </a:lnTo>
                <a:lnTo>
                  <a:pt x="491" y="135"/>
                </a:lnTo>
                <a:lnTo>
                  <a:pt x="491" y="138"/>
                </a:lnTo>
                <a:lnTo>
                  <a:pt x="489" y="141"/>
                </a:lnTo>
                <a:lnTo>
                  <a:pt x="486" y="142"/>
                </a:lnTo>
                <a:lnTo>
                  <a:pt x="483" y="144"/>
                </a:lnTo>
                <a:lnTo>
                  <a:pt x="480" y="142"/>
                </a:lnTo>
                <a:lnTo>
                  <a:pt x="479" y="141"/>
                </a:lnTo>
                <a:lnTo>
                  <a:pt x="474" y="138"/>
                </a:lnTo>
                <a:lnTo>
                  <a:pt x="467" y="130"/>
                </a:lnTo>
                <a:lnTo>
                  <a:pt x="465" y="127"/>
                </a:lnTo>
                <a:lnTo>
                  <a:pt x="464" y="124"/>
                </a:lnTo>
                <a:lnTo>
                  <a:pt x="464" y="121"/>
                </a:lnTo>
                <a:lnTo>
                  <a:pt x="465" y="120"/>
                </a:lnTo>
                <a:lnTo>
                  <a:pt x="468" y="117"/>
                </a:lnTo>
                <a:lnTo>
                  <a:pt x="471" y="117"/>
                </a:lnTo>
                <a:lnTo>
                  <a:pt x="474" y="117"/>
                </a:lnTo>
                <a:lnTo>
                  <a:pt x="477" y="118"/>
                </a:lnTo>
                <a:close/>
                <a:moveTo>
                  <a:pt x="512" y="151"/>
                </a:moveTo>
                <a:lnTo>
                  <a:pt x="524" y="164"/>
                </a:lnTo>
                <a:lnTo>
                  <a:pt x="525" y="167"/>
                </a:lnTo>
                <a:lnTo>
                  <a:pt x="525" y="170"/>
                </a:lnTo>
                <a:lnTo>
                  <a:pt x="525" y="173"/>
                </a:lnTo>
                <a:lnTo>
                  <a:pt x="522" y="174"/>
                </a:lnTo>
                <a:lnTo>
                  <a:pt x="521" y="177"/>
                </a:lnTo>
                <a:lnTo>
                  <a:pt x="518" y="177"/>
                </a:lnTo>
                <a:lnTo>
                  <a:pt x="515" y="177"/>
                </a:lnTo>
                <a:lnTo>
                  <a:pt x="512" y="174"/>
                </a:lnTo>
                <a:lnTo>
                  <a:pt x="501" y="164"/>
                </a:lnTo>
                <a:lnTo>
                  <a:pt x="498" y="160"/>
                </a:lnTo>
                <a:lnTo>
                  <a:pt x="498" y="157"/>
                </a:lnTo>
                <a:lnTo>
                  <a:pt x="498" y="154"/>
                </a:lnTo>
                <a:lnTo>
                  <a:pt x="501" y="151"/>
                </a:lnTo>
                <a:lnTo>
                  <a:pt x="503" y="150"/>
                </a:lnTo>
                <a:lnTo>
                  <a:pt x="506" y="150"/>
                </a:lnTo>
                <a:lnTo>
                  <a:pt x="509" y="150"/>
                </a:lnTo>
                <a:lnTo>
                  <a:pt x="512" y="151"/>
                </a:lnTo>
                <a:close/>
                <a:moveTo>
                  <a:pt x="545" y="188"/>
                </a:moveTo>
                <a:lnTo>
                  <a:pt x="556" y="200"/>
                </a:lnTo>
                <a:lnTo>
                  <a:pt x="557" y="201"/>
                </a:lnTo>
                <a:lnTo>
                  <a:pt x="557" y="204"/>
                </a:lnTo>
                <a:lnTo>
                  <a:pt x="557" y="207"/>
                </a:lnTo>
                <a:lnTo>
                  <a:pt x="556" y="210"/>
                </a:lnTo>
                <a:lnTo>
                  <a:pt x="553" y="212"/>
                </a:lnTo>
                <a:lnTo>
                  <a:pt x="550" y="212"/>
                </a:lnTo>
                <a:lnTo>
                  <a:pt x="547" y="212"/>
                </a:lnTo>
                <a:lnTo>
                  <a:pt x="544" y="210"/>
                </a:lnTo>
                <a:lnTo>
                  <a:pt x="533" y="198"/>
                </a:lnTo>
                <a:lnTo>
                  <a:pt x="532" y="195"/>
                </a:lnTo>
                <a:lnTo>
                  <a:pt x="532" y="192"/>
                </a:lnTo>
                <a:lnTo>
                  <a:pt x="532" y="189"/>
                </a:lnTo>
                <a:lnTo>
                  <a:pt x="535" y="186"/>
                </a:lnTo>
                <a:lnTo>
                  <a:pt x="536" y="185"/>
                </a:lnTo>
                <a:lnTo>
                  <a:pt x="539" y="185"/>
                </a:lnTo>
                <a:lnTo>
                  <a:pt x="542" y="185"/>
                </a:lnTo>
                <a:lnTo>
                  <a:pt x="545" y="188"/>
                </a:lnTo>
                <a:close/>
                <a:moveTo>
                  <a:pt x="577" y="224"/>
                </a:moveTo>
                <a:lnTo>
                  <a:pt x="580" y="227"/>
                </a:lnTo>
                <a:lnTo>
                  <a:pt x="587" y="236"/>
                </a:lnTo>
                <a:lnTo>
                  <a:pt x="589" y="239"/>
                </a:lnTo>
                <a:lnTo>
                  <a:pt x="589" y="242"/>
                </a:lnTo>
                <a:lnTo>
                  <a:pt x="587" y="245"/>
                </a:lnTo>
                <a:lnTo>
                  <a:pt x="586" y="247"/>
                </a:lnTo>
                <a:lnTo>
                  <a:pt x="583" y="248"/>
                </a:lnTo>
                <a:lnTo>
                  <a:pt x="580" y="250"/>
                </a:lnTo>
                <a:lnTo>
                  <a:pt x="577" y="248"/>
                </a:lnTo>
                <a:lnTo>
                  <a:pt x="575" y="247"/>
                </a:lnTo>
                <a:lnTo>
                  <a:pt x="568" y="238"/>
                </a:lnTo>
                <a:lnTo>
                  <a:pt x="565" y="235"/>
                </a:lnTo>
                <a:lnTo>
                  <a:pt x="563" y="232"/>
                </a:lnTo>
                <a:lnTo>
                  <a:pt x="563" y="228"/>
                </a:lnTo>
                <a:lnTo>
                  <a:pt x="563" y="225"/>
                </a:lnTo>
                <a:lnTo>
                  <a:pt x="566" y="222"/>
                </a:lnTo>
                <a:lnTo>
                  <a:pt x="568" y="221"/>
                </a:lnTo>
                <a:lnTo>
                  <a:pt x="571" y="221"/>
                </a:lnTo>
                <a:lnTo>
                  <a:pt x="574" y="221"/>
                </a:lnTo>
                <a:lnTo>
                  <a:pt x="577" y="224"/>
                </a:lnTo>
                <a:close/>
                <a:moveTo>
                  <a:pt x="607" y="260"/>
                </a:moveTo>
                <a:lnTo>
                  <a:pt x="615" y="271"/>
                </a:lnTo>
                <a:lnTo>
                  <a:pt x="618" y="274"/>
                </a:lnTo>
                <a:lnTo>
                  <a:pt x="619" y="277"/>
                </a:lnTo>
                <a:lnTo>
                  <a:pt x="619" y="280"/>
                </a:lnTo>
                <a:lnTo>
                  <a:pt x="618" y="283"/>
                </a:lnTo>
                <a:lnTo>
                  <a:pt x="616" y="284"/>
                </a:lnTo>
                <a:lnTo>
                  <a:pt x="613" y="286"/>
                </a:lnTo>
                <a:lnTo>
                  <a:pt x="610" y="286"/>
                </a:lnTo>
                <a:lnTo>
                  <a:pt x="607" y="286"/>
                </a:lnTo>
                <a:lnTo>
                  <a:pt x="606" y="283"/>
                </a:lnTo>
                <a:lnTo>
                  <a:pt x="603" y="280"/>
                </a:lnTo>
                <a:lnTo>
                  <a:pt x="595" y="271"/>
                </a:lnTo>
                <a:lnTo>
                  <a:pt x="594" y="268"/>
                </a:lnTo>
                <a:lnTo>
                  <a:pt x="594" y="265"/>
                </a:lnTo>
                <a:lnTo>
                  <a:pt x="594" y="262"/>
                </a:lnTo>
                <a:lnTo>
                  <a:pt x="597" y="260"/>
                </a:lnTo>
                <a:lnTo>
                  <a:pt x="600" y="259"/>
                </a:lnTo>
                <a:lnTo>
                  <a:pt x="603" y="257"/>
                </a:lnTo>
                <a:lnTo>
                  <a:pt x="606" y="259"/>
                </a:lnTo>
                <a:lnTo>
                  <a:pt x="607" y="260"/>
                </a:lnTo>
                <a:close/>
                <a:moveTo>
                  <a:pt x="637" y="299"/>
                </a:moveTo>
                <a:lnTo>
                  <a:pt x="646" y="312"/>
                </a:lnTo>
                <a:lnTo>
                  <a:pt x="648" y="315"/>
                </a:lnTo>
                <a:lnTo>
                  <a:pt x="648" y="318"/>
                </a:lnTo>
                <a:lnTo>
                  <a:pt x="648" y="321"/>
                </a:lnTo>
                <a:lnTo>
                  <a:pt x="645" y="322"/>
                </a:lnTo>
                <a:lnTo>
                  <a:pt x="642" y="324"/>
                </a:lnTo>
                <a:lnTo>
                  <a:pt x="639" y="324"/>
                </a:lnTo>
                <a:lnTo>
                  <a:pt x="636" y="324"/>
                </a:lnTo>
                <a:lnTo>
                  <a:pt x="634" y="321"/>
                </a:lnTo>
                <a:lnTo>
                  <a:pt x="624" y="309"/>
                </a:lnTo>
                <a:lnTo>
                  <a:pt x="622" y="306"/>
                </a:lnTo>
                <a:lnTo>
                  <a:pt x="622" y="303"/>
                </a:lnTo>
                <a:lnTo>
                  <a:pt x="624" y="299"/>
                </a:lnTo>
                <a:lnTo>
                  <a:pt x="625" y="298"/>
                </a:lnTo>
                <a:lnTo>
                  <a:pt x="628" y="296"/>
                </a:lnTo>
                <a:lnTo>
                  <a:pt x="631" y="295"/>
                </a:lnTo>
                <a:lnTo>
                  <a:pt x="634" y="296"/>
                </a:lnTo>
                <a:lnTo>
                  <a:pt x="637" y="299"/>
                </a:lnTo>
                <a:close/>
                <a:moveTo>
                  <a:pt x="666" y="337"/>
                </a:moveTo>
                <a:lnTo>
                  <a:pt x="675" y="351"/>
                </a:lnTo>
                <a:lnTo>
                  <a:pt x="677" y="352"/>
                </a:lnTo>
                <a:lnTo>
                  <a:pt x="677" y="355"/>
                </a:lnTo>
                <a:lnTo>
                  <a:pt x="675" y="358"/>
                </a:lnTo>
                <a:lnTo>
                  <a:pt x="674" y="361"/>
                </a:lnTo>
                <a:lnTo>
                  <a:pt x="671" y="363"/>
                </a:lnTo>
                <a:lnTo>
                  <a:pt x="668" y="363"/>
                </a:lnTo>
                <a:lnTo>
                  <a:pt x="665" y="361"/>
                </a:lnTo>
                <a:lnTo>
                  <a:pt x="663" y="360"/>
                </a:lnTo>
                <a:lnTo>
                  <a:pt x="652" y="346"/>
                </a:lnTo>
                <a:lnTo>
                  <a:pt x="651" y="343"/>
                </a:lnTo>
                <a:lnTo>
                  <a:pt x="651" y="340"/>
                </a:lnTo>
                <a:lnTo>
                  <a:pt x="652" y="337"/>
                </a:lnTo>
                <a:lnTo>
                  <a:pt x="654" y="336"/>
                </a:lnTo>
                <a:lnTo>
                  <a:pt x="657" y="334"/>
                </a:lnTo>
                <a:lnTo>
                  <a:pt x="660" y="334"/>
                </a:lnTo>
                <a:lnTo>
                  <a:pt x="663" y="336"/>
                </a:lnTo>
                <a:lnTo>
                  <a:pt x="666" y="337"/>
                </a:lnTo>
                <a:close/>
                <a:moveTo>
                  <a:pt x="695" y="377"/>
                </a:moveTo>
                <a:lnTo>
                  <a:pt x="704" y="389"/>
                </a:lnTo>
                <a:lnTo>
                  <a:pt x="705" y="392"/>
                </a:lnTo>
                <a:lnTo>
                  <a:pt x="705" y="395"/>
                </a:lnTo>
                <a:lnTo>
                  <a:pt x="704" y="398"/>
                </a:lnTo>
                <a:lnTo>
                  <a:pt x="702" y="401"/>
                </a:lnTo>
                <a:lnTo>
                  <a:pt x="699" y="402"/>
                </a:lnTo>
                <a:lnTo>
                  <a:pt x="696" y="402"/>
                </a:lnTo>
                <a:lnTo>
                  <a:pt x="693" y="401"/>
                </a:lnTo>
                <a:lnTo>
                  <a:pt x="690" y="399"/>
                </a:lnTo>
                <a:lnTo>
                  <a:pt x="681" y="386"/>
                </a:lnTo>
                <a:lnTo>
                  <a:pt x="680" y="383"/>
                </a:lnTo>
                <a:lnTo>
                  <a:pt x="680" y="380"/>
                </a:lnTo>
                <a:lnTo>
                  <a:pt x="681" y="377"/>
                </a:lnTo>
                <a:lnTo>
                  <a:pt x="683" y="375"/>
                </a:lnTo>
                <a:lnTo>
                  <a:pt x="686" y="374"/>
                </a:lnTo>
                <a:lnTo>
                  <a:pt x="689" y="374"/>
                </a:lnTo>
                <a:lnTo>
                  <a:pt x="692" y="374"/>
                </a:lnTo>
                <a:lnTo>
                  <a:pt x="695" y="377"/>
                </a:lnTo>
                <a:close/>
                <a:moveTo>
                  <a:pt x="722" y="416"/>
                </a:moveTo>
                <a:lnTo>
                  <a:pt x="731" y="428"/>
                </a:lnTo>
                <a:lnTo>
                  <a:pt x="733" y="431"/>
                </a:lnTo>
                <a:lnTo>
                  <a:pt x="733" y="434"/>
                </a:lnTo>
                <a:lnTo>
                  <a:pt x="731" y="437"/>
                </a:lnTo>
                <a:lnTo>
                  <a:pt x="730" y="440"/>
                </a:lnTo>
                <a:lnTo>
                  <a:pt x="727" y="442"/>
                </a:lnTo>
                <a:lnTo>
                  <a:pt x="723" y="442"/>
                </a:lnTo>
                <a:lnTo>
                  <a:pt x="720" y="440"/>
                </a:lnTo>
                <a:lnTo>
                  <a:pt x="717" y="437"/>
                </a:lnTo>
                <a:lnTo>
                  <a:pt x="708" y="425"/>
                </a:lnTo>
                <a:lnTo>
                  <a:pt x="707" y="422"/>
                </a:lnTo>
                <a:lnTo>
                  <a:pt x="707" y="419"/>
                </a:lnTo>
                <a:lnTo>
                  <a:pt x="708" y="416"/>
                </a:lnTo>
                <a:lnTo>
                  <a:pt x="711" y="413"/>
                </a:lnTo>
                <a:lnTo>
                  <a:pt x="714" y="413"/>
                </a:lnTo>
                <a:lnTo>
                  <a:pt x="717" y="411"/>
                </a:lnTo>
                <a:lnTo>
                  <a:pt x="719" y="413"/>
                </a:lnTo>
                <a:lnTo>
                  <a:pt x="722" y="416"/>
                </a:lnTo>
                <a:close/>
                <a:moveTo>
                  <a:pt x="749" y="455"/>
                </a:moveTo>
                <a:lnTo>
                  <a:pt x="758" y="469"/>
                </a:lnTo>
                <a:lnTo>
                  <a:pt x="760" y="472"/>
                </a:lnTo>
                <a:lnTo>
                  <a:pt x="760" y="475"/>
                </a:lnTo>
                <a:lnTo>
                  <a:pt x="758" y="476"/>
                </a:lnTo>
                <a:lnTo>
                  <a:pt x="757" y="479"/>
                </a:lnTo>
                <a:lnTo>
                  <a:pt x="754" y="481"/>
                </a:lnTo>
                <a:lnTo>
                  <a:pt x="751" y="481"/>
                </a:lnTo>
                <a:lnTo>
                  <a:pt x="748" y="479"/>
                </a:lnTo>
                <a:lnTo>
                  <a:pt x="745" y="478"/>
                </a:lnTo>
                <a:lnTo>
                  <a:pt x="736" y="464"/>
                </a:lnTo>
                <a:lnTo>
                  <a:pt x="736" y="461"/>
                </a:lnTo>
                <a:lnTo>
                  <a:pt x="736" y="458"/>
                </a:lnTo>
                <a:lnTo>
                  <a:pt x="736" y="455"/>
                </a:lnTo>
                <a:lnTo>
                  <a:pt x="739" y="452"/>
                </a:lnTo>
                <a:lnTo>
                  <a:pt x="742" y="452"/>
                </a:lnTo>
                <a:lnTo>
                  <a:pt x="745" y="452"/>
                </a:lnTo>
                <a:lnTo>
                  <a:pt x="748" y="452"/>
                </a:lnTo>
                <a:lnTo>
                  <a:pt x="749" y="455"/>
                </a:lnTo>
                <a:close/>
                <a:moveTo>
                  <a:pt x="776" y="494"/>
                </a:moveTo>
                <a:lnTo>
                  <a:pt x="785" y="508"/>
                </a:lnTo>
                <a:lnTo>
                  <a:pt x="785" y="511"/>
                </a:lnTo>
                <a:lnTo>
                  <a:pt x="785" y="514"/>
                </a:lnTo>
                <a:lnTo>
                  <a:pt x="785" y="517"/>
                </a:lnTo>
                <a:lnTo>
                  <a:pt x="782" y="519"/>
                </a:lnTo>
                <a:lnTo>
                  <a:pt x="779" y="520"/>
                </a:lnTo>
                <a:lnTo>
                  <a:pt x="776" y="520"/>
                </a:lnTo>
                <a:lnTo>
                  <a:pt x="773" y="519"/>
                </a:lnTo>
                <a:lnTo>
                  <a:pt x="772" y="517"/>
                </a:lnTo>
                <a:lnTo>
                  <a:pt x="763" y="503"/>
                </a:lnTo>
                <a:lnTo>
                  <a:pt x="761" y="500"/>
                </a:lnTo>
                <a:lnTo>
                  <a:pt x="761" y="497"/>
                </a:lnTo>
                <a:lnTo>
                  <a:pt x="763" y="494"/>
                </a:lnTo>
                <a:lnTo>
                  <a:pt x="766" y="493"/>
                </a:lnTo>
                <a:lnTo>
                  <a:pt x="767" y="491"/>
                </a:lnTo>
                <a:lnTo>
                  <a:pt x="772" y="491"/>
                </a:lnTo>
                <a:lnTo>
                  <a:pt x="773" y="493"/>
                </a:lnTo>
                <a:lnTo>
                  <a:pt x="776" y="494"/>
                </a:lnTo>
                <a:close/>
                <a:moveTo>
                  <a:pt x="802" y="535"/>
                </a:moveTo>
                <a:lnTo>
                  <a:pt x="811" y="549"/>
                </a:lnTo>
                <a:lnTo>
                  <a:pt x="813" y="552"/>
                </a:lnTo>
                <a:lnTo>
                  <a:pt x="813" y="555"/>
                </a:lnTo>
                <a:lnTo>
                  <a:pt x="811" y="558"/>
                </a:lnTo>
                <a:lnTo>
                  <a:pt x="808" y="559"/>
                </a:lnTo>
                <a:lnTo>
                  <a:pt x="805" y="561"/>
                </a:lnTo>
                <a:lnTo>
                  <a:pt x="802" y="561"/>
                </a:lnTo>
                <a:lnTo>
                  <a:pt x="799" y="559"/>
                </a:lnTo>
                <a:lnTo>
                  <a:pt x="798" y="558"/>
                </a:lnTo>
                <a:lnTo>
                  <a:pt x="788" y="544"/>
                </a:lnTo>
                <a:lnTo>
                  <a:pt x="788" y="541"/>
                </a:lnTo>
                <a:lnTo>
                  <a:pt x="788" y="538"/>
                </a:lnTo>
                <a:lnTo>
                  <a:pt x="788" y="535"/>
                </a:lnTo>
                <a:lnTo>
                  <a:pt x="791" y="532"/>
                </a:lnTo>
                <a:lnTo>
                  <a:pt x="795" y="531"/>
                </a:lnTo>
                <a:lnTo>
                  <a:pt x="798" y="532"/>
                </a:lnTo>
                <a:lnTo>
                  <a:pt x="801" y="532"/>
                </a:lnTo>
                <a:lnTo>
                  <a:pt x="802" y="535"/>
                </a:lnTo>
                <a:close/>
                <a:moveTo>
                  <a:pt x="828" y="576"/>
                </a:moveTo>
                <a:lnTo>
                  <a:pt x="828" y="576"/>
                </a:lnTo>
                <a:lnTo>
                  <a:pt x="837" y="590"/>
                </a:lnTo>
                <a:lnTo>
                  <a:pt x="837" y="593"/>
                </a:lnTo>
                <a:lnTo>
                  <a:pt x="837" y="596"/>
                </a:lnTo>
                <a:lnTo>
                  <a:pt x="837" y="599"/>
                </a:lnTo>
                <a:lnTo>
                  <a:pt x="834" y="600"/>
                </a:lnTo>
                <a:lnTo>
                  <a:pt x="831" y="602"/>
                </a:lnTo>
                <a:lnTo>
                  <a:pt x="828" y="602"/>
                </a:lnTo>
                <a:lnTo>
                  <a:pt x="825" y="600"/>
                </a:lnTo>
                <a:lnTo>
                  <a:pt x="823" y="597"/>
                </a:lnTo>
                <a:lnTo>
                  <a:pt x="816" y="585"/>
                </a:lnTo>
                <a:lnTo>
                  <a:pt x="814" y="584"/>
                </a:lnTo>
                <a:lnTo>
                  <a:pt x="813" y="581"/>
                </a:lnTo>
                <a:lnTo>
                  <a:pt x="814" y="577"/>
                </a:lnTo>
                <a:lnTo>
                  <a:pt x="814" y="576"/>
                </a:lnTo>
                <a:lnTo>
                  <a:pt x="817" y="573"/>
                </a:lnTo>
                <a:lnTo>
                  <a:pt x="820" y="571"/>
                </a:lnTo>
                <a:lnTo>
                  <a:pt x="823" y="571"/>
                </a:lnTo>
                <a:lnTo>
                  <a:pt x="826" y="573"/>
                </a:lnTo>
                <a:lnTo>
                  <a:pt x="828" y="576"/>
                </a:lnTo>
                <a:close/>
                <a:moveTo>
                  <a:pt x="853" y="617"/>
                </a:moveTo>
                <a:lnTo>
                  <a:pt x="853" y="618"/>
                </a:lnTo>
                <a:lnTo>
                  <a:pt x="861" y="630"/>
                </a:lnTo>
                <a:lnTo>
                  <a:pt x="863" y="633"/>
                </a:lnTo>
                <a:lnTo>
                  <a:pt x="863" y="636"/>
                </a:lnTo>
                <a:lnTo>
                  <a:pt x="861" y="639"/>
                </a:lnTo>
                <a:lnTo>
                  <a:pt x="858" y="641"/>
                </a:lnTo>
                <a:lnTo>
                  <a:pt x="855" y="642"/>
                </a:lnTo>
                <a:lnTo>
                  <a:pt x="852" y="642"/>
                </a:lnTo>
                <a:lnTo>
                  <a:pt x="849" y="641"/>
                </a:lnTo>
                <a:lnTo>
                  <a:pt x="847" y="639"/>
                </a:lnTo>
                <a:lnTo>
                  <a:pt x="840" y="626"/>
                </a:lnTo>
                <a:lnTo>
                  <a:pt x="838" y="623"/>
                </a:lnTo>
                <a:lnTo>
                  <a:pt x="838" y="620"/>
                </a:lnTo>
                <a:lnTo>
                  <a:pt x="840" y="617"/>
                </a:lnTo>
                <a:lnTo>
                  <a:pt x="843" y="614"/>
                </a:lnTo>
                <a:lnTo>
                  <a:pt x="844" y="612"/>
                </a:lnTo>
                <a:lnTo>
                  <a:pt x="849" y="614"/>
                </a:lnTo>
                <a:lnTo>
                  <a:pt x="850" y="614"/>
                </a:lnTo>
                <a:lnTo>
                  <a:pt x="853" y="617"/>
                </a:lnTo>
                <a:close/>
                <a:moveTo>
                  <a:pt x="878" y="658"/>
                </a:moveTo>
                <a:lnTo>
                  <a:pt x="878" y="659"/>
                </a:lnTo>
                <a:lnTo>
                  <a:pt x="885" y="673"/>
                </a:lnTo>
                <a:lnTo>
                  <a:pt x="887" y="676"/>
                </a:lnTo>
                <a:lnTo>
                  <a:pt x="887" y="679"/>
                </a:lnTo>
                <a:lnTo>
                  <a:pt x="885" y="682"/>
                </a:lnTo>
                <a:lnTo>
                  <a:pt x="882" y="683"/>
                </a:lnTo>
                <a:lnTo>
                  <a:pt x="879" y="685"/>
                </a:lnTo>
                <a:lnTo>
                  <a:pt x="876" y="683"/>
                </a:lnTo>
                <a:lnTo>
                  <a:pt x="873" y="683"/>
                </a:lnTo>
                <a:lnTo>
                  <a:pt x="872" y="680"/>
                </a:lnTo>
                <a:lnTo>
                  <a:pt x="864" y="668"/>
                </a:lnTo>
                <a:lnTo>
                  <a:pt x="864" y="667"/>
                </a:lnTo>
                <a:lnTo>
                  <a:pt x="863" y="664"/>
                </a:lnTo>
                <a:lnTo>
                  <a:pt x="863" y="661"/>
                </a:lnTo>
                <a:lnTo>
                  <a:pt x="864" y="658"/>
                </a:lnTo>
                <a:lnTo>
                  <a:pt x="867" y="656"/>
                </a:lnTo>
                <a:lnTo>
                  <a:pt x="870" y="655"/>
                </a:lnTo>
                <a:lnTo>
                  <a:pt x="873" y="655"/>
                </a:lnTo>
                <a:lnTo>
                  <a:pt x="875" y="656"/>
                </a:lnTo>
                <a:lnTo>
                  <a:pt x="878" y="658"/>
                </a:lnTo>
                <a:close/>
                <a:moveTo>
                  <a:pt x="902" y="700"/>
                </a:moveTo>
                <a:lnTo>
                  <a:pt x="902" y="701"/>
                </a:lnTo>
                <a:lnTo>
                  <a:pt x="909" y="715"/>
                </a:lnTo>
                <a:lnTo>
                  <a:pt x="909" y="718"/>
                </a:lnTo>
                <a:lnTo>
                  <a:pt x="909" y="721"/>
                </a:lnTo>
                <a:lnTo>
                  <a:pt x="908" y="723"/>
                </a:lnTo>
                <a:lnTo>
                  <a:pt x="906" y="726"/>
                </a:lnTo>
                <a:lnTo>
                  <a:pt x="902" y="726"/>
                </a:lnTo>
                <a:lnTo>
                  <a:pt x="899" y="726"/>
                </a:lnTo>
                <a:lnTo>
                  <a:pt x="897" y="724"/>
                </a:lnTo>
                <a:lnTo>
                  <a:pt x="894" y="723"/>
                </a:lnTo>
                <a:lnTo>
                  <a:pt x="888" y="709"/>
                </a:lnTo>
                <a:lnTo>
                  <a:pt x="887" y="707"/>
                </a:lnTo>
                <a:lnTo>
                  <a:pt x="887" y="704"/>
                </a:lnTo>
                <a:lnTo>
                  <a:pt x="887" y="701"/>
                </a:lnTo>
                <a:lnTo>
                  <a:pt x="888" y="700"/>
                </a:lnTo>
                <a:lnTo>
                  <a:pt x="890" y="697"/>
                </a:lnTo>
                <a:lnTo>
                  <a:pt x="893" y="697"/>
                </a:lnTo>
                <a:lnTo>
                  <a:pt x="896" y="697"/>
                </a:lnTo>
                <a:lnTo>
                  <a:pt x="899" y="698"/>
                </a:lnTo>
                <a:lnTo>
                  <a:pt x="902" y="700"/>
                </a:lnTo>
                <a:close/>
                <a:moveTo>
                  <a:pt x="924" y="742"/>
                </a:moveTo>
                <a:lnTo>
                  <a:pt x="924" y="742"/>
                </a:lnTo>
                <a:lnTo>
                  <a:pt x="932" y="757"/>
                </a:lnTo>
                <a:lnTo>
                  <a:pt x="932" y="760"/>
                </a:lnTo>
                <a:lnTo>
                  <a:pt x="932" y="763"/>
                </a:lnTo>
                <a:lnTo>
                  <a:pt x="931" y="765"/>
                </a:lnTo>
                <a:lnTo>
                  <a:pt x="928" y="768"/>
                </a:lnTo>
                <a:lnTo>
                  <a:pt x="924" y="768"/>
                </a:lnTo>
                <a:lnTo>
                  <a:pt x="921" y="768"/>
                </a:lnTo>
                <a:lnTo>
                  <a:pt x="920" y="766"/>
                </a:lnTo>
                <a:lnTo>
                  <a:pt x="917" y="765"/>
                </a:lnTo>
                <a:lnTo>
                  <a:pt x="909" y="750"/>
                </a:lnTo>
                <a:lnTo>
                  <a:pt x="909" y="747"/>
                </a:lnTo>
                <a:lnTo>
                  <a:pt x="909" y="744"/>
                </a:lnTo>
                <a:lnTo>
                  <a:pt x="911" y="741"/>
                </a:lnTo>
                <a:lnTo>
                  <a:pt x="914" y="739"/>
                </a:lnTo>
                <a:lnTo>
                  <a:pt x="917" y="738"/>
                </a:lnTo>
                <a:lnTo>
                  <a:pt x="920" y="739"/>
                </a:lnTo>
                <a:lnTo>
                  <a:pt x="921" y="741"/>
                </a:lnTo>
                <a:lnTo>
                  <a:pt x="924" y="742"/>
                </a:lnTo>
                <a:close/>
                <a:moveTo>
                  <a:pt x="947" y="784"/>
                </a:moveTo>
                <a:lnTo>
                  <a:pt x="953" y="800"/>
                </a:lnTo>
                <a:lnTo>
                  <a:pt x="955" y="803"/>
                </a:lnTo>
                <a:lnTo>
                  <a:pt x="953" y="806"/>
                </a:lnTo>
                <a:lnTo>
                  <a:pt x="952" y="809"/>
                </a:lnTo>
                <a:lnTo>
                  <a:pt x="950" y="810"/>
                </a:lnTo>
                <a:lnTo>
                  <a:pt x="947" y="812"/>
                </a:lnTo>
                <a:lnTo>
                  <a:pt x="944" y="810"/>
                </a:lnTo>
                <a:lnTo>
                  <a:pt x="941" y="809"/>
                </a:lnTo>
                <a:lnTo>
                  <a:pt x="940" y="807"/>
                </a:lnTo>
                <a:lnTo>
                  <a:pt x="932" y="792"/>
                </a:lnTo>
                <a:lnTo>
                  <a:pt x="931" y="789"/>
                </a:lnTo>
                <a:lnTo>
                  <a:pt x="932" y="786"/>
                </a:lnTo>
                <a:lnTo>
                  <a:pt x="934" y="783"/>
                </a:lnTo>
                <a:lnTo>
                  <a:pt x="935" y="781"/>
                </a:lnTo>
                <a:lnTo>
                  <a:pt x="938" y="781"/>
                </a:lnTo>
                <a:lnTo>
                  <a:pt x="941" y="781"/>
                </a:lnTo>
                <a:lnTo>
                  <a:pt x="944" y="783"/>
                </a:lnTo>
                <a:lnTo>
                  <a:pt x="947" y="784"/>
                </a:lnTo>
                <a:close/>
                <a:moveTo>
                  <a:pt x="968" y="828"/>
                </a:moveTo>
                <a:lnTo>
                  <a:pt x="974" y="842"/>
                </a:lnTo>
                <a:lnTo>
                  <a:pt x="976" y="845"/>
                </a:lnTo>
                <a:lnTo>
                  <a:pt x="976" y="848"/>
                </a:lnTo>
                <a:lnTo>
                  <a:pt x="974" y="851"/>
                </a:lnTo>
                <a:lnTo>
                  <a:pt x="971" y="854"/>
                </a:lnTo>
                <a:lnTo>
                  <a:pt x="968" y="854"/>
                </a:lnTo>
                <a:lnTo>
                  <a:pt x="965" y="854"/>
                </a:lnTo>
                <a:lnTo>
                  <a:pt x="962" y="852"/>
                </a:lnTo>
                <a:lnTo>
                  <a:pt x="961" y="849"/>
                </a:lnTo>
                <a:lnTo>
                  <a:pt x="953" y="836"/>
                </a:lnTo>
                <a:lnTo>
                  <a:pt x="953" y="831"/>
                </a:lnTo>
                <a:lnTo>
                  <a:pt x="953" y="828"/>
                </a:lnTo>
                <a:lnTo>
                  <a:pt x="955" y="827"/>
                </a:lnTo>
                <a:lnTo>
                  <a:pt x="958" y="824"/>
                </a:lnTo>
                <a:lnTo>
                  <a:pt x="961" y="824"/>
                </a:lnTo>
                <a:lnTo>
                  <a:pt x="964" y="824"/>
                </a:lnTo>
                <a:lnTo>
                  <a:pt x="965" y="825"/>
                </a:lnTo>
                <a:lnTo>
                  <a:pt x="968" y="828"/>
                </a:lnTo>
                <a:close/>
                <a:moveTo>
                  <a:pt x="989" y="872"/>
                </a:moveTo>
                <a:lnTo>
                  <a:pt x="996" y="886"/>
                </a:lnTo>
                <a:lnTo>
                  <a:pt x="997" y="889"/>
                </a:lnTo>
                <a:lnTo>
                  <a:pt x="996" y="892"/>
                </a:lnTo>
                <a:lnTo>
                  <a:pt x="994" y="895"/>
                </a:lnTo>
                <a:lnTo>
                  <a:pt x="993" y="896"/>
                </a:lnTo>
                <a:lnTo>
                  <a:pt x="989" y="898"/>
                </a:lnTo>
                <a:lnTo>
                  <a:pt x="986" y="896"/>
                </a:lnTo>
                <a:lnTo>
                  <a:pt x="983" y="895"/>
                </a:lnTo>
                <a:lnTo>
                  <a:pt x="982" y="893"/>
                </a:lnTo>
                <a:lnTo>
                  <a:pt x="974" y="878"/>
                </a:lnTo>
                <a:lnTo>
                  <a:pt x="974" y="875"/>
                </a:lnTo>
                <a:lnTo>
                  <a:pt x="974" y="872"/>
                </a:lnTo>
                <a:lnTo>
                  <a:pt x="976" y="869"/>
                </a:lnTo>
                <a:lnTo>
                  <a:pt x="979" y="868"/>
                </a:lnTo>
                <a:lnTo>
                  <a:pt x="982" y="866"/>
                </a:lnTo>
                <a:lnTo>
                  <a:pt x="985" y="868"/>
                </a:lnTo>
                <a:lnTo>
                  <a:pt x="986" y="869"/>
                </a:lnTo>
                <a:lnTo>
                  <a:pt x="989" y="872"/>
                </a:lnTo>
                <a:close/>
                <a:moveTo>
                  <a:pt x="1009" y="914"/>
                </a:moveTo>
                <a:lnTo>
                  <a:pt x="1009" y="916"/>
                </a:lnTo>
                <a:lnTo>
                  <a:pt x="1017" y="930"/>
                </a:lnTo>
                <a:lnTo>
                  <a:pt x="1017" y="933"/>
                </a:lnTo>
                <a:lnTo>
                  <a:pt x="1017" y="936"/>
                </a:lnTo>
                <a:lnTo>
                  <a:pt x="1015" y="939"/>
                </a:lnTo>
                <a:lnTo>
                  <a:pt x="1012" y="940"/>
                </a:lnTo>
                <a:lnTo>
                  <a:pt x="1009" y="940"/>
                </a:lnTo>
                <a:lnTo>
                  <a:pt x="1006" y="940"/>
                </a:lnTo>
                <a:lnTo>
                  <a:pt x="1003" y="939"/>
                </a:lnTo>
                <a:lnTo>
                  <a:pt x="1002" y="936"/>
                </a:lnTo>
                <a:lnTo>
                  <a:pt x="996" y="922"/>
                </a:lnTo>
                <a:lnTo>
                  <a:pt x="994" y="919"/>
                </a:lnTo>
                <a:lnTo>
                  <a:pt x="994" y="916"/>
                </a:lnTo>
                <a:lnTo>
                  <a:pt x="996" y="913"/>
                </a:lnTo>
                <a:lnTo>
                  <a:pt x="999" y="911"/>
                </a:lnTo>
                <a:lnTo>
                  <a:pt x="1002" y="910"/>
                </a:lnTo>
                <a:lnTo>
                  <a:pt x="1005" y="911"/>
                </a:lnTo>
                <a:lnTo>
                  <a:pt x="1008" y="913"/>
                </a:lnTo>
                <a:lnTo>
                  <a:pt x="1009" y="914"/>
                </a:lnTo>
                <a:close/>
                <a:moveTo>
                  <a:pt x="1029" y="958"/>
                </a:moveTo>
                <a:lnTo>
                  <a:pt x="1030" y="961"/>
                </a:lnTo>
                <a:lnTo>
                  <a:pt x="1036" y="973"/>
                </a:lnTo>
                <a:lnTo>
                  <a:pt x="1036" y="976"/>
                </a:lnTo>
                <a:lnTo>
                  <a:pt x="1036" y="979"/>
                </a:lnTo>
                <a:lnTo>
                  <a:pt x="1035" y="982"/>
                </a:lnTo>
                <a:lnTo>
                  <a:pt x="1032" y="984"/>
                </a:lnTo>
                <a:lnTo>
                  <a:pt x="1029" y="984"/>
                </a:lnTo>
                <a:lnTo>
                  <a:pt x="1026" y="984"/>
                </a:lnTo>
                <a:lnTo>
                  <a:pt x="1023" y="982"/>
                </a:lnTo>
                <a:lnTo>
                  <a:pt x="1021" y="979"/>
                </a:lnTo>
                <a:lnTo>
                  <a:pt x="1015" y="967"/>
                </a:lnTo>
                <a:lnTo>
                  <a:pt x="1015" y="966"/>
                </a:lnTo>
                <a:lnTo>
                  <a:pt x="1014" y="961"/>
                </a:lnTo>
                <a:lnTo>
                  <a:pt x="1015" y="960"/>
                </a:lnTo>
                <a:lnTo>
                  <a:pt x="1017" y="957"/>
                </a:lnTo>
                <a:lnTo>
                  <a:pt x="1018" y="955"/>
                </a:lnTo>
                <a:lnTo>
                  <a:pt x="1021" y="954"/>
                </a:lnTo>
                <a:lnTo>
                  <a:pt x="1024" y="954"/>
                </a:lnTo>
                <a:lnTo>
                  <a:pt x="1027" y="955"/>
                </a:lnTo>
                <a:lnTo>
                  <a:pt x="1029" y="958"/>
                </a:lnTo>
                <a:close/>
                <a:moveTo>
                  <a:pt x="1048" y="1002"/>
                </a:moveTo>
                <a:lnTo>
                  <a:pt x="1051" y="1008"/>
                </a:lnTo>
                <a:lnTo>
                  <a:pt x="1056" y="1017"/>
                </a:lnTo>
                <a:lnTo>
                  <a:pt x="1056" y="1020"/>
                </a:lnTo>
                <a:lnTo>
                  <a:pt x="1056" y="1023"/>
                </a:lnTo>
                <a:lnTo>
                  <a:pt x="1053" y="1026"/>
                </a:lnTo>
                <a:lnTo>
                  <a:pt x="1051" y="1028"/>
                </a:lnTo>
                <a:lnTo>
                  <a:pt x="1048" y="1028"/>
                </a:lnTo>
                <a:lnTo>
                  <a:pt x="1045" y="1028"/>
                </a:lnTo>
                <a:lnTo>
                  <a:pt x="1042" y="1026"/>
                </a:lnTo>
                <a:lnTo>
                  <a:pt x="1041" y="1023"/>
                </a:lnTo>
                <a:lnTo>
                  <a:pt x="1036" y="1014"/>
                </a:lnTo>
                <a:lnTo>
                  <a:pt x="1035" y="1010"/>
                </a:lnTo>
                <a:lnTo>
                  <a:pt x="1033" y="1005"/>
                </a:lnTo>
                <a:lnTo>
                  <a:pt x="1033" y="1004"/>
                </a:lnTo>
                <a:lnTo>
                  <a:pt x="1036" y="1001"/>
                </a:lnTo>
                <a:lnTo>
                  <a:pt x="1038" y="999"/>
                </a:lnTo>
                <a:lnTo>
                  <a:pt x="1041" y="997"/>
                </a:lnTo>
                <a:lnTo>
                  <a:pt x="1044" y="997"/>
                </a:lnTo>
                <a:lnTo>
                  <a:pt x="1047" y="1001"/>
                </a:lnTo>
                <a:lnTo>
                  <a:pt x="1048" y="1002"/>
                </a:lnTo>
                <a:close/>
                <a:moveTo>
                  <a:pt x="1068" y="1046"/>
                </a:moveTo>
                <a:lnTo>
                  <a:pt x="1073" y="1056"/>
                </a:lnTo>
                <a:lnTo>
                  <a:pt x="1073" y="1059"/>
                </a:lnTo>
                <a:lnTo>
                  <a:pt x="1073" y="1062"/>
                </a:lnTo>
                <a:lnTo>
                  <a:pt x="1071" y="1065"/>
                </a:lnTo>
                <a:lnTo>
                  <a:pt x="1068" y="1067"/>
                </a:lnTo>
                <a:lnTo>
                  <a:pt x="1065" y="1068"/>
                </a:lnTo>
                <a:lnTo>
                  <a:pt x="1062" y="1067"/>
                </a:lnTo>
                <a:lnTo>
                  <a:pt x="1059" y="1065"/>
                </a:lnTo>
                <a:lnTo>
                  <a:pt x="1057" y="1064"/>
                </a:lnTo>
                <a:lnTo>
                  <a:pt x="1053" y="1053"/>
                </a:lnTo>
                <a:lnTo>
                  <a:pt x="1053" y="1050"/>
                </a:lnTo>
                <a:lnTo>
                  <a:pt x="1053" y="1047"/>
                </a:lnTo>
                <a:lnTo>
                  <a:pt x="1054" y="1044"/>
                </a:lnTo>
                <a:lnTo>
                  <a:pt x="1057" y="1043"/>
                </a:lnTo>
                <a:lnTo>
                  <a:pt x="1061" y="1041"/>
                </a:lnTo>
                <a:lnTo>
                  <a:pt x="1064" y="1043"/>
                </a:lnTo>
                <a:lnTo>
                  <a:pt x="1067" y="1044"/>
                </a:lnTo>
                <a:lnTo>
                  <a:pt x="1068" y="1046"/>
                </a:lnTo>
                <a:close/>
              </a:path>
            </a:pathLst>
          </a:custGeom>
          <a:solidFill>
            <a:srgbClr val="000000"/>
          </a:solidFill>
          <a:ln w="50800">
            <a:solidFill>
              <a:schemeClr val="accent1"/>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5295" name="Freeform 12"/>
          <p:cNvSpPr>
            <a:spLocks/>
          </p:cNvSpPr>
          <p:nvPr/>
        </p:nvSpPr>
        <p:spPr bwMode="auto">
          <a:xfrm>
            <a:off x="1720850" y="2724150"/>
            <a:ext cx="5218113" cy="1724025"/>
          </a:xfrm>
          <a:custGeom>
            <a:avLst/>
            <a:gdLst>
              <a:gd name="T0" fmla="*/ 2147483646 w 3287"/>
              <a:gd name="T1" fmla="*/ 2147483646 h 1086"/>
              <a:gd name="T2" fmla="*/ 2147483646 w 3287"/>
              <a:gd name="T3" fmla="*/ 2147483646 h 1086"/>
              <a:gd name="T4" fmla="*/ 2147483646 w 3287"/>
              <a:gd name="T5" fmla="*/ 2147483646 h 1086"/>
              <a:gd name="T6" fmla="*/ 2147483646 w 3287"/>
              <a:gd name="T7" fmla="*/ 2147483646 h 1086"/>
              <a:gd name="T8" fmla="*/ 2147483646 w 3287"/>
              <a:gd name="T9" fmla="*/ 2147483646 h 1086"/>
              <a:gd name="T10" fmla="*/ 2147483646 w 3287"/>
              <a:gd name="T11" fmla="*/ 2147483646 h 1086"/>
              <a:gd name="T12" fmla="*/ 2147483646 w 3287"/>
              <a:gd name="T13" fmla="*/ 2147483646 h 1086"/>
              <a:gd name="T14" fmla="*/ 2147483646 w 3287"/>
              <a:gd name="T15" fmla="*/ 2147483646 h 1086"/>
              <a:gd name="T16" fmla="*/ 2147483646 w 3287"/>
              <a:gd name="T17" fmla="*/ 2147483646 h 1086"/>
              <a:gd name="T18" fmla="*/ 2147483646 w 3287"/>
              <a:gd name="T19" fmla="*/ 2147483646 h 1086"/>
              <a:gd name="T20" fmla="*/ 2147483646 w 3287"/>
              <a:gd name="T21" fmla="*/ 2147483646 h 1086"/>
              <a:gd name="T22" fmla="*/ 2147483646 w 3287"/>
              <a:gd name="T23" fmla="*/ 2147483646 h 1086"/>
              <a:gd name="T24" fmla="*/ 2147483646 w 3287"/>
              <a:gd name="T25" fmla="*/ 2147483646 h 1086"/>
              <a:gd name="T26" fmla="*/ 2147483646 w 3287"/>
              <a:gd name="T27" fmla="*/ 2147483646 h 1086"/>
              <a:gd name="T28" fmla="*/ 2147483646 w 3287"/>
              <a:gd name="T29" fmla="*/ 2147483646 h 1086"/>
              <a:gd name="T30" fmla="*/ 2147483646 w 3287"/>
              <a:gd name="T31" fmla="*/ 2147483646 h 1086"/>
              <a:gd name="T32" fmla="*/ 2147483646 w 3287"/>
              <a:gd name="T33" fmla="*/ 2147483646 h 1086"/>
              <a:gd name="T34" fmla="*/ 2147483646 w 3287"/>
              <a:gd name="T35" fmla="*/ 2147483646 h 1086"/>
              <a:gd name="T36" fmla="*/ 2147483646 w 3287"/>
              <a:gd name="T37" fmla="*/ 2147483646 h 1086"/>
              <a:gd name="T38" fmla="*/ 2147483646 w 3287"/>
              <a:gd name="T39" fmla="*/ 2147483646 h 1086"/>
              <a:gd name="T40" fmla="*/ 2147483646 w 3287"/>
              <a:gd name="T41" fmla="*/ 2147483646 h 1086"/>
              <a:gd name="T42" fmla="*/ 2147483646 w 3287"/>
              <a:gd name="T43" fmla="*/ 0 h 1086"/>
              <a:gd name="T44" fmla="*/ 2147483646 w 3287"/>
              <a:gd name="T45" fmla="*/ 2147483646 h 1086"/>
              <a:gd name="T46" fmla="*/ 2147483646 w 3287"/>
              <a:gd name="T47" fmla="*/ 2147483646 h 1086"/>
              <a:gd name="T48" fmla="*/ 2147483646 w 3287"/>
              <a:gd name="T49" fmla="*/ 2147483646 h 1086"/>
              <a:gd name="T50" fmla="*/ 2147483646 w 3287"/>
              <a:gd name="T51" fmla="*/ 2147483646 h 1086"/>
              <a:gd name="T52" fmla="*/ 2147483646 w 3287"/>
              <a:gd name="T53" fmla="*/ 2147483646 h 1086"/>
              <a:gd name="T54" fmla="*/ 2147483646 w 3287"/>
              <a:gd name="T55" fmla="*/ 2147483646 h 1086"/>
              <a:gd name="T56" fmla="*/ 2147483646 w 3287"/>
              <a:gd name="T57" fmla="*/ 2147483646 h 1086"/>
              <a:gd name="T58" fmla="*/ 2147483646 w 3287"/>
              <a:gd name="T59" fmla="*/ 2147483646 h 1086"/>
              <a:gd name="T60" fmla="*/ 2147483646 w 3287"/>
              <a:gd name="T61" fmla="*/ 2147483646 h 1086"/>
              <a:gd name="T62" fmla="*/ 2147483646 w 3287"/>
              <a:gd name="T63" fmla="*/ 2147483646 h 1086"/>
              <a:gd name="T64" fmla="*/ 2147483646 w 3287"/>
              <a:gd name="T65" fmla="*/ 2147483646 h 1086"/>
              <a:gd name="T66" fmla="*/ 2147483646 w 3287"/>
              <a:gd name="T67" fmla="*/ 2147483646 h 1086"/>
              <a:gd name="T68" fmla="*/ 2147483646 w 3287"/>
              <a:gd name="T69" fmla="*/ 2147483646 h 1086"/>
              <a:gd name="T70" fmla="*/ 2147483646 w 3287"/>
              <a:gd name="T71" fmla="*/ 2147483646 h 1086"/>
              <a:gd name="T72" fmla="*/ 2147483646 w 3287"/>
              <a:gd name="T73" fmla="*/ 2147483646 h 1086"/>
              <a:gd name="T74" fmla="*/ 2147483646 w 3287"/>
              <a:gd name="T75" fmla="*/ 2147483646 h 1086"/>
              <a:gd name="T76" fmla="*/ 2147483646 w 3287"/>
              <a:gd name="T77" fmla="*/ 2147483646 h 1086"/>
              <a:gd name="T78" fmla="*/ 2147483646 w 3287"/>
              <a:gd name="T79" fmla="*/ 2147483646 h 1086"/>
              <a:gd name="T80" fmla="*/ 2147483646 w 3287"/>
              <a:gd name="T81" fmla="*/ 2147483646 h 1086"/>
              <a:gd name="T82" fmla="*/ 2147483646 w 3287"/>
              <a:gd name="T83" fmla="*/ 2147483646 h 1086"/>
              <a:gd name="T84" fmla="*/ 2147483646 w 3287"/>
              <a:gd name="T85" fmla="*/ 2147483646 h 1086"/>
              <a:gd name="T86" fmla="*/ 2147483646 w 3287"/>
              <a:gd name="T87" fmla="*/ 2147483646 h 1086"/>
              <a:gd name="T88" fmla="*/ 2147483646 w 3287"/>
              <a:gd name="T89" fmla="*/ 2147483646 h 1086"/>
              <a:gd name="T90" fmla="*/ 2147483646 w 3287"/>
              <a:gd name="T91" fmla="*/ 2147483646 h 1086"/>
              <a:gd name="T92" fmla="*/ 2147483646 w 3287"/>
              <a:gd name="T93" fmla="*/ 2147483646 h 108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287" h="1086">
                <a:moveTo>
                  <a:pt x="0" y="1086"/>
                </a:moveTo>
                <a:lnTo>
                  <a:pt x="58" y="1010"/>
                </a:lnTo>
                <a:lnTo>
                  <a:pt x="122" y="933"/>
                </a:lnTo>
                <a:lnTo>
                  <a:pt x="188" y="859"/>
                </a:lnTo>
                <a:lnTo>
                  <a:pt x="259" y="787"/>
                </a:lnTo>
                <a:lnTo>
                  <a:pt x="332" y="716"/>
                </a:lnTo>
                <a:lnTo>
                  <a:pt x="409" y="646"/>
                </a:lnTo>
                <a:lnTo>
                  <a:pt x="489" y="580"/>
                </a:lnTo>
                <a:lnTo>
                  <a:pt x="571" y="516"/>
                </a:lnTo>
                <a:lnTo>
                  <a:pt x="657" y="454"/>
                </a:lnTo>
                <a:lnTo>
                  <a:pt x="745" y="396"/>
                </a:lnTo>
                <a:lnTo>
                  <a:pt x="837" y="341"/>
                </a:lnTo>
                <a:lnTo>
                  <a:pt x="929" y="288"/>
                </a:lnTo>
                <a:lnTo>
                  <a:pt x="1026" y="240"/>
                </a:lnTo>
                <a:lnTo>
                  <a:pt x="1074" y="217"/>
                </a:lnTo>
                <a:lnTo>
                  <a:pt x="1124" y="196"/>
                </a:lnTo>
                <a:lnTo>
                  <a:pt x="1174" y="175"/>
                </a:lnTo>
                <a:lnTo>
                  <a:pt x="1224" y="155"/>
                </a:lnTo>
                <a:lnTo>
                  <a:pt x="1275" y="137"/>
                </a:lnTo>
                <a:lnTo>
                  <a:pt x="1326" y="119"/>
                </a:lnTo>
                <a:lnTo>
                  <a:pt x="1357" y="110"/>
                </a:lnTo>
                <a:lnTo>
                  <a:pt x="1387" y="101"/>
                </a:lnTo>
                <a:lnTo>
                  <a:pt x="1419" y="92"/>
                </a:lnTo>
                <a:lnTo>
                  <a:pt x="1449" y="83"/>
                </a:lnTo>
                <a:lnTo>
                  <a:pt x="1479" y="75"/>
                </a:lnTo>
                <a:lnTo>
                  <a:pt x="1511" y="68"/>
                </a:lnTo>
                <a:lnTo>
                  <a:pt x="1541" y="60"/>
                </a:lnTo>
                <a:lnTo>
                  <a:pt x="1573" y="54"/>
                </a:lnTo>
                <a:lnTo>
                  <a:pt x="1605" y="47"/>
                </a:lnTo>
                <a:lnTo>
                  <a:pt x="1635" y="40"/>
                </a:lnTo>
                <a:lnTo>
                  <a:pt x="1667" y="36"/>
                </a:lnTo>
                <a:lnTo>
                  <a:pt x="1698" y="30"/>
                </a:lnTo>
                <a:lnTo>
                  <a:pt x="1729" y="25"/>
                </a:lnTo>
                <a:lnTo>
                  <a:pt x="1760" y="21"/>
                </a:lnTo>
                <a:lnTo>
                  <a:pt x="1792" y="16"/>
                </a:lnTo>
                <a:lnTo>
                  <a:pt x="1824" y="13"/>
                </a:lnTo>
                <a:lnTo>
                  <a:pt x="1854" y="10"/>
                </a:lnTo>
                <a:lnTo>
                  <a:pt x="1886" y="7"/>
                </a:lnTo>
                <a:lnTo>
                  <a:pt x="1917" y="6"/>
                </a:lnTo>
                <a:lnTo>
                  <a:pt x="1948" y="3"/>
                </a:lnTo>
                <a:lnTo>
                  <a:pt x="1979" y="1"/>
                </a:lnTo>
                <a:lnTo>
                  <a:pt x="2011" y="1"/>
                </a:lnTo>
                <a:lnTo>
                  <a:pt x="2041" y="0"/>
                </a:lnTo>
                <a:lnTo>
                  <a:pt x="2072" y="0"/>
                </a:lnTo>
                <a:lnTo>
                  <a:pt x="2103" y="0"/>
                </a:lnTo>
                <a:lnTo>
                  <a:pt x="2134" y="1"/>
                </a:lnTo>
                <a:lnTo>
                  <a:pt x="2164" y="1"/>
                </a:lnTo>
                <a:lnTo>
                  <a:pt x="2194" y="3"/>
                </a:lnTo>
                <a:lnTo>
                  <a:pt x="2224" y="6"/>
                </a:lnTo>
                <a:lnTo>
                  <a:pt x="2254" y="7"/>
                </a:lnTo>
                <a:lnTo>
                  <a:pt x="2283" y="10"/>
                </a:lnTo>
                <a:lnTo>
                  <a:pt x="2313" y="13"/>
                </a:lnTo>
                <a:lnTo>
                  <a:pt x="2351" y="19"/>
                </a:lnTo>
                <a:lnTo>
                  <a:pt x="2390" y="25"/>
                </a:lnTo>
                <a:lnTo>
                  <a:pt x="2428" y="31"/>
                </a:lnTo>
                <a:lnTo>
                  <a:pt x="2466" y="39"/>
                </a:lnTo>
                <a:lnTo>
                  <a:pt x="2502" y="48"/>
                </a:lnTo>
                <a:lnTo>
                  <a:pt x="2539" y="57"/>
                </a:lnTo>
                <a:lnTo>
                  <a:pt x="2575" y="68"/>
                </a:lnTo>
                <a:lnTo>
                  <a:pt x="2611" y="80"/>
                </a:lnTo>
                <a:lnTo>
                  <a:pt x="2646" y="92"/>
                </a:lnTo>
                <a:lnTo>
                  <a:pt x="2681" y="105"/>
                </a:lnTo>
                <a:lnTo>
                  <a:pt x="2715" y="121"/>
                </a:lnTo>
                <a:lnTo>
                  <a:pt x="2749" y="136"/>
                </a:lnTo>
                <a:lnTo>
                  <a:pt x="2782" y="154"/>
                </a:lnTo>
                <a:lnTo>
                  <a:pt x="2814" y="172"/>
                </a:lnTo>
                <a:lnTo>
                  <a:pt x="2845" y="192"/>
                </a:lnTo>
                <a:lnTo>
                  <a:pt x="2877" y="211"/>
                </a:lnTo>
                <a:lnTo>
                  <a:pt x="2907" y="234"/>
                </a:lnTo>
                <a:lnTo>
                  <a:pt x="2938" y="258"/>
                </a:lnTo>
                <a:lnTo>
                  <a:pt x="2968" y="282"/>
                </a:lnTo>
                <a:lnTo>
                  <a:pt x="2997" y="309"/>
                </a:lnTo>
                <a:lnTo>
                  <a:pt x="3024" y="337"/>
                </a:lnTo>
                <a:lnTo>
                  <a:pt x="3037" y="350"/>
                </a:lnTo>
                <a:lnTo>
                  <a:pt x="3051" y="365"/>
                </a:lnTo>
                <a:lnTo>
                  <a:pt x="3065" y="380"/>
                </a:lnTo>
                <a:lnTo>
                  <a:pt x="3078" y="397"/>
                </a:lnTo>
                <a:lnTo>
                  <a:pt x="3092" y="412"/>
                </a:lnTo>
                <a:lnTo>
                  <a:pt x="3104" y="429"/>
                </a:lnTo>
                <a:lnTo>
                  <a:pt x="3117" y="445"/>
                </a:lnTo>
                <a:lnTo>
                  <a:pt x="3130" y="462"/>
                </a:lnTo>
                <a:lnTo>
                  <a:pt x="3142" y="480"/>
                </a:lnTo>
                <a:lnTo>
                  <a:pt x="3154" y="498"/>
                </a:lnTo>
                <a:lnTo>
                  <a:pt x="3166" y="516"/>
                </a:lnTo>
                <a:lnTo>
                  <a:pt x="3178" y="535"/>
                </a:lnTo>
                <a:lnTo>
                  <a:pt x="3190" y="554"/>
                </a:lnTo>
                <a:lnTo>
                  <a:pt x="3202" y="574"/>
                </a:lnTo>
                <a:lnTo>
                  <a:pt x="3213" y="593"/>
                </a:lnTo>
                <a:lnTo>
                  <a:pt x="3225" y="615"/>
                </a:lnTo>
                <a:lnTo>
                  <a:pt x="3235" y="636"/>
                </a:lnTo>
                <a:lnTo>
                  <a:pt x="3246" y="657"/>
                </a:lnTo>
                <a:lnTo>
                  <a:pt x="3256" y="678"/>
                </a:lnTo>
                <a:lnTo>
                  <a:pt x="3267" y="701"/>
                </a:lnTo>
                <a:lnTo>
                  <a:pt x="3276" y="723"/>
                </a:lnTo>
                <a:lnTo>
                  <a:pt x="3287" y="746"/>
                </a:lnTo>
              </a:path>
            </a:pathLst>
          </a:custGeom>
          <a:noFill/>
          <a:ln w="50800">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25296" name="Text Box 13"/>
          <p:cNvSpPr txBox="1">
            <a:spLocks noChangeArrowheads="1"/>
          </p:cNvSpPr>
          <p:nvPr/>
        </p:nvSpPr>
        <p:spPr bwMode="auto">
          <a:xfrm>
            <a:off x="3463925" y="5748338"/>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0,0</a:t>
            </a:r>
          </a:p>
        </p:txBody>
      </p:sp>
      <p:sp>
        <p:nvSpPr>
          <p:cNvPr id="225297" name="Text Box 14"/>
          <p:cNvSpPr txBox="1">
            <a:spLocks noChangeArrowheads="1"/>
          </p:cNvSpPr>
          <p:nvPr/>
        </p:nvSpPr>
        <p:spPr bwMode="auto">
          <a:xfrm>
            <a:off x="2830513" y="4424363"/>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0,1</a:t>
            </a:r>
          </a:p>
        </p:txBody>
      </p:sp>
      <p:sp>
        <p:nvSpPr>
          <p:cNvPr id="225298" name="Text Box 15"/>
          <p:cNvSpPr txBox="1">
            <a:spLocks noChangeArrowheads="1"/>
          </p:cNvSpPr>
          <p:nvPr/>
        </p:nvSpPr>
        <p:spPr bwMode="auto">
          <a:xfrm>
            <a:off x="2405063" y="3632200"/>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0,2</a:t>
            </a:r>
          </a:p>
        </p:txBody>
      </p:sp>
      <p:sp>
        <p:nvSpPr>
          <p:cNvPr id="225299" name="Text Box 16"/>
          <p:cNvSpPr txBox="1">
            <a:spLocks noChangeArrowheads="1"/>
          </p:cNvSpPr>
          <p:nvPr/>
        </p:nvSpPr>
        <p:spPr bwMode="auto">
          <a:xfrm>
            <a:off x="981075" y="3652838"/>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0,3</a:t>
            </a:r>
          </a:p>
        </p:txBody>
      </p:sp>
      <p:sp>
        <p:nvSpPr>
          <p:cNvPr id="225300" name="Text Box 17"/>
          <p:cNvSpPr txBox="1">
            <a:spLocks noChangeArrowheads="1"/>
          </p:cNvSpPr>
          <p:nvPr/>
        </p:nvSpPr>
        <p:spPr bwMode="auto">
          <a:xfrm>
            <a:off x="4395788" y="4362450"/>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1,0</a:t>
            </a:r>
          </a:p>
        </p:txBody>
      </p:sp>
      <p:sp>
        <p:nvSpPr>
          <p:cNvPr id="225301" name="Text Box 18"/>
          <p:cNvSpPr txBox="1">
            <a:spLocks noChangeArrowheads="1"/>
          </p:cNvSpPr>
          <p:nvPr/>
        </p:nvSpPr>
        <p:spPr bwMode="auto">
          <a:xfrm>
            <a:off x="3721100" y="3384550"/>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1,1</a:t>
            </a:r>
          </a:p>
        </p:txBody>
      </p:sp>
      <p:sp>
        <p:nvSpPr>
          <p:cNvPr id="225302" name="Text Box 19"/>
          <p:cNvSpPr txBox="1">
            <a:spLocks noChangeArrowheads="1"/>
          </p:cNvSpPr>
          <p:nvPr/>
        </p:nvSpPr>
        <p:spPr bwMode="auto">
          <a:xfrm>
            <a:off x="3275013" y="2654300"/>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1,2</a:t>
            </a:r>
          </a:p>
        </p:txBody>
      </p:sp>
      <p:sp>
        <p:nvSpPr>
          <p:cNvPr id="225303" name="Text Box 20"/>
          <p:cNvSpPr txBox="1">
            <a:spLocks noChangeArrowheads="1"/>
          </p:cNvSpPr>
          <p:nvPr/>
        </p:nvSpPr>
        <p:spPr bwMode="auto">
          <a:xfrm>
            <a:off x="1871663" y="2613025"/>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1,3</a:t>
            </a:r>
          </a:p>
        </p:txBody>
      </p:sp>
      <p:sp>
        <p:nvSpPr>
          <p:cNvPr id="225304" name="Text Box 21"/>
          <p:cNvSpPr txBox="1">
            <a:spLocks noChangeArrowheads="1"/>
          </p:cNvSpPr>
          <p:nvPr/>
        </p:nvSpPr>
        <p:spPr bwMode="auto">
          <a:xfrm>
            <a:off x="5553075" y="3835400"/>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2,0</a:t>
            </a:r>
          </a:p>
        </p:txBody>
      </p:sp>
      <p:sp>
        <p:nvSpPr>
          <p:cNvPr id="225305" name="Text Box 22"/>
          <p:cNvSpPr txBox="1">
            <a:spLocks noChangeArrowheads="1"/>
          </p:cNvSpPr>
          <p:nvPr/>
        </p:nvSpPr>
        <p:spPr bwMode="auto">
          <a:xfrm>
            <a:off x="5265738" y="2998788"/>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2,1</a:t>
            </a:r>
          </a:p>
        </p:txBody>
      </p:sp>
      <p:sp>
        <p:nvSpPr>
          <p:cNvPr id="225306" name="Text Box 23"/>
          <p:cNvSpPr txBox="1">
            <a:spLocks noChangeArrowheads="1"/>
          </p:cNvSpPr>
          <p:nvPr/>
        </p:nvSpPr>
        <p:spPr bwMode="auto">
          <a:xfrm>
            <a:off x="4291013" y="2409825"/>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2,2</a:t>
            </a:r>
          </a:p>
        </p:txBody>
      </p:sp>
      <p:sp>
        <p:nvSpPr>
          <p:cNvPr id="225307" name="Text Box 24"/>
          <p:cNvSpPr txBox="1">
            <a:spLocks noChangeArrowheads="1"/>
          </p:cNvSpPr>
          <p:nvPr/>
        </p:nvSpPr>
        <p:spPr bwMode="auto">
          <a:xfrm>
            <a:off x="3517900" y="1739900"/>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2,3</a:t>
            </a:r>
          </a:p>
        </p:txBody>
      </p:sp>
      <p:sp>
        <p:nvSpPr>
          <p:cNvPr id="225308" name="Text Box 25"/>
          <p:cNvSpPr txBox="1">
            <a:spLocks noChangeArrowheads="1"/>
          </p:cNvSpPr>
          <p:nvPr/>
        </p:nvSpPr>
        <p:spPr bwMode="auto">
          <a:xfrm>
            <a:off x="7058025" y="3976688"/>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3,0</a:t>
            </a:r>
          </a:p>
        </p:txBody>
      </p:sp>
      <p:sp>
        <p:nvSpPr>
          <p:cNvPr id="225309" name="Text Box 26"/>
          <p:cNvSpPr txBox="1">
            <a:spLocks noChangeArrowheads="1"/>
          </p:cNvSpPr>
          <p:nvPr/>
        </p:nvSpPr>
        <p:spPr bwMode="auto">
          <a:xfrm>
            <a:off x="6565900" y="2571750"/>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3,1</a:t>
            </a:r>
          </a:p>
        </p:txBody>
      </p:sp>
      <p:sp>
        <p:nvSpPr>
          <p:cNvPr id="225310" name="Text Box 27"/>
          <p:cNvSpPr txBox="1">
            <a:spLocks noChangeArrowheads="1"/>
          </p:cNvSpPr>
          <p:nvPr/>
        </p:nvSpPr>
        <p:spPr bwMode="auto">
          <a:xfrm>
            <a:off x="5491163" y="1801813"/>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3,2</a:t>
            </a:r>
          </a:p>
        </p:txBody>
      </p:sp>
      <p:sp>
        <p:nvSpPr>
          <p:cNvPr id="225311" name="Text Box 28"/>
          <p:cNvSpPr txBox="1">
            <a:spLocks noChangeArrowheads="1"/>
          </p:cNvSpPr>
          <p:nvPr/>
        </p:nvSpPr>
        <p:spPr bwMode="auto">
          <a:xfrm>
            <a:off x="4938713" y="2490788"/>
            <a:ext cx="84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600" b="1" i="0" u="none" strike="noStrike" kern="1200" cap="none" spc="0" normalizeH="0" baseline="0" noProof="0">
                <a:ln>
                  <a:noFill/>
                </a:ln>
                <a:solidFill>
                  <a:srgbClr val="FF99FF"/>
                </a:solidFill>
                <a:effectLst/>
                <a:uLnTx/>
                <a:uFillTx/>
                <a:latin typeface="Times New Roman" panose="02020603050405020304" pitchFamily="18" charset="0"/>
                <a:ea typeface="宋体" panose="02010600030101010101" pitchFamily="2" charset="-122"/>
                <a:cs typeface="+mn-cs"/>
              </a:rPr>
              <a:t>P</a:t>
            </a:r>
            <a:r>
              <a:rPr kumimoji="0" lang="en-US" altLang="zh-CN" sz="3600" b="1" i="0" u="none" strike="noStrike" kern="1200" cap="none" spc="0" normalizeH="0" baseline="-25000" noProof="0">
                <a:ln>
                  <a:noFill/>
                </a:ln>
                <a:solidFill>
                  <a:srgbClr val="FF99FF"/>
                </a:solidFill>
                <a:effectLst/>
                <a:uLnTx/>
                <a:uFillTx/>
                <a:latin typeface="Times New Roman" panose="02020603050405020304" pitchFamily="18" charset="0"/>
                <a:ea typeface="宋体" panose="02010600030101010101" pitchFamily="2" charset="-122"/>
                <a:cs typeface="+mn-cs"/>
              </a:rPr>
              <a:t>3,3</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F1E8787-149E-4223-A6D3-C85A178C83EC}"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29381" name="Rectangle 2"/>
          <p:cNvSpPr>
            <a:spLocks noGrp="1" noChangeArrowheads="1"/>
          </p:cNvSpPr>
          <p:nvPr>
            <p:ph type="title"/>
          </p:nvPr>
        </p:nvSpPr>
        <p:spPr>
          <a:xfrm>
            <a:off x="1150938" y="255588"/>
            <a:ext cx="7793037" cy="1462087"/>
          </a:xfrm>
        </p:spPr>
        <p:txBody>
          <a:bodyPr/>
          <a:lstStyle/>
          <a:p>
            <a:pPr eaLnBrk="1" hangingPunct="1"/>
            <a:r>
              <a:rPr lang="en-US" altLang="zh-CN" sz="4000" b="1">
                <a:solidFill>
                  <a:schemeClr val="bg1"/>
                </a:solidFill>
                <a:latin typeface="Times New Roman" panose="02020603050405020304" pitchFamily="18" charset="0"/>
              </a:rPr>
              <a:t>Matching of Bezier surfaces (Bezier</a:t>
            </a:r>
            <a:r>
              <a:rPr lang="zh-CN" altLang="en-US" sz="4000" b="1">
                <a:solidFill>
                  <a:schemeClr val="bg1"/>
                </a:solidFill>
                <a:latin typeface="Times New Roman" panose="02020603050405020304" pitchFamily="18" charset="0"/>
              </a:rPr>
              <a:t>曲面的拼接</a:t>
            </a:r>
            <a:r>
              <a:rPr lang="en-US" altLang="zh-CN" sz="4000" b="1">
                <a:solidFill>
                  <a:schemeClr val="bg1"/>
                </a:solidFill>
                <a:latin typeface="Times New Roman" panose="02020603050405020304" pitchFamily="18" charset="0"/>
              </a:rPr>
              <a:t>)</a:t>
            </a:r>
          </a:p>
        </p:txBody>
      </p:sp>
      <p:graphicFrame>
        <p:nvGraphicFramePr>
          <p:cNvPr id="229382" name="Object 26"/>
          <p:cNvGraphicFramePr>
            <a:graphicFrameLocks noGrp="1" noChangeAspect="1"/>
          </p:cNvGraphicFramePr>
          <p:nvPr>
            <p:ph idx="1"/>
          </p:nvPr>
        </p:nvGraphicFramePr>
        <p:xfrm>
          <a:off x="1933575" y="2054225"/>
          <a:ext cx="4333875" cy="4114800"/>
        </p:xfrm>
        <a:graphic>
          <a:graphicData uri="http://schemas.openxmlformats.org/presentationml/2006/ole">
            <mc:AlternateContent xmlns:mc="http://schemas.openxmlformats.org/markup-compatibility/2006">
              <mc:Choice xmlns:v="urn:schemas-microsoft-com:vml" Requires="v">
                <p:oleObj name="BMP 图像" r:id="rId3" imgW="7752381" imgH="7361905" progId="Paint.Picture">
                  <p:embed/>
                </p:oleObj>
              </mc:Choice>
              <mc:Fallback>
                <p:oleObj name="BMP 图像" r:id="rId3" imgW="7752381" imgH="7361905" progId="Paint.Picture">
                  <p:embed/>
                  <p:pic>
                    <p:nvPicPr>
                      <p:cNvPr id="229382"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3575" y="2054225"/>
                        <a:ext cx="43338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3"/>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16"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17"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3C680E8-AD69-47D4-9011-A8DDBD4AB68E}"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35525" name="Rectangle 2"/>
          <p:cNvSpPr>
            <a:spLocks noGrp="1" noChangeArrowheads="1"/>
          </p:cNvSpPr>
          <p:nvPr>
            <p:ph type="title"/>
          </p:nvPr>
        </p:nvSpPr>
        <p:spPr>
          <a:xfrm>
            <a:off x="928688" y="606425"/>
            <a:ext cx="7793037" cy="1062038"/>
          </a:xfrm>
        </p:spPr>
        <p:txBody>
          <a:bodyPr/>
          <a:lstStyle/>
          <a:p>
            <a:pPr eaLnBrk="1" hangingPunct="1"/>
            <a:r>
              <a:rPr lang="en-US" altLang="zh-CN" sz="4000" b="1">
                <a:solidFill>
                  <a:schemeClr val="bg1"/>
                </a:solidFill>
                <a:latin typeface="Times New Roman" panose="02020603050405020304" pitchFamily="18" charset="0"/>
              </a:rPr>
              <a:t>Representing Curves and Surfaces</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a:t>
            </a:r>
            <a:r>
              <a:rPr lang="zh-CN" altLang="en-US" sz="4000" b="1">
                <a:solidFill>
                  <a:schemeClr val="bg1"/>
                </a:solidFill>
                <a:latin typeface="Times New Roman" panose="02020603050405020304" pitchFamily="18" charset="0"/>
              </a:rPr>
              <a:t>曲线与曲面</a:t>
            </a:r>
            <a:r>
              <a:rPr lang="en-US" altLang="zh-CN" sz="4000" b="1">
                <a:solidFill>
                  <a:schemeClr val="bg1"/>
                </a:solidFill>
                <a:latin typeface="Times New Roman" panose="02020603050405020304" pitchFamily="18" charset="0"/>
              </a:rPr>
              <a:t>)</a:t>
            </a:r>
          </a:p>
        </p:txBody>
      </p:sp>
      <p:sp>
        <p:nvSpPr>
          <p:cNvPr id="235526" name="Rectangle 3">
            <a:hlinkClick r:id="" action="ppaction://noaction"/>
          </p:cNvPr>
          <p:cNvSpPr>
            <a:spLocks noChangeArrowheads="1"/>
          </p:cNvSpPr>
          <p:nvPr/>
        </p:nvSpPr>
        <p:spPr bwMode="auto">
          <a:xfrm>
            <a:off x="1755775" y="3251200"/>
            <a:ext cx="4759325" cy="48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Quadric Surfaces(</a:t>
            </a:r>
            <a:r>
              <a:rPr kumimoji="0"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二次曲面</a:t>
            </a: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235527" name="Oval 4"/>
          <p:cNvSpPr>
            <a:spLocks noChangeArrowheads="1"/>
          </p:cNvSpPr>
          <p:nvPr/>
        </p:nvSpPr>
        <p:spPr bwMode="auto">
          <a:xfrm>
            <a:off x="946150" y="3333750"/>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35528" name="Rectangle 5">
            <a:hlinkClick r:id="rId3" action="ppaction://hlinksldjump"/>
          </p:cNvPr>
          <p:cNvSpPr>
            <a:spLocks noChangeArrowheads="1"/>
          </p:cNvSpPr>
          <p:nvPr/>
        </p:nvSpPr>
        <p:spPr bwMode="auto">
          <a:xfrm>
            <a:off x="1755775" y="4602163"/>
            <a:ext cx="5903913"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Bezier Spline curves and surface</a:t>
            </a:r>
          </a:p>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(Bezier</a:t>
            </a:r>
            <a:r>
              <a:rPr kumimoji="0"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曲线曲面</a:t>
            </a: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235529" name="Oval 6"/>
          <p:cNvSpPr>
            <a:spLocks noChangeArrowheads="1"/>
          </p:cNvSpPr>
          <p:nvPr/>
        </p:nvSpPr>
        <p:spPr bwMode="auto">
          <a:xfrm>
            <a:off x="946150" y="470217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35530" name="Rectangle 7">
            <a:hlinkClick r:id="rId4" action="ppaction://hlinksldjump"/>
          </p:cNvPr>
          <p:cNvSpPr>
            <a:spLocks noChangeArrowheads="1"/>
          </p:cNvSpPr>
          <p:nvPr/>
        </p:nvSpPr>
        <p:spPr bwMode="auto">
          <a:xfrm>
            <a:off x="1755775" y="1838325"/>
            <a:ext cx="3513138" cy="55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Polyhedra</a:t>
            </a:r>
            <a:r>
              <a:rPr kumimoji="0"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（多面体</a:t>
            </a: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235531" name="Oval 8"/>
          <p:cNvSpPr>
            <a:spLocks noChangeArrowheads="1"/>
          </p:cNvSpPr>
          <p:nvPr/>
        </p:nvSpPr>
        <p:spPr bwMode="auto">
          <a:xfrm>
            <a:off x="946150" y="19542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35532" name="Rectangle 9">
            <a:hlinkClick r:id="rId5" action="ppaction://hlinksldjump"/>
          </p:cNvPr>
          <p:cNvSpPr>
            <a:spLocks noChangeArrowheads="1"/>
          </p:cNvSpPr>
          <p:nvPr/>
        </p:nvSpPr>
        <p:spPr bwMode="auto">
          <a:xfrm>
            <a:off x="1755775" y="2347913"/>
            <a:ext cx="6859588"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Fundaments of Curves and Surfaces</a:t>
            </a:r>
          </a:p>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0"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曲线曲面基础</a:t>
            </a: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235533" name="Oval 10"/>
          <p:cNvSpPr>
            <a:spLocks noChangeArrowheads="1"/>
          </p:cNvSpPr>
          <p:nvPr/>
        </p:nvSpPr>
        <p:spPr bwMode="auto">
          <a:xfrm>
            <a:off x="946150" y="241141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35534" name="Rectangle 11">
            <a:hlinkClick r:id="" action="ppaction://noaction"/>
          </p:cNvPr>
          <p:cNvSpPr>
            <a:spLocks noChangeArrowheads="1"/>
          </p:cNvSpPr>
          <p:nvPr/>
        </p:nvSpPr>
        <p:spPr bwMode="auto">
          <a:xfrm>
            <a:off x="1755775" y="5521325"/>
            <a:ext cx="5719763"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B Spline curves and surface</a:t>
            </a:r>
          </a:p>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(B</a:t>
            </a:r>
            <a:r>
              <a:rPr kumimoji="0" lang="zh-CN" altLang="en-US" sz="28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样条曲线曲面</a:t>
            </a:r>
            <a:r>
              <a:rPr kumimoji="0" lang="en-US" altLang="zh-CN" sz="28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a:t>
            </a:r>
          </a:p>
        </p:txBody>
      </p:sp>
      <p:sp>
        <p:nvSpPr>
          <p:cNvPr id="235535" name="Oval 12"/>
          <p:cNvSpPr>
            <a:spLocks noChangeArrowheads="1"/>
          </p:cNvSpPr>
          <p:nvPr/>
        </p:nvSpPr>
        <p:spPr bwMode="auto">
          <a:xfrm>
            <a:off x="946150" y="5605463"/>
            <a:ext cx="347663" cy="325437"/>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235536" name="Rectangle 13">
            <a:hlinkClick r:id="rId3" action="ppaction://hlinksldjump"/>
          </p:cNvPr>
          <p:cNvSpPr>
            <a:spLocks noChangeArrowheads="1"/>
          </p:cNvSpPr>
          <p:nvPr/>
        </p:nvSpPr>
        <p:spPr bwMode="auto">
          <a:xfrm>
            <a:off x="1755775" y="3711575"/>
            <a:ext cx="5868988"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50888"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Cubic-Spline Interpolation Methods</a:t>
            </a:r>
          </a:p>
          <a:p>
            <a:pPr marL="0" marR="0" lvl="0" indent="0" algn="l" defTabSz="914400" rtl="0" eaLnBrk="1" fontAlgn="base" latinLnBrk="0" hangingPunct="1">
              <a:lnSpc>
                <a:spcPct val="90000"/>
              </a:lnSpc>
              <a:spcBef>
                <a:spcPct val="20000"/>
              </a:spcBef>
              <a:spcAft>
                <a:spcPct val="0"/>
              </a:spcAft>
              <a:buClr>
                <a:srgbClr val="3333CC"/>
              </a:buClr>
              <a:buSzPct val="60000"/>
              <a:buFont typeface="Wingdings" panose="05000000000000000000" pitchFamily="2" charset="2"/>
              <a:buNone/>
              <a:tabLst/>
              <a:defRPr/>
            </a:pP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r>
              <a:rPr kumimoji="0"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三次样条插值方法</a:t>
            </a:r>
            <a:r>
              <a:rPr kumimoji="0"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a:t>
            </a:r>
          </a:p>
        </p:txBody>
      </p:sp>
      <p:sp>
        <p:nvSpPr>
          <p:cNvPr id="235537" name="Oval 14"/>
          <p:cNvSpPr>
            <a:spLocks noChangeArrowheads="1"/>
          </p:cNvSpPr>
          <p:nvPr/>
        </p:nvSpPr>
        <p:spPr bwMode="auto">
          <a:xfrm>
            <a:off x="946150" y="3794125"/>
            <a:ext cx="347663" cy="325438"/>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6EC7245D-DC8B-45F9-96CB-9E60BB4D8277}"/>
              </a:ext>
            </a:extLst>
          </p:cNvPr>
          <p:cNvSpPr>
            <a:spLocks noGrp="1"/>
          </p:cNvSpPr>
          <p:nvPr>
            <p:ph type="dt" sz="quarter" idx="10"/>
          </p:nvPr>
        </p:nvSpPr>
        <p:spPr/>
        <p:txBody>
          <a:bodyPr/>
          <a:lstStyle/>
          <a:p>
            <a:pPr>
              <a:defRPr/>
            </a:pPr>
            <a:r>
              <a:rPr lang="en-US" altLang="zh-CN"/>
              <a:t>2023-11-14</a:t>
            </a:r>
          </a:p>
        </p:txBody>
      </p:sp>
      <p:sp>
        <p:nvSpPr>
          <p:cNvPr id="12" name="页脚占位符 4">
            <a:extLst>
              <a:ext uri="{FF2B5EF4-FFF2-40B4-BE49-F238E27FC236}">
                <a16:creationId xmlns:a16="http://schemas.microsoft.com/office/drawing/2014/main" id="{7854B971-2128-415F-8EDC-84B929040FC6}"/>
              </a:ext>
            </a:extLst>
          </p:cNvPr>
          <p:cNvSpPr>
            <a:spLocks noGrp="1"/>
          </p:cNvSpPr>
          <p:nvPr>
            <p:ph type="ftr" sz="quarter" idx="11"/>
          </p:nvPr>
        </p:nvSpPr>
        <p:spPr/>
        <p:txBody>
          <a:bodyPr/>
          <a:lstStyle/>
          <a:p>
            <a:pPr>
              <a:defRPr/>
            </a:pPr>
            <a:r>
              <a:rPr lang="en-US" altLang="zh-CN"/>
              <a:t>北京林业大学</a:t>
            </a:r>
          </a:p>
        </p:txBody>
      </p:sp>
      <p:sp>
        <p:nvSpPr>
          <p:cNvPr id="13" name="灯片编号占位符 5">
            <a:extLst>
              <a:ext uri="{FF2B5EF4-FFF2-40B4-BE49-F238E27FC236}">
                <a16:creationId xmlns:a16="http://schemas.microsoft.com/office/drawing/2014/main" id="{28725F8F-A947-4224-8DD2-77E386301D4A}"/>
              </a:ext>
            </a:extLst>
          </p:cNvPr>
          <p:cNvSpPr>
            <a:spLocks noGrp="1"/>
          </p:cNvSpPr>
          <p:nvPr>
            <p:ph type="sldNum" sz="quarter" idx="12"/>
          </p:nvPr>
        </p:nvSpPr>
        <p:spPr/>
        <p:txBody>
          <a:bodyPr/>
          <a:lstStyle/>
          <a:p>
            <a:pPr>
              <a:defRPr/>
            </a:pPr>
            <a:fld id="{4ED2A26F-E969-4943-A182-AB2F3578C5D4}" type="slidenum">
              <a:rPr lang="en-US" altLang="zh-CN"/>
              <a:pPr>
                <a:defRPr/>
              </a:pPr>
              <a:t>8</a:t>
            </a:fld>
            <a:endParaRPr lang="en-US" altLang="zh-CN"/>
          </a:p>
        </p:txBody>
      </p:sp>
      <p:sp>
        <p:nvSpPr>
          <p:cNvPr id="25605" name="Rectangle 2">
            <a:extLst>
              <a:ext uri="{FF2B5EF4-FFF2-40B4-BE49-F238E27FC236}">
                <a16:creationId xmlns:a16="http://schemas.microsoft.com/office/drawing/2014/main" id="{78FD46EE-CE62-4075-89FD-1E0D082F138A}"/>
              </a:ext>
            </a:extLst>
          </p:cNvPr>
          <p:cNvSpPr>
            <a:spLocks noGrp="1" noChangeArrowheads="1"/>
          </p:cNvSpPr>
          <p:nvPr>
            <p:ph type="title"/>
          </p:nvPr>
        </p:nvSpPr>
        <p:spPr>
          <a:xfrm>
            <a:off x="1122363" y="347663"/>
            <a:ext cx="7564437" cy="1462087"/>
          </a:xfrm>
        </p:spPr>
        <p:txBody>
          <a:bodyPr/>
          <a:lstStyle/>
          <a:p>
            <a:pPr eaLnBrk="1" hangingPunct="1"/>
            <a:r>
              <a:rPr lang="en-US" altLang="zh-CN" sz="3600" b="1">
                <a:solidFill>
                  <a:schemeClr val="bg1"/>
                </a:solidFill>
                <a:latin typeface="Times New Roman" panose="02020603050405020304" pitchFamily="18" charset="0"/>
              </a:rPr>
              <a:t>Fitting the discrete points</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由离散点来近似地决定曲线和曲面</a:t>
            </a:r>
            <a:r>
              <a:rPr lang="en-US" altLang="zh-CN" sz="3600" b="1">
                <a:solidFill>
                  <a:schemeClr val="bg1"/>
                </a:solidFill>
                <a:latin typeface="Times New Roman" panose="02020603050405020304" pitchFamily="18" charset="0"/>
              </a:rPr>
              <a:t>)</a:t>
            </a:r>
          </a:p>
        </p:txBody>
      </p:sp>
      <p:sp>
        <p:nvSpPr>
          <p:cNvPr id="25606" name="Rectangle 8">
            <a:extLst>
              <a:ext uri="{FF2B5EF4-FFF2-40B4-BE49-F238E27FC236}">
                <a16:creationId xmlns:a16="http://schemas.microsoft.com/office/drawing/2014/main" id="{F795E887-65BA-4A10-985E-25689C876F27}"/>
              </a:ext>
            </a:extLst>
          </p:cNvPr>
          <p:cNvSpPr>
            <a:spLocks noChangeArrowheads="1"/>
          </p:cNvSpPr>
          <p:nvPr/>
        </p:nvSpPr>
        <p:spPr bwMode="auto">
          <a:xfrm>
            <a:off x="0" y="2635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5607" name="Rectangle 10">
            <a:extLst>
              <a:ext uri="{FF2B5EF4-FFF2-40B4-BE49-F238E27FC236}">
                <a16:creationId xmlns:a16="http://schemas.microsoft.com/office/drawing/2014/main" id="{51B62DF0-5822-42AA-BF9C-B7A2CF845D2A}"/>
              </a:ext>
            </a:extLst>
          </p:cNvPr>
          <p:cNvSpPr>
            <a:spLocks noChangeArrowheads="1"/>
          </p:cNvSpPr>
          <p:nvPr/>
        </p:nvSpPr>
        <p:spPr bwMode="auto">
          <a:xfrm>
            <a:off x="0" y="2635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5608" name="Rectangle 12">
            <a:extLst>
              <a:ext uri="{FF2B5EF4-FFF2-40B4-BE49-F238E27FC236}">
                <a16:creationId xmlns:a16="http://schemas.microsoft.com/office/drawing/2014/main" id="{BCC7ED42-1434-429A-A1F0-E0EE260C0618}"/>
              </a:ext>
            </a:extLst>
          </p:cNvPr>
          <p:cNvSpPr>
            <a:spLocks noChangeArrowheads="1"/>
          </p:cNvSpPr>
          <p:nvPr/>
        </p:nvSpPr>
        <p:spPr bwMode="auto">
          <a:xfrm>
            <a:off x="0" y="2635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5609" name="Rectangle 14">
            <a:extLst>
              <a:ext uri="{FF2B5EF4-FFF2-40B4-BE49-F238E27FC236}">
                <a16:creationId xmlns:a16="http://schemas.microsoft.com/office/drawing/2014/main" id="{5A621A9A-E2E7-4974-B135-8C7D68A3A73A}"/>
              </a:ext>
            </a:extLst>
          </p:cNvPr>
          <p:cNvSpPr>
            <a:spLocks noChangeArrowheads="1"/>
          </p:cNvSpPr>
          <p:nvPr/>
        </p:nvSpPr>
        <p:spPr bwMode="auto">
          <a:xfrm>
            <a:off x="0" y="2635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pic>
        <p:nvPicPr>
          <p:cNvPr id="25610" name="Picture 15" descr="200832110416381466">
            <a:extLst>
              <a:ext uri="{FF2B5EF4-FFF2-40B4-BE49-F238E27FC236}">
                <a16:creationId xmlns:a16="http://schemas.microsoft.com/office/drawing/2014/main" id="{9807C681-65B9-4E0B-9061-DB86A9785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575" y="1985963"/>
            <a:ext cx="3575050" cy="391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Rectangle 16">
            <a:extLst>
              <a:ext uri="{FF2B5EF4-FFF2-40B4-BE49-F238E27FC236}">
                <a16:creationId xmlns:a16="http://schemas.microsoft.com/office/drawing/2014/main" id="{F328A874-9AE5-4C47-9C2D-00122570820F}"/>
              </a:ext>
            </a:extLst>
          </p:cNvPr>
          <p:cNvSpPr>
            <a:spLocks noChangeArrowheads="1"/>
          </p:cNvSpPr>
          <p:nvPr/>
        </p:nvSpPr>
        <p:spPr bwMode="auto">
          <a:xfrm>
            <a:off x="6162675" y="3076575"/>
            <a:ext cx="2981325"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
              </a:spcBef>
              <a:buClrTx/>
              <a:buSzTx/>
              <a:buFontTx/>
              <a:buNone/>
            </a:pPr>
            <a:r>
              <a:rPr kumimoji="1" lang="zh-CN" altLang="en-US" sz="1800">
                <a:latin typeface="Times New Roman" panose="02020603050405020304" pitchFamily="18" charset="0"/>
              </a:rPr>
              <a:t>由离散点来近似地决定曲线和曲面，即通过测量或实验得到一系列有序点列，根据这些点列需构造出一条光滑曲线，以直观地反映出实验特性、变化规律和趋势等。</a:t>
            </a:r>
          </a:p>
        </p:txBody>
      </p:sp>
      <p:sp>
        <p:nvSpPr>
          <p:cNvPr id="25612" name="Rectangle 17">
            <a:extLst>
              <a:ext uri="{FF2B5EF4-FFF2-40B4-BE49-F238E27FC236}">
                <a16:creationId xmlns:a16="http://schemas.microsoft.com/office/drawing/2014/main" id="{60E95197-0F58-40FE-9DB8-16E15E21E41F}"/>
              </a:ext>
            </a:extLst>
          </p:cNvPr>
          <p:cNvSpPr>
            <a:spLocks noChangeArrowheads="1"/>
          </p:cNvSpPr>
          <p:nvPr/>
        </p:nvSpPr>
        <p:spPr bwMode="auto">
          <a:xfrm>
            <a:off x="1892300" y="6007100"/>
            <a:ext cx="45418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latin typeface="Times New Roman" panose="02020603050405020304" pitchFamily="18" charset="0"/>
              </a:rPr>
              <a:t>水分拟合曲线 </a:t>
            </a:r>
            <a:r>
              <a:rPr lang="en-US" altLang="zh-CN" sz="1800">
                <a:latin typeface="Times New Roman" panose="02020603050405020304" pitchFamily="18" charset="0"/>
              </a:rPr>
              <a:t>X</a:t>
            </a:r>
            <a:r>
              <a:rPr lang="zh-CN" altLang="en-US" sz="1800">
                <a:latin typeface="Times New Roman" panose="02020603050405020304" pitchFamily="18" charset="0"/>
              </a:rPr>
              <a:t>轴为电压，</a:t>
            </a:r>
            <a:r>
              <a:rPr lang="en-US" altLang="zh-CN" sz="1800">
                <a:latin typeface="Times New Roman" panose="02020603050405020304" pitchFamily="18" charset="0"/>
              </a:rPr>
              <a:t>Y</a:t>
            </a:r>
            <a:r>
              <a:rPr lang="zh-CN" altLang="en-US" sz="1800">
                <a:latin typeface="Times New Roman" panose="02020603050405020304" pitchFamily="18" charset="0"/>
              </a:rPr>
              <a:t>轴为水分数值 </a:t>
            </a:r>
          </a:p>
        </p:txBody>
      </p:sp>
      <p:sp>
        <p:nvSpPr>
          <p:cNvPr id="25613" name="Rectangle 18">
            <a:extLst>
              <a:ext uri="{FF2B5EF4-FFF2-40B4-BE49-F238E27FC236}">
                <a16:creationId xmlns:a16="http://schemas.microsoft.com/office/drawing/2014/main" id="{45F8FBAC-C337-4ABD-89E9-26D05E879592}"/>
              </a:ext>
            </a:extLst>
          </p:cNvPr>
          <p:cNvSpPr>
            <a:spLocks noChangeArrowheads="1"/>
          </p:cNvSpPr>
          <p:nvPr/>
        </p:nvSpPr>
        <p:spPr bwMode="auto">
          <a:xfrm>
            <a:off x="420688" y="2493963"/>
            <a:ext cx="1752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zh-CN" altLang="en-US" sz="1800">
                <a:latin typeface="Times New Roman" panose="02020603050405020304" pitchFamily="18" charset="0"/>
              </a:rPr>
              <a:t>刹车油微水测量仪标定曲线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endParaRPr kumimoji="0" lang="en-US" altLang="zh-CN" sz="1400" b="0" i="0" u="none" strike="noStrike" kern="1200" cap="none" spc="0" normalizeH="0" baseline="0" noProof="0" dirty="0">
              <a:ln>
                <a:noFill/>
              </a:ln>
              <a:solidFill>
                <a:srgbClr val="000000"/>
              </a:solidFill>
              <a:effectLst/>
              <a:uLnTx/>
              <a:uFillTx/>
              <a:latin typeface="Tahoma"/>
              <a:ea typeface="宋体" panose="02010600030101010101" pitchFamily="2" charset="-122"/>
              <a:cs typeface="+mn-cs"/>
            </a:endParaRPr>
          </a:p>
        </p:txBody>
      </p:sp>
      <p:sp>
        <p:nvSpPr>
          <p:cNvPr id="15"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dirty="0" err="1">
                <a:ln>
                  <a:noFill/>
                </a:ln>
                <a:solidFill>
                  <a:srgbClr val="000000"/>
                </a:solidFill>
                <a:effectLst/>
                <a:uLnTx/>
                <a:uFillTx/>
                <a:latin typeface="Tahoma"/>
                <a:ea typeface="宋体" panose="02010600030101010101" pitchFamily="2" charset="-122"/>
                <a:cs typeface="+mn-cs"/>
              </a:rPr>
              <a:t>北京林业大学</a:t>
            </a:r>
            <a:endParaRPr kumimoji="0" lang="en-US" altLang="zh-CN" sz="1400" b="0" i="0" u="none" strike="noStrike" kern="1200" cap="none" spc="0" normalizeH="0" baseline="0" noProof="0" dirty="0">
              <a:ln>
                <a:noFill/>
              </a:ln>
              <a:solidFill>
                <a:srgbClr val="000000"/>
              </a:solidFill>
              <a:effectLst/>
              <a:uLnTx/>
              <a:uFillTx/>
              <a:latin typeface="Tahoma"/>
              <a:ea typeface="宋体" panose="02010600030101010101" pitchFamily="2" charset="-122"/>
              <a:cs typeface="+mn-cs"/>
            </a:endParaRPr>
          </a:p>
        </p:txBody>
      </p:sp>
      <p:sp>
        <p:nvSpPr>
          <p:cNvPr id="16"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8881CCB-75DE-4FCB-98F2-412D037779B4}"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37573" name="Rectangle 2"/>
          <p:cNvSpPr>
            <a:spLocks noGrp="1" noChangeArrowheads="1"/>
          </p:cNvSpPr>
          <p:nvPr>
            <p:ph type="title"/>
          </p:nvPr>
        </p:nvSpPr>
        <p:spPr/>
        <p:txBody>
          <a:bodyPr/>
          <a:lstStyle/>
          <a:p>
            <a:pPr eaLnBrk="1" hangingPunct="1"/>
            <a:r>
              <a:rPr lang="en-US" altLang="zh-CN" sz="4000" b="1">
                <a:solidFill>
                  <a:schemeClr val="bg1"/>
                </a:solidFill>
                <a:latin typeface="Times New Roman" panose="02020603050405020304" pitchFamily="18" charset="0"/>
              </a:rPr>
              <a:t>B Spline curves and surface</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(B</a:t>
            </a:r>
            <a:r>
              <a:rPr lang="zh-CN" altLang="en-US" sz="4000" b="1">
                <a:solidFill>
                  <a:schemeClr val="bg1"/>
                </a:solidFill>
                <a:latin typeface="Times New Roman" panose="02020603050405020304" pitchFamily="18" charset="0"/>
              </a:rPr>
              <a:t>样条曲线曲面</a:t>
            </a:r>
            <a:r>
              <a:rPr lang="en-US" altLang="zh-CN" sz="4000" b="1">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3247107" name="Object 3"/>
              <p:cNvSpPr txBox="1">
                <a:spLocks noGrp="1"/>
              </p:cNvSpPr>
              <p:nvPr>
                <p:ph sz="half" idx="1"/>
              </p:nvPr>
            </p:nvSpPr>
            <p:spPr bwMode="auto">
              <a:xfrm>
                <a:off x="625475" y="2624138"/>
                <a:ext cx="6500813" cy="94456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sz="2000" b="1" i="1" smtClean="0">
                          <a:solidFill>
                            <a:schemeClr val="accent1">
                              <a:lumMod val="60000"/>
                              <a:lumOff val="40000"/>
                            </a:schemeClr>
                          </a:solidFill>
                          <a:latin typeface="Cambria Math" panose="02040503050406030204" pitchFamily="18" charset="0"/>
                        </a:rPr>
                        <m:t>𝒑</m:t>
                      </m:r>
                      <m:r>
                        <a:rPr lang="zh-CN" altLang="en-US" sz="2000" b="1" i="1" smtClean="0">
                          <a:solidFill>
                            <a:schemeClr val="accent1">
                              <a:lumMod val="60000"/>
                              <a:lumOff val="40000"/>
                            </a:schemeClr>
                          </a:solidFill>
                          <a:latin typeface="Cambria Math" panose="02040503050406030204" pitchFamily="18" charset="0"/>
                        </a:rPr>
                        <m:t>(</m:t>
                      </m:r>
                      <m:r>
                        <a:rPr lang="zh-CN" altLang="en-US" sz="2000" b="1" i="1" smtClean="0">
                          <a:solidFill>
                            <a:schemeClr val="accent1">
                              <a:lumMod val="60000"/>
                              <a:lumOff val="40000"/>
                            </a:schemeClr>
                          </a:solidFill>
                          <a:latin typeface="Cambria Math" panose="02040503050406030204" pitchFamily="18" charset="0"/>
                        </a:rPr>
                        <m:t>𝒕</m:t>
                      </m:r>
                      <m:r>
                        <a:rPr lang="zh-CN" altLang="en-US" sz="2000" b="1" i="1" smtClean="0">
                          <a:solidFill>
                            <a:schemeClr val="accent1">
                              <a:lumMod val="60000"/>
                              <a:lumOff val="40000"/>
                            </a:schemeClr>
                          </a:solidFill>
                          <a:latin typeface="Cambria Math" panose="02040503050406030204" pitchFamily="18" charset="0"/>
                        </a:rPr>
                        <m:t>)=</m:t>
                      </m:r>
                      <m:nary>
                        <m:naryPr>
                          <m:chr m:val="∑"/>
                          <m:ctrlPr>
                            <a:rPr lang="zh-CN" altLang="en-US" sz="2000" b="1" i="1">
                              <a:solidFill>
                                <a:schemeClr val="accent1">
                                  <a:lumMod val="60000"/>
                                  <a:lumOff val="40000"/>
                                </a:schemeClr>
                              </a:solidFill>
                              <a:latin typeface="Cambria Math" panose="02040503050406030204" pitchFamily="18" charset="0"/>
                            </a:rPr>
                          </m:ctrlPr>
                        </m:naryPr>
                        <m:sub>
                          <m:r>
                            <a:rPr lang="zh-CN" altLang="en-US" sz="2000" b="1" i="1">
                              <a:solidFill>
                                <a:schemeClr val="accent1">
                                  <a:lumMod val="60000"/>
                                  <a:lumOff val="40000"/>
                                </a:schemeClr>
                              </a:solidFill>
                              <a:latin typeface="Cambria Math" panose="02040503050406030204" pitchFamily="18" charset="0"/>
                            </a:rPr>
                            <m:t>𝒊</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𝟎</m:t>
                          </m:r>
                        </m:sub>
                        <m:sup>
                          <m:r>
                            <a:rPr lang="zh-CN" altLang="en-US" sz="2000" b="1" i="1">
                              <a:solidFill>
                                <a:schemeClr val="accent1">
                                  <a:lumMod val="60000"/>
                                  <a:lumOff val="40000"/>
                                </a:schemeClr>
                              </a:solidFill>
                              <a:latin typeface="Cambria Math" panose="02040503050406030204" pitchFamily="18" charset="0"/>
                            </a:rPr>
                            <m:t>𝒏</m:t>
                          </m:r>
                        </m:sup>
                        <m:e>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𝑷</m:t>
                              </m:r>
                            </m:e>
                            <m:sub>
                              <m:r>
                                <a:rPr lang="zh-CN" altLang="en-US" sz="2000" b="1" i="1">
                                  <a:solidFill>
                                    <a:schemeClr val="accent1">
                                      <a:lumMod val="60000"/>
                                      <a:lumOff val="40000"/>
                                    </a:schemeClr>
                                  </a:solidFill>
                                  <a:latin typeface="Cambria Math" panose="02040503050406030204" pitchFamily="18" charset="0"/>
                                </a:rPr>
                                <m:t>𝒊</m:t>
                              </m:r>
                            </m:sub>
                          </m:sSub>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𝑩</m:t>
                              </m:r>
                            </m:e>
                            <m:sub>
                              <m:r>
                                <a:rPr lang="zh-CN" altLang="en-US" sz="2000" b="1" i="1">
                                  <a:solidFill>
                                    <a:schemeClr val="accent1">
                                      <a:lumMod val="60000"/>
                                      <a:lumOff val="40000"/>
                                    </a:schemeClr>
                                  </a:solidFill>
                                  <a:latin typeface="Cambria Math" panose="02040503050406030204" pitchFamily="18" charset="0"/>
                                </a:rPr>
                                <m:t>𝒊</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𝒌</m:t>
                              </m:r>
                            </m:sub>
                          </m:sSub>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𝒕</m:t>
                          </m:r>
                          <m:r>
                            <a:rPr lang="zh-CN" altLang="en-US" sz="2000" b="1" i="1">
                              <a:solidFill>
                                <a:schemeClr val="accent1">
                                  <a:lumMod val="60000"/>
                                  <a:lumOff val="40000"/>
                                </a:schemeClr>
                              </a:solidFill>
                              <a:latin typeface="Cambria Math" panose="02040503050406030204" pitchFamily="18" charset="0"/>
                            </a:rPr>
                            <m:t>)</m:t>
                          </m:r>
                          <m:r>
                            <m:rPr>
                              <m:nor/>
                            </m:rPr>
                            <a:rPr lang="zh-CN" altLang="en-US" sz="2000" b="1" i="0">
                              <a:solidFill>
                                <a:schemeClr val="accent1">
                                  <a:lumMod val="60000"/>
                                  <a:lumOff val="40000"/>
                                </a:schemeClr>
                              </a:solidFill>
                              <a:latin typeface="Cambria Math" panose="02040503050406030204" pitchFamily="18" charset="0"/>
                            </a:rPr>
                            <m:t>      </m:t>
                          </m:r>
                          <m:r>
                            <m:rPr>
                              <m:nor/>
                            </m:rPr>
                            <a:rPr lang="zh-CN" altLang="en-US" sz="2000" b="1" i="0">
                              <a:solidFill>
                                <a:schemeClr val="accent1">
                                  <a:lumMod val="60000"/>
                                  <a:lumOff val="40000"/>
                                </a:schemeClr>
                              </a:solidFill>
                              <a:latin typeface="Cambria Math" panose="02040503050406030204" pitchFamily="18" charset="0"/>
                            </a:rPr>
                            <m:t>t</m:t>
                          </m:r>
                          <m:r>
                            <a:rPr lang="zh-CN" altLang="en-US" sz="2000" b="1" i="1">
                              <a:solidFill>
                                <a:schemeClr val="accent1">
                                  <a:lumMod val="60000"/>
                                  <a:lumOff val="40000"/>
                                </a:schemeClr>
                              </a:solidFill>
                              <a:latin typeface="Cambria Math" panose="02040503050406030204" pitchFamily="18" charset="0"/>
                            </a:rPr>
                            <m:t>∈[</m:t>
                          </m:r>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0">
                                  <a:solidFill>
                                    <a:schemeClr val="accent1">
                                      <a:lumMod val="60000"/>
                                      <a:lumOff val="40000"/>
                                    </a:schemeClr>
                                  </a:solidFill>
                                  <a:latin typeface="Cambria Math" panose="02040503050406030204" pitchFamily="18" charset="0"/>
                                </a:rPr>
                                <m:t>𝐭</m:t>
                              </m:r>
                            </m:e>
                            <m:sub>
                              <m:r>
                                <m:rPr>
                                  <m:nor/>
                                </m:rPr>
                                <a:rPr lang="zh-CN" altLang="en-US" sz="2000" b="1" i="0">
                                  <a:solidFill>
                                    <a:schemeClr val="accent1">
                                      <a:lumMod val="60000"/>
                                      <a:lumOff val="40000"/>
                                    </a:schemeClr>
                                  </a:solidFill>
                                  <a:latin typeface="Cambria Math" panose="02040503050406030204" pitchFamily="18" charset="0"/>
                                </a:rPr>
                                <m:t>min</m:t>
                              </m:r>
                            </m:sub>
                          </m:sSub>
                          <m:r>
                            <m:rPr>
                              <m:nor/>
                            </m:rPr>
                            <a:rPr lang="zh-CN" altLang="en-US" sz="2000" b="1" i="0">
                              <a:solidFill>
                                <a:schemeClr val="accent1">
                                  <a:lumMod val="60000"/>
                                  <a:lumOff val="40000"/>
                                </a:schemeClr>
                              </a:solidFill>
                              <a:latin typeface="Cambria Math" panose="02040503050406030204" pitchFamily="18" charset="0"/>
                            </a:rPr>
                            <m:t>,</m:t>
                          </m:r>
                          <m:sSub>
                            <m:sSubPr>
                              <m:ctrlPr>
                                <a:rPr lang="zh-CN" altLang="en-US" sz="2000" b="1" i="1">
                                  <a:solidFill>
                                    <a:schemeClr val="accent1">
                                      <a:lumMod val="60000"/>
                                      <a:lumOff val="40000"/>
                                    </a:schemeClr>
                                  </a:solidFill>
                                  <a:latin typeface="Cambria Math" panose="02040503050406030204" pitchFamily="18" charset="0"/>
                                </a:rPr>
                              </m:ctrlPr>
                            </m:sSubPr>
                            <m:e>
                              <m:r>
                                <m:rPr>
                                  <m:nor/>
                                </m:rPr>
                                <a:rPr lang="zh-CN" altLang="en-US" sz="2000" b="1" i="0">
                                  <a:solidFill>
                                    <a:schemeClr val="accent1">
                                      <a:lumMod val="60000"/>
                                      <a:lumOff val="40000"/>
                                    </a:schemeClr>
                                  </a:solidFill>
                                  <a:latin typeface="Cambria Math" panose="02040503050406030204" pitchFamily="18" charset="0"/>
                                </a:rPr>
                                <m:t>t</m:t>
                              </m:r>
                            </m:e>
                            <m:sub>
                              <m:r>
                                <m:rPr>
                                  <m:nor/>
                                </m:rPr>
                                <a:rPr lang="zh-CN" altLang="en-US" sz="2000" b="1" i="0">
                                  <a:solidFill>
                                    <a:schemeClr val="accent1">
                                      <a:lumMod val="60000"/>
                                      <a:lumOff val="40000"/>
                                    </a:schemeClr>
                                  </a:solidFill>
                                  <a:latin typeface="Cambria Math" panose="02040503050406030204" pitchFamily="18" charset="0"/>
                                </a:rPr>
                                <m:t>max</m:t>
                              </m:r>
                            </m:sub>
                          </m:sSub>
                          <m:r>
                            <a:rPr lang="zh-CN" altLang="en-US" sz="2000" b="1" i="1">
                              <a:solidFill>
                                <a:schemeClr val="accent1">
                                  <a:lumMod val="60000"/>
                                  <a:lumOff val="40000"/>
                                </a:schemeClr>
                              </a:solidFill>
                              <a:latin typeface="Cambria Math" panose="02040503050406030204" pitchFamily="18" charset="0"/>
                            </a:rPr>
                            <m:t>]</m:t>
                          </m:r>
                        </m:e>
                      </m:nary>
                      <m:r>
                        <a:rPr lang="zh-CN" altLang="en-US" sz="2000" b="1" i="1">
                          <a:solidFill>
                            <a:schemeClr val="accent1">
                              <a:lumMod val="60000"/>
                              <a:lumOff val="40000"/>
                            </a:schemeClr>
                          </a:solidFill>
                          <a:latin typeface="Cambria Math" panose="02040503050406030204" pitchFamily="18" charset="0"/>
                        </a:rPr>
                        <m:t> </m:t>
                      </m:r>
                      <m:r>
                        <a:rPr lang="zh-CN" altLang="en-US" sz="2000" b="1" i="1">
                          <a:solidFill>
                            <a:schemeClr val="accent1">
                              <a:lumMod val="60000"/>
                              <a:lumOff val="40000"/>
                            </a:schemeClr>
                          </a:solidFill>
                          <a:latin typeface="Cambria Math" panose="02040503050406030204" pitchFamily="18" charset="0"/>
                        </a:rPr>
                        <m:t>𝒌</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𝟐</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𝒏</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𝟏</m:t>
                      </m:r>
                      <m:r>
                        <a:rPr lang="zh-CN" altLang="en-US" sz="2000" b="1" i="1">
                          <a:solidFill>
                            <a:schemeClr val="accent1">
                              <a:lumMod val="60000"/>
                              <a:lumOff val="40000"/>
                            </a:schemeClr>
                          </a:solidFill>
                          <a:latin typeface="Cambria Math" panose="02040503050406030204" pitchFamily="18" charset="0"/>
                        </a:rPr>
                        <m:t>]</m:t>
                      </m:r>
                    </m:oMath>
                  </m:oMathPara>
                </a14:m>
                <a:endParaRPr lang="zh-CN" altLang="en-US" sz="2000" b="1" dirty="0">
                  <a:solidFill>
                    <a:schemeClr val="accent1">
                      <a:lumMod val="60000"/>
                      <a:lumOff val="40000"/>
                    </a:schemeClr>
                  </a:solidFill>
                </a:endParaRPr>
              </a:p>
            </p:txBody>
          </p:sp>
        </mc:Choice>
        <mc:Fallback xmlns="">
          <p:sp>
            <p:nvSpPr>
              <p:cNvPr id="3247107" name="Object 3"/>
              <p:cNvSpPr txBox="1">
                <a:spLocks noRot="1" noChangeAspect="1" noMove="1" noResize="1" noEditPoints="1" noAdjustHandles="1" noChangeArrowheads="1" noChangeShapeType="1" noTextEdit="1"/>
              </p:cNvSpPr>
              <p:nvPr>
                <p:ph sz="half" idx="1"/>
              </p:nvPr>
            </p:nvSpPr>
            <p:spPr bwMode="auto">
              <a:xfrm>
                <a:off x="625475" y="2624138"/>
                <a:ext cx="6500813" cy="944562"/>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47108" name="Object 4"/>
              <p:cNvSpPr txBox="1">
                <a:spLocks noGrp="1"/>
              </p:cNvSpPr>
              <p:nvPr>
                <p:ph sz="half" idx="2"/>
              </p:nvPr>
            </p:nvSpPr>
            <p:spPr bwMode="auto">
              <a:xfrm>
                <a:off x="832644" y="5305426"/>
                <a:ext cx="7463331" cy="946150"/>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sSub>
                        <m:sSubPr>
                          <m:ctrlPr>
                            <a:rPr lang="zh-CN" altLang="en-US" sz="2000" b="1" i="1" smtClean="0">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𝑩</m:t>
                          </m:r>
                        </m:e>
                        <m:sub>
                          <m:r>
                            <a:rPr lang="zh-CN" altLang="en-US" sz="2000" b="1" i="1">
                              <a:solidFill>
                                <a:schemeClr val="accent1">
                                  <a:lumMod val="60000"/>
                                  <a:lumOff val="40000"/>
                                </a:schemeClr>
                              </a:solidFill>
                              <a:latin typeface="Cambria Math" panose="02040503050406030204" pitchFamily="18" charset="0"/>
                            </a:rPr>
                            <m:t>𝒊</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𝒌</m:t>
                          </m:r>
                        </m:sub>
                      </m:sSub>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𝒕</m:t>
                      </m:r>
                      <m:r>
                        <a:rPr lang="zh-CN" altLang="en-US" sz="2000" b="1" i="1">
                          <a:solidFill>
                            <a:schemeClr val="accent1">
                              <a:lumMod val="60000"/>
                              <a:lumOff val="40000"/>
                            </a:schemeClr>
                          </a:solidFill>
                          <a:latin typeface="Cambria Math" panose="02040503050406030204" pitchFamily="18" charset="0"/>
                        </a:rPr>
                        <m:t>)=</m:t>
                      </m:r>
                      <m:f>
                        <m:fPr>
                          <m:ctrlPr>
                            <a:rPr lang="zh-CN" altLang="en-US" sz="2000" b="1" i="1">
                              <a:solidFill>
                                <a:schemeClr val="accent1">
                                  <a:lumMod val="60000"/>
                                  <a:lumOff val="40000"/>
                                </a:schemeClr>
                              </a:solidFill>
                              <a:latin typeface="Cambria Math" panose="02040503050406030204" pitchFamily="18" charset="0"/>
                            </a:rPr>
                          </m:ctrlPr>
                        </m:fPr>
                        <m:num>
                          <m:r>
                            <a:rPr lang="zh-CN" altLang="en-US" sz="2000" b="1" i="1">
                              <a:solidFill>
                                <a:schemeClr val="accent1">
                                  <a:lumMod val="60000"/>
                                  <a:lumOff val="40000"/>
                                </a:schemeClr>
                              </a:solidFill>
                              <a:latin typeface="Cambria Math" panose="02040503050406030204" pitchFamily="18" charset="0"/>
                            </a:rPr>
                            <m:t>𝒕</m:t>
                          </m:r>
                          <m:r>
                            <a:rPr lang="zh-CN" altLang="en-US" sz="2000" b="1" i="1">
                              <a:solidFill>
                                <a:schemeClr val="accent1">
                                  <a:lumMod val="60000"/>
                                  <a:lumOff val="40000"/>
                                </a:schemeClr>
                              </a:solidFill>
                              <a:latin typeface="Cambria Math" panose="02040503050406030204" pitchFamily="18" charset="0"/>
                            </a:rPr>
                            <m:t>−</m:t>
                          </m:r>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𝒕</m:t>
                              </m:r>
                            </m:e>
                            <m:sub>
                              <m:r>
                                <a:rPr lang="zh-CN" altLang="en-US" sz="2000" b="1" i="1">
                                  <a:solidFill>
                                    <a:schemeClr val="accent1">
                                      <a:lumMod val="60000"/>
                                      <a:lumOff val="40000"/>
                                    </a:schemeClr>
                                  </a:solidFill>
                                  <a:latin typeface="Cambria Math" panose="02040503050406030204" pitchFamily="18" charset="0"/>
                                </a:rPr>
                                <m:t>𝒊</m:t>
                              </m:r>
                            </m:sub>
                          </m:sSub>
                        </m:num>
                        <m:den>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𝒕</m:t>
                              </m:r>
                            </m:e>
                            <m:sub>
                              <m:r>
                                <a:rPr lang="zh-CN" altLang="en-US" sz="2000" b="1" i="1">
                                  <a:solidFill>
                                    <a:schemeClr val="accent1">
                                      <a:lumMod val="60000"/>
                                      <a:lumOff val="40000"/>
                                    </a:schemeClr>
                                  </a:solidFill>
                                  <a:latin typeface="Cambria Math" panose="02040503050406030204" pitchFamily="18" charset="0"/>
                                </a:rPr>
                                <m:t>𝒊</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𝒌</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𝟏</m:t>
                              </m:r>
                            </m:sub>
                          </m:sSub>
                          <m:r>
                            <a:rPr lang="zh-CN" altLang="en-US" sz="2000" b="1" i="1">
                              <a:solidFill>
                                <a:schemeClr val="accent1">
                                  <a:lumMod val="60000"/>
                                  <a:lumOff val="40000"/>
                                </a:schemeClr>
                              </a:solidFill>
                              <a:latin typeface="Cambria Math" panose="02040503050406030204" pitchFamily="18" charset="0"/>
                            </a:rPr>
                            <m:t>−</m:t>
                          </m:r>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𝒕</m:t>
                              </m:r>
                            </m:e>
                            <m:sub>
                              <m:r>
                                <a:rPr lang="zh-CN" altLang="en-US" sz="2000" b="1" i="1">
                                  <a:solidFill>
                                    <a:schemeClr val="accent1">
                                      <a:lumMod val="60000"/>
                                      <a:lumOff val="40000"/>
                                    </a:schemeClr>
                                  </a:solidFill>
                                  <a:latin typeface="Cambria Math" panose="02040503050406030204" pitchFamily="18" charset="0"/>
                                </a:rPr>
                                <m:t>𝒊</m:t>
                              </m:r>
                            </m:sub>
                          </m:sSub>
                        </m:den>
                      </m:f>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𝑩</m:t>
                          </m:r>
                        </m:e>
                        <m:sub>
                          <m:r>
                            <a:rPr lang="zh-CN" altLang="en-US" sz="2000" b="1" i="1">
                              <a:solidFill>
                                <a:schemeClr val="accent1">
                                  <a:lumMod val="60000"/>
                                  <a:lumOff val="40000"/>
                                </a:schemeClr>
                              </a:solidFill>
                              <a:latin typeface="Cambria Math" panose="02040503050406030204" pitchFamily="18" charset="0"/>
                            </a:rPr>
                            <m:t>𝒊</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𝒌</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𝟏</m:t>
                          </m:r>
                        </m:sub>
                      </m:sSub>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𝒕</m:t>
                      </m:r>
                      <m:r>
                        <a:rPr lang="zh-CN" altLang="en-US" sz="2000" b="1" i="1">
                          <a:solidFill>
                            <a:schemeClr val="accent1">
                              <a:lumMod val="60000"/>
                              <a:lumOff val="40000"/>
                            </a:schemeClr>
                          </a:solidFill>
                          <a:latin typeface="Cambria Math" panose="02040503050406030204" pitchFamily="18" charset="0"/>
                        </a:rPr>
                        <m:t>)+</m:t>
                      </m:r>
                      <m:f>
                        <m:fPr>
                          <m:ctrlPr>
                            <a:rPr lang="zh-CN" altLang="en-US" sz="2000" b="1" i="1">
                              <a:solidFill>
                                <a:schemeClr val="accent1">
                                  <a:lumMod val="60000"/>
                                  <a:lumOff val="40000"/>
                                </a:schemeClr>
                              </a:solidFill>
                              <a:latin typeface="Cambria Math" panose="02040503050406030204" pitchFamily="18" charset="0"/>
                            </a:rPr>
                          </m:ctrlPr>
                        </m:fPr>
                        <m:num>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𝒕</m:t>
                              </m:r>
                            </m:e>
                            <m:sub>
                              <m:r>
                                <a:rPr lang="zh-CN" altLang="en-US" sz="2000" b="1" i="1">
                                  <a:solidFill>
                                    <a:schemeClr val="accent1">
                                      <a:lumMod val="60000"/>
                                      <a:lumOff val="40000"/>
                                    </a:schemeClr>
                                  </a:solidFill>
                                  <a:latin typeface="Cambria Math" panose="02040503050406030204" pitchFamily="18" charset="0"/>
                                </a:rPr>
                                <m:t>𝒊</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𝒌</m:t>
                              </m:r>
                            </m:sub>
                          </m:sSub>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𝒕</m:t>
                          </m:r>
                        </m:num>
                        <m:den>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𝒕</m:t>
                              </m:r>
                            </m:e>
                            <m:sub>
                              <m:r>
                                <a:rPr lang="zh-CN" altLang="en-US" sz="2000" b="1" i="1">
                                  <a:solidFill>
                                    <a:schemeClr val="accent1">
                                      <a:lumMod val="60000"/>
                                      <a:lumOff val="40000"/>
                                    </a:schemeClr>
                                  </a:solidFill>
                                  <a:latin typeface="Cambria Math" panose="02040503050406030204" pitchFamily="18" charset="0"/>
                                </a:rPr>
                                <m:t>𝒊</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𝒌</m:t>
                              </m:r>
                            </m:sub>
                          </m:sSub>
                          <m:r>
                            <a:rPr lang="zh-CN" altLang="en-US" sz="2000" b="1" i="1">
                              <a:solidFill>
                                <a:schemeClr val="accent1">
                                  <a:lumMod val="60000"/>
                                  <a:lumOff val="40000"/>
                                </a:schemeClr>
                              </a:solidFill>
                              <a:latin typeface="Cambria Math" panose="02040503050406030204" pitchFamily="18" charset="0"/>
                            </a:rPr>
                            <m:t>−</m:t>
                          </m:r>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𝒕</m:t>
                              </m:r>
                            </m:e>
                            <m:sub>
                              <m:r>
                                <a:rPr lang="zh-CN" altLang="en-US" sz="2000" b="1" i="1">
                                  <a:solidFill>
                                    <a:schemeClr val="accent1">
                                      <a:lumMod val="60000"/>
                                      <a:lumOff val="40000"/>
                                    </a:schemeClr>
                                  </a:solidFill>
                                  <a:latin typeface="Cambria Math" panose="02040503050406030204" pitchFamily="18" charset="0"/>
                                </a:rPr>
                                <m:t>𝒊</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𝟏</m:t>
                              </m:r>
                            </m:sub>
                          </m:sSub>
                        </m:den>
                      </m:f>
                      <m:sSub>
                        <m:sSubPr>
                          <m:ctrlPr>
                            <a:rPr lang="zh-CN" altLang="en-US" sz="2000" b="1" i="1">
                              <a:solidFill>
                                <a:schemeClr val="accent1">
                                  <a:lumMod val="60000"/>
                                  <a:lumOff val="40000"/>
                                </a:schemeClr>
                              </a:solidFill>
                              <a:latin typeface="Cambria Math" panose="02040503050406030204" pitchFamily="18" charset="0"/>
                            </a:rPr>
                          </m:ctrlPr>
                        </m:sSubPr>
                        <m:e>
                          <m:r>
                            <a:rPr lang="zh-CN" altLang="en-US" sz="2000" b="1" i="1">
                              <a:solidFill>
                                <a:schemeClr val="accent1">
                                  <a:lumMod val="60000"/>
                                  <a:lumOff val="40000"/>
                                </a:schemeClr>
                              </a:solidFill>
                              <a:latin typeface="Cambria Math" panose="02040503050406030204" pitchFamily="18" charset="0"/>
                            </a:rPr>
                            <m:t>𝑩</m:t>
                          </m:r>
                        </m:e>
                        <m:sub>
                          <m:r>
                            <a:rPr lang="zh-CN" altLang="en-US" sz="2000" b="1" i="1">
                              <a:solidFill>
                                <a:schemeClr val="accent1">
                                  <a:lumMod val="60000"/>
                                  <a:lumOff val="40000"/>
                                </a:schemeClr>
                              </a:solidFill>
                              <a:latin typeface="Cambria Math" panose="02040503050406030204" pitchFamily="18" charset="0"/>
                            </a:rPr>
                            <m:t>𝒊</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𝟏</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𝒌</m:t>
                          </m:r>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𝟏</m:t>
                          </m:r>
                        </m:sub>
                      </m:sSub>
                      <m:r>
                        <a:rPr lang="zh-CN" altLang="en-US" sz="2000" b="1" i="1">
                          <a:solidFill>
                            <a:schemeClr val="accent1">
                              <a:lumMod val="60000"/>
                              <a:lumOff val="40000"/>
                            </a:schemeClr>
                          </a:solidFill>
                          <a:latin typeface="Cambria Math" panose="02040503050406030204" pitchFamily="18" charset="0"/>
                        </a:rPr>
                        <m:t>(</m:t>
                      </m:r>
                      <m:r>
                        <a:rPr lang="zh-CN" altLang="en-US" sz="2000" b="1" i="1">
                          <a:solidFill>
                            <a:schemeClr val="accent1">
                              <a:lumMod val="60000"/>
                              <a:lumOff val="40000"/>
                            </a:schemeClr>
                          </a:solidFill>
                          <a:latin typeface="Cambria Math" panose="02040503050406030204" pitchFamily="18" charset="0"/>
                        </a:rPr>
                        <m:t>𝒕</m:t>
                      </m:r>
                      <m:r>
                        <a:rPr lang="zh-CN" altLang="en-US" sz="2000" b="1" i="1">
                          <a:solidFill>
                            <a:schemeClr val="accent1">
                              <a:lumMod val="60000"/>
                              <a:lumOff val="40000"/>
                            </a:schemeClr>
                          </a:solidFill>
                          <a:latin typeface="Cambria Math" panose="02040503050406030204" pitchFamily="18" charset="0"/>
                        </a:rPr>
                        <m:t>)</m:t>
                      </m:r>
                    </m:oMath>
                  </m:oMathPara>
                </a14:m>
                <a:endParaRPr lang="zh-CN" altLang="en-US" sz="2000" b="1" dirty="0">
                  <a:solidFill>
                    <a:schemeClr val="accent1">
                      <a:lumMod val="60000"/>
                      <a:lumOff val="40000"/>
                    </a:schemeClr>
                  </a:solidFill>
                </a:endParaRPr>
              </a:p>
            </p:txBody>
          </p:sp>
        </mc:Choice>
        <mc:Fallback xmlns="">
          <p:sp>
            <p:nvSpPr>
              <p:cNvPr id="3247108" name="Object 4"/>
              <p:cNvSpPr txBox="1">
                <a:spLocks noRot="1" noChangeAspect="1" noMove="1" noResize="1" noEditPoints="1" noAdjustHandles="1" noChangeArrowheads="1" noChangeShapeType="1" noTextEdit="1"/>
              </p:cNvSpPr>
              <p:nvPr>
                <p:ph sz="half" idx="2"/>
              </p:nvPr>
            </p:nvSpPr>
            <p:spPr bwMode="auto">
              <a:xfrm>
                <a:off x="832644" y="5305426"/>
                <a:ext cx="7463331" cy="946150"/>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3247109" name="Rectangle 5"/>
          <p:cNvSpPr>
            <a:spLocks noChangeArrowheads="1"/>
          </p:cNvSpPr>
          <p:nvPr/>
        </p:nvSpPr>
        <p:spPr bwMode="auto">
          <a:xfrm>
            <a:off x="2212975" y="2747963"/>
            <a:ext cx="933450" cy="685800"/>
          </a:xfrm>
          <a:prstGeom prst="rect">
            <a:avLst/>
          </a:prstGeom>
          <a:noFill/>
          <a:ln w="476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247110" name="Text Box 6"/>
          <p:cNvSpPr txBox="1">
            <a:spLocks noChangeArrowheads="1"/>
          </p:cNvSpPr>
          <p:nvPr/>
        </p:nvSpPr>
        <p:spPr bwMode="auto">
          <a:xfrm>
            <a:off x="581025" y="3498850"/>
            <a:ext cx="6572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blending function(</a:t>
            </a:r>
            <a:r>
              <a:rPr kumimoji="1" lang="zh-CN" altLang="en-US"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基函数</a:t>
            </a: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 of order </a:t>
            </a:r>
            <a:r>
              <a:rPr kumimoji="1" lang="en-US" altLang="zh-CN" sz="28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k</a:t>
            </a:r>
          </a:p>
        </p:txBody>
      </p:sp>
      <mc:AlternateContent xmlns:mc="http://schemas.openxmlformats.org/markup-compatibility/2006" xmlns:a14="http://schemas.microsoft.com/office/drawing/2010/main">
        <mc:Choice Requires="a14">
          <p:sp>
            <p:nvSpPr>
              <p:cNvPr id="3247112" name="Object 8"/>
              <p:cNvSpPr txBox="1"/>
              <p:nvPr/>
            </p:nvSpPr>
            <p:spPr bwMode="auto">
              <a:xfrm>
                <a:off x="881063" y="4464050"/>
                <a:ext cx="1139825" cy="528638"/>
              </a:xfrm>
              <a:prstGeom prst="rect">
                <a:avLst/>
              </a:prstGeom>
              <a:noFill/>
              <a:ln>
                <a:noFill/>
              </a:ln>
            </p:spPr>
            <p:txBody>
              <a:bodyPr>
                <a:normAutofit fontScale="92500"/>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zh-CN" altLang="en-US" sz="20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𝑩</m:t>
                          </m:r>
                        </m:e>
                        <m:sub>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𝒊</m:t>
                          </m:r>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𝟏</m:t>
                          </m:r>
                        </m:sub>
                      </m:sSub>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𝒕</m:t>
                      </m:r>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oMath>
                  </m:oMathPara>
                </a14:m>
                <a:endParaRPr kumimoji="0" lang="zh-CN" altLang="en-US" sz="2000" b="1" i="0" u="none" strike="noStrike" kern="1200" cap="none" spc="0" normalizeH="0" baseline="0" noProof="0">
                  <a:ln>
                    <a:noFill/>
                  </a:ln>
                  <a:solidFill>
                    <a:srgbClr val="00E4A8">
                      <a:lumMod val="60000"/>
                      <a:lumOff val="40000"/>
                    </a:srgbClr>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3247112" name="Object 8"/>
              <p:cNvSpPr txBox="1">
                <a:spLocks noRot="1" noChangeAspect="1" noMove="1" noResize="1" noEditPoints="1" noAdjustHandles="1" noChangeArrowheads="1" noChangeShapeType="1" noTextEdit="1"/>
              </p:cNvSpPr>
              <p:nvPr/>
            </p:nvSpPr>
            <p:spPr bwMode="auto">
              <a:xfrm>
                <a:off x="881063" y="4464050"/>
                <a:ext cx="1139825" cy="528638"/>
              </a:xfrm>
              <a:prstGeom prst="rect">
                <a:avLst/>
              </a:prstGeom>
              <a:blipFill>
                <a:blip r:embed="rId5"/>
                <a:stretch>
                  <a:fillRect/>
                </a:stretch>
              </a:blipFill>
              <a:ln>
                <a:noFill/>
              </a:ln>
            </p:spPr>
            <p:txBody>
              <a:bodyPr/>
              <a:lstStyle/>
              <a:p>
                <a:r>
                  <a:rPr lang="zh-CN" altLang="en-US">
                    <a:noFill/>
                  </a:rPr>
                  <a:t> </a:t>
                </a:r>
              </a:p>
            </p:txBody>
          </p:sp>
        </mc:Fallback>
      </mc:AlternateContent>
      <p:sp>
        <p:nvSpPr>
          <p:cNvPr id="3247113" name="AutoShape 9"/>
          <p:cNvSpPr>
            <a:spLocks/>
          </p:cNvSpPr>
          <p:nvPr/>
        </p:nvSpPr>
        <p:spPr bwMode="auto">
          <a:xfrm>
            <a:off x="2198688" y="4397375"/>
            <a:ext cx="88900" cy="685800"/>
          </a:xfrm>
          <a:prstGeom prst="leftBrace">
            <a:avLst>
              <a:gd name="adj1" fmla="val 64286"/>
              <a:gd name="adj2" fmla="val 50000"/>
            </a:avLst>
          </a:prstGeom>
          <a:noFill/>
          <a:ln w="222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247114" name="Text Box 10"/>
          <p:cNvSpPr txBox="1">
            <a:spLocks noChangeArrowheads="1"/>
          </p:cNvSpPr>
          <p:nvPr/>
        </p:nvSpPr>
        <p:spPr bwMode="auto">
          <a:xfrm>
            <a:off x="2466975" y="4152900"/>
            <a:ext cx="646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1</a:t>
            </a:r>
          </a:p>
        </p:txBody>
      </p:sp>
      <p:sp>
        <p:nvSpPr>
          <p:cNvPr id="3247115" name="Text Box 11"/>
          <p:cNvSpPr txBox="1">
            <a:spLocks noChangeArrowheads="1"/>
          </p:cNvSpPr>
          <p:nvPr/>
        </p:nvSpPr>
        <p:spPr bwMode="auto">
          <a:xfrm>
            <a:off x="2466975" y="4772025"/>
            <a:ext cx="627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0</a:t>
            </a:r>
          </a:p>
        </p:txBody>
      </p:sp>
      <mc:AlternateContent xmlns:mc="http://schemas.openxmlformats.org/markup-compatibility/2006" xmlns:a14="http://schemas.microsoft.com/office/drawing/2010/main">
        <mc:Choice Requires="a14">
          <p:sp>
            <p:nvSpPr>
              <p:cNvPr id="3247117" name="Object 13"/>
              <p:cNvSpPr txBox="1"/>
              <p:nvPr/>
            </p:nvSpPr>
            <p:spPr bwMode="auto">
              <a:xfrm>
                <a:off x="3170238" y="4197350"/>
                <a:ext cx="1390650" cy="501650"/>
              </a:xfrm>
              <a:prstGeom prst="rect">
                <a:avLst/>
              </a:prstGeom>
              <a:noFill/>
              <a:ln>
                <a:noFill/>
              </a:ln>
            </p:spPr>
            <p:txBody>
              <a:bodyPr>
                <a:normAutofit fontScale="85000"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zh-CN" altLang="en-US" sz="2000" b="1" i="1" u="none" strike="noStrike" kern="1200" cap="none" spc="0" normalizeH="0" baseline="0" noProof="0" smtClean="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𝒕</m:t>
                          </m:r>
                        </m:e>
                        <m:sub>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𝒊</m:t>
                          </m:r>
                        </m:sub>
                      </m:sSub>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𝒕</m:t>
                      </m:r>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sSub>
                        <m:sSubPr>
                          <m:ctrlP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ctrlPr>
                        </m:sSubPr>
                        <m:e>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𝒕</m:t>
                          </m:r>
                        </m:e>
                        <m:sub>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𝒊</m:t>
                          </m:r>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m:t>
                          </m:r>
                          <m:r>
                            <a:rPr kumimoji="0" lang="zh-CN" altLang="en-US" sz="2000" b="1" i="1" u="none" strike="noStrike" kern="1200" cap="none" spc="0" normalizeH="0" baseline="0" noProof="0">
                              <a:ln>
                                <a:noFill/>
                              </a:ln>
                              <a:solidFill>
                                <a:srgbClr val="00E4A8">
                                  <a:lumMod val="60000"/>
                                  <a:lumOff val="40000"/>
                                </a:srgbClr>
                              </a:solidFill>
                              <a:effectLst/>
                              <a:uLnTx/>
                              <a:uFillTx/>
                              <a:latin typeface="Cambria Math" panose="02040503050406030204" pitchFamily="18" charset="0"/>
                              <a:cs typeface="+mn-cs"/>
                            </a:rPr>
                            <m:t>𝟏</m:t>
                          </m:r>
                        </m:sub>
                      </m:sSub>
                    </m:oMath>
                  </m:oMathPara>
                </a14:m>
                <a:endParaRPr kumimoji="0" lang="zh-CN" altLang="en-US" sz="2000" b="1" i="0" u="none" strike="noStrike" kern="1200" cap="none" spc="0" normalizeH="0" baseline="0" noProof="0">
                  <a:ln>
                    <a:noFill/>
                  </a:ln>
                  <a:solidFill>
                    <a:srgbClr val="00E4A8">
                      <a:lumMod val="60000"/>
                      <a:lumOff val="40000"/>
                    </a:srgbClr>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3247117" name="Object 13"/>
              <p:cNvSpPr txBox="1">
                <a:spLocks noRot="1" noChangeAspect="1" noMove="1" noResize="1" noEditPoints="1" noAdjustHandles="1" noChangeArrowheads="1" noChangeShapeType="1" noTextEdit="1"/>
              </p:cNvSpPr>
              <p:nvPr/>
            </p:nvSpPr>
            <p:spPr bwMode="auto">
              <a:xfrm>
                <a:off x="3170238" y="4197350"/>
                <a:ext cx="1390650" cy="501650"/>
              </a:xfrm>
              <a:prstGeom prst="rect">
                <a:avLst/>
              </a:prstGeom>
              <a:blipFill>
                <a:blip r:embed="rId6"/>
                <a:stretch>
                  <a:fillRect/>
                </a:stretch>
              </a:blipFill>
              <a:ln>
                <a:noFill/>
              </a:ln>
            </p:spPr>
            <p:txBody>
              <a:bodyPr/>
              <a:lstStyle/>
              <a:p>
                <a:r>
                  <a:rPr lang="zh-CN" altLang="en-US">
                    <a:noFill/>
                  </a:rPr>
                  <a:t> </a:t>
                </a:r>
              </a:p>
            </p:txBody>
          </p:sp>
        </mc:Fallback>
      </mc:AlternateContent>
      <p:sp>
        <p:nvSpPr>
          <p:cNvPr id="3247118" name="Text Box 14"/>
          <p:cNvSpPr txBox="1">
            <a:spLocks noChangeArrowheads="1"/>
          </p:cNvSpPr>
          <p:nvPr/>
        </p:nvSpPr>
        <p:spPr bwMode="auto">
          <a:xfrm>
            <a:off x="3027363" y="4786313"/>
            <a:ext cx="8207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其它</a:t>
            </a:r>
          </a:p>
        </p:txBody>
      </p:sp>
      <p:sp>
        <p:nvSpPr>
          <p:cNvPr id="237584" name="Text Box 15"/>
          <p:cNvSpPr txBox="1">
            <a:spLocks noChangeArrowheads="1"/>
          </p:cNvSpPr>
          <p:nvPr/>
        </p:nvSpPr>
        <p:spPr bwMode="auto">
          <a:xfrm>
            <a:off x="215900" y="1901825"/>
            <a:ext cx="8928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Given n+1 control points, the B spline curve of degree </a:t>
            </a:r>
            <a:r>
              <a:rPr kumimoji="1" lang="en-US" altLang="zh-CN" sz="2800" b="1" i="0" u="none" strike="noStrike" kern="1200" cap="none" spc="0" normalizeH="0" baseline="0" noProof="0" dirty="0">
                <a:ln>
                  <a:noFill/>
                </a:ln>
                <a:solidFill>
                  <a:srgbClr val="00E4A8"/>
                </a:solidFill>
                <a:effectLst/>
                <a:uLnTx/>
                <a:uFillTx/>
                <a:latin typeface="Times New Roman" panose="02020603050405020304" pitchFamily="18" charset="0"/>
                <a:ea typeface="宋体" panose="02010600030101010101" pitchFamily="2" charset="-122"/>
                <a:cs typeface="+mn-cs"/>
              </a:rPr>
              <a:t>k-1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3247109"/>
                                        </p:tgtEl>
                                        <p:attrNameLst>
                                          <p:attrName>style.visibility</p:attrName>
                                        </p:attrNameLst>
                                      </p:cBhvr>
                                      <p:to>
                                        <p:strVal val="visible"/>
                                      </p:to>
                                    </p:set>
                                    <p:anim calcmode="lin" valueType="num">
                                      <p:cBhvr>
                                        <p:cTn id="7" dur="1000" fill="hold"/>
                                        <p:tgtEl>
                                          <p:spTgt spid="3247109"/>
                                        </p:tgtEl>
                                        <p:attrNameLst>
                                          <p:attrName>ppt_x</p:attrName>
                                        </p:attrNameLst>
                                      </p:cBhvr>
                                      <p:tavLst>
                                        <p:tav tm="0">
                                          <p:val>
                                            <p:strVal val="#ppt_x-.2"/>
                                          </p:val>
                                        </p:tav>
                                        <p:tav tm="100000">
                                          <p:val>
                                            <p:strVal val="#ppt_x"/>
                                          </p:val>
                                        </p:tav>
                                      </p:tavLst>
                                    </p:anim>
                                    <p:anim calcmode="lin" valueType="num">
                                      <p:cBhvr>
                                        <p:cTn id="8" dur="1000" fill="hold"/>
                                        <p:tgtEl>
                                          <p:spTgt spid="3247109"/>
                                        </p:tgtEl>
                                        <p:attrNameLst>
                                          <p:attrName>ppt_y</p:attrName>
                                        </p:attrNameLst>
                                      </p:cBhvr>
                                      <p:tavLst>
                                        <p:tav tm="0">
                                          <p:val>
                                            <p:strVal val="#ppt_y"/>
                                          </p:val>
                                        </p:tav>
                                        <p:tav tm="100000">
                                          <p:val>
                                            <p:strVal val="#ppt_y"/>
                                          </p:val>
                                        </p:tav>
                                      </p:tavLst>
                                    </p:anim>
                                    <p:animEffect transition="in" filter="wipe(right)" prLst="gradientSize: 0.1">
                                      <p:cBhvr>
                                        <p:cTn id="9" dur="1000"/>
                                        <p:tgtEl>
                                          <p:spTgt spid="324710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24711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24711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2471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24711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247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7109" grpId="0" animBg="1"/>
      <p:bldP spid="3247110" grpId="0"/>
      <p:bldP spid="3247113" grpId="0" animBg="1"/>
      <p:bldP spid="3247114" grpId="0"/>
      <p:bldP spid="3247115" grpId="0"/>
      <p:bldP spid="324711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10"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11"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0B693F-9658-4671-9922-3E6465AB2BE8}"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39621" name="Rectangle 2"/>
          <p:cNvSpPr>
            <a:spLocks noGrp="1" noChangeArrowheads="1"/>
          </p:cNvSpPr>
          <p:nvPr>
            <p:ph type="title"/>
          </p:nvPr>
        </p:nvSpPr>
        <p:spPr/>
        <p:txBody>
          <a:bodyPr/>
          <a:lstStyle/>
          <a:p>
            <a:pPr eaLnBrk="1" hangingPunct="1"/>
            <a:r>
              <a:rPr lang="en-US" altLang="zh-CN" sz="4000" b="1" dirty="0">
                <a:solidFill>
                  <a:schemeClr val="bg1"/>
                </a:solidFill>
                <a:latin typeface="Times New Roman" panose="02020603050405020304" pitchFamily="18" charset="0"/>
              </a:rPr>
              <a:t>Uniform Cubic B Spline</a:t>
            </a:r>
            <a:br>
              <a:rPr lang="en-US" altLang="zh-CN" sz="4000" b="1" dirty="0">
                <a:solidFill>
                  <a:schemeClr val="bg1"/>
                </a:solidFill>
                <a:latin typeface="Times New Roman" panose="02020603050405020304" pitchFamily="18" charset="0"/>
              </a:rPr>
            </a:br>
            <a:r>
              <a:rPr lang="en-US" altLang="zh-CN" sz="4000" b="1" dirty="0">
                <a:solidFill>
                  <a:schemeClr val="bg1"/>
                </a:solidFill>
                <a:latin typeface="Times New Roman" panose="02020603050405020304" pitchFamily="18" charset="0"/>
              </a:rPr>
              <a:t> (</a:t>
            </a:r>
            <a:r>
              <a:rPr lang="zh-CN" altLang="en-US" sz="4000" b="1" dirty="0">
                <a:solidFill>
                  <a:schemeClr val="bg1"/>
                </a:solidFill>
                <a:latin typeface="Times New Roman" panose="02020603050405020304" pitchFamily="18" charset="0"/>
              </a:rPr>
              <a:t>均匀三次</a:t>
            </a:r>
            <a:r>
              <a:rPr lang="en-US" altLang="zh-CN" sz="4000" b="1" dirty="0">
                <a:solidFill>
                  <a:schemeClr val="bg1"/>
                </a:solidFill>
                <a:latin typeface="Times New Roman" panose="02020603050405020304" pitchFamily="18" charset="0"/>
              </a:rPr>
              <a:t>B</a:t>
            </a:r>
            <a:r>
              <a:rPr lang="zh-CN" altLang="en-US" sz="4000" b="1" dirty="0">
                <a:solidFill>
                  <a:schemeClr val="bg1"/>
                </a:solidFill>
                <a:latin typeface="Times New Roman" panose="02020603050405020304" pitchFamily="18" charset="0"/>
              </a:rPr>
              <a:t>样条</a:t>
            </a:r>
            <a:r>
              <a:rPr lang="en-US" altLang="zh-CN" sz="4000" b="1" dirty="0">
                <a:solidFill>
                  <a:schemeClr val="bg1"/>
                </a:solidFill>
                <a:latin typeface="Times New Roman" panose="02020603050405020304" pitchFamily="18" charset="0"/>
              </a:rPr>
              <a:t>)</a:t>
            </a:r>
          </a:p>
        </p:txBody>
      </p:sp>
      <mc:AlternateContent xmlns:mc="http://schemas.openxmlformats.org/markup-compatibility/2006" xmlns:a14="http://schemas.microsoft.com/office/drawing/2010/main">
        <mc:Choice Requires="a14">
          <p:sp>
            <p:nvSpPr>
              <p:cNvPr id="239622" name="Object 3"/>
              <p:cNvSpPr txBox="1">
                <a:spLocks noGrp="1"/>
              </p:cNvSpPr>
              <p:nvPr>
                <p:ph sz="half" idx="1"/>
              </p:nvPr>
            </p:nvSpPr>
            <p:spPr bwMode="auto">
              <a:xfrm>
                <a:off x="316239" y="2359025"/>
                <a:ext cx="8767761" cy="1223962"/>
              </a:xfrm>
              <a:prstGeom prst="rect">
                <a:avLst/>
              </a:prstGeom>
              <a:noFill/>
              <a:ln>
                <a:noFill/>
              </a:ln>
              <a:effectLst/>
            </p:spPr>
            <p:txBody>
              <a:bodyPr>
                <a:noAutofit/>
              </a:bodyPr>
              <a:lstStyle/>
              <a:p>
                <a:pPr>
                  <a:buNone/>
                </a:pPr>
                <a14:m>
                  <m:oMathPara xmlns:m="http://schemas.openxmlformats.org/officeDocument/2006/math">
                    <m:oMathParaPr>
                      <m:jc m:val="left"/>
                    </m:oMathParaPr>
                    <m:oMath xmlns:m="http://schemas.openxmlformats.org/officeDocument/2006/math">
                      <m:r>
                        <a:rPr lang="zh-CN" altLang="en-US" sz="1800" b="1" i="1" smtClean="0">
                          <a:solidFill>
                            <a:schemeClr val="accent1">
                              <a:lumMod val="60000"/>
                              <a:lumOff val="40000"/>
                            </a:schemeClr>
                          </a:solidFill>
                          <a:latin typeface="Cambria Math" panose="02040503050406030204" pitchFamily="18" charset="0"/>
                        </a:rPr>
                        <m:t>𝒑</m:t>
                      </m:r>
                      <m:r>
                        <a:rPr lang="zh-CN" altLang="en-US" sz="1800" b="1" i="1" smtClean="0">
                          <a:solidFill>
                            <a:schemeClr val="accent1">
                              <a:lumMod val="60000"/>
                              <a:lumOff val="40000"/>
                            </a:schemeClr>
                          </a:solidFill>
                          <a:latin typeface="Cambria Math" panose="02040503050406030204" pitchFamily="18" charset="0"/>
                        </a:rPr>
                        <m:t>(</m:t>
                      </m:r>
                      <m:r>
                        <a:rPr lang="zh-CN" altLang="en-US" sz="1800" b="1" i="1" smtClean="0">
                          <a:solidFill>
                            <a:schemeClr val="accent1">
                              <a:lumMod val="60000"/>
                              <a:lumOff val="40000"/>
                            </a:schemeClr>
                          </a:solidFill>
                          <a:latin typeface="Cambria Math" panose="02040503050406030204" pitchFamily="18" charset="0"/>
                        </a:rPr>
                        <m:t>𝒕</m:t>
                      </m:r>
                      <m:r>
                        <a:rPr lang="zh-CN" altLang="en-US" sz="1800" b="1" i="1" smtClean="0">
                          <a:solidFill>
                            <a:schemeClr val="accent1">
                              <a:lumMod val="60000"/>
                              <a:lumOff val="40000"/>
                            </a:schemeClr>
                          </a:solidFill>
                          <a:latin typeface="Cambria Math" panose="02040503050406030204" pitchFamily="18" charset="0"/>
                        </a:rPr>
                        <m:t>)=</m:t>
                      </m:r>
                      <m:f>
                        <m:fPr>
                          <m:ctrlPr>
                            <a:rPr lang="zh-CN" altLang="en-US" sz="1800" b="1" i="1">
                              <a:solidFill>
                                <a:schemeClr val="accent1">
                                  <a:lumMod val="60000"/>
                                  <a:lumOff val="40000"/>
                                </a:schemeClr>
                              </a:solidFill>
                              <a:latin typeface="Cambria Math" panose="02040503050406030204" pitchFamily="18" charset="0"/>
                            </a:rPr>
                          </m:ctrlPr>
                        </m:fPr>
                        <m:num>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𝟏</m:t>
                          </m:r>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𝒕</m:t>
                          </m:r>
                          <m:sSup>
                            <m:sSupPr>
                              <m:ctrlPr>
                                <a:rPr lang="zh-CN" altLang="en-US" sz="1800" b="1" i="1">
                                  <a:solidFill>
                                    <a:schemeClr val="accent1">
                                      <a:lumMod val="60000"/>
                                      <a:lumOff val="40000"/>
                                    </a:schemeClr>
                                  </a:solidFill>
                                  <a:latin typeface="Cambria Math" panose="02040503050406030204" pitchFamily="18" charset="0"/>
                                </a:rPr>
                              </m:ctrlPr>
                            </m:sSupPr>
                            <m:e>
                              <m:r>
                                <a:rPr lang="zh-CN" altLang="en-US" sz="1800" b="1" i="1">
                                  <a:solidFill>
                                    <a:schemeClr val="accent1">
                                      <a:lumMod val="60000"/>
                                      <a:lumOff val="40000"/>
                                    </a:schemeClr>
                                  </a:solidFill>
                                  <a:latin typeface="Cambria Math" panose="02040503050406030204" pitchFamily="18" charset="0"/>
                                </a:rPr>
                                <m:t>)</m:t>
                              </m:r>
                            </m:e>
                            <m:sup>
                              <m:r>
                                <a:rPr lang="zh-CN" altLang="en-US" sz="1800" b="1" i="1">
                                  <a:solidFill>
                                    <a:schemeClr val="accent1">
                                      <a:lumMod val="60000"/>
                                      <a:lumOff val="40000"/>
                                    </a:schemeClr>
                                  </a:solidFill>
                                  <a:latin typeface="Cambria Math" panose="02040503050406030204" pitchFamily="18" charset="0"/>
                                </a:rPr>
                                <m:t>𝟑</m:t>
                              </m:r>
                            </m:sup>
                          </m:sSup>
                        </m:num>
                        <m:den>
                          <m:r>
                            <a:rPr lang="zh-CN" altLang="en-US" sz="1800" b="1" i="1">
                              <a:solidFill>
                                <a:schemeClr val="accent1">
                                  <a:lumMod val="60000"/>
                                  <a:lumOff val="40000"/>
                                </a:schemeClr>
                              </a:solidFill>
                              <a:latin typeface="Cambria Math" panose="02040503050406030204" pitchFamily="18" charset="0"/>
                            </a:rPr>
                            <m:t>𝟔</m:t>
                          </m:r>
                        </m:den>
                      </m:f>
                      <m:sSub>
                        <m:sSubPr>
                          <m:ctrlPr>
                            <a:rPr lang="zh-CN" altLang="en-US" sz="1800" b="1" i="1">
                              <a:solidFill>
                                <a:schemeClr val="accent1">
                                  <a:lumMod val="60000"/>
                                  <a:lumOff val="40000"/>
                                </a:schemeClr>
                              </a:solidFill>
                              <a:latin typeface="Cambria Math" panose="02040503050406030204" pitchFamily="18" charset="0"/>
                            </a:rPr>
                          </m:ctrlPr>
                        </m:sSubPr>
                        <m:e>
                          <m:r>
                            <a:rPr lang="zh-CN" altLang="en-US" sz="1800" b="1" i="1">
                              <a:solidFill>
                                <a:schemeClr val="accent1">
                                  <a:lumMod val="60000"/>
                                  <a:lumOff val="40000"/>
                                </a:schemeClr>
                              </a:solidFill>
                              <a:latin typeface="Cambria Math" panose="02040503050406030204" pitchFamily="18" charset="0"/>
                            </a:rPr>
                            <m:t>𝑷</m:t>
                          </m:r>
                        </m:e>
                        <m:sub>
                          <m:r>
                            <a:rPr lang="zh-CN" altLang="en-US" sz="1800" b="1" i="1">
                              <a:solidFill>
                                <a:schemeClr val="accent1">
                                  <a:lumMod val="60000"/>
                                  <a:lumOff val="40000"/>
                                </a:schemeClr>
                              </a:solidFill>
                              <a:latin typeface="Cambria Math" panose="02040503050406030204" pitchFamily="18" charset="0"/>
                            </a:rPr>
                            <m:t>𝒊</m:t>
                          </m:r>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𝟑</m:t>
                          </m:r>
                        </m:sub>
                      </m:sSub>
                      <m:r>
                        <a:rPr lang="zh-CN" altLang="en-US" sz="1800" b="1" i="1">
                          <a:solidFill>
                            <a:schemeClr val="accent1">
                              <a:lumMod val="60000"/>
                              <a:lumOff val="40000"/>
                            </a:schemeClr>
                          </a:solidFill>
                          <a:latin typeface="Cambria Math" panose="02040503050406030204" pitchFamily="18" charset="0"/>
                        </a:rPr>
                        <m:t>+</m:t>
                      </m:r>
                      <m:f>
                        <m:fPr>
                          <m:ctrlPr>
                            <a:rPr lang="zh-CN" altLang="en-US" sz="1800" b="1" i="1">
                              <a:solidFill>
                                <a:schemeClr val="accent1">
                                  <a:lumMod val="60000"/>
                                  <a:lumOff val="40000"/>
                                </a:schemeClr>
                              </a:solidFill>
                              <a:latin typeface="Cambria Math" panose="02040503050406030204" pitchFamily="18" charset="0"/>
                            </a:rPr>
                          </m:ctrlPr>
                        </m:fPr>
                        <m:num>
                          <m:r>
                            <a:rPr lang="zh-CN" altLang="en-US" sz="1800" b="1" i="1">
                              <a:solidFill>
                                <a:schemeClr val="accent1">
                                  <a:lumMod val="60000"/>
                                  <a:lumOff val="40000"/>
                                </a:schemeClr>
                              </a:solidFill>
                              <a:latin typeface="Cambria Math" panose="02040503050406030204" pitchFamily="18" charset="0"/>
                            </a:rPr>
                            <m:t>𝟑</m:t>
                          </m:r>
                          <m:sSup>
                            <m:sSupPr>
                              <m:ctrlPr>
                                <a:rPr lang="zh-CN" altLang="en-US" sz="1800" b="1" i="1">
                                  <a:solidFill>
                                    <a:schemeClr val="accent1">
                                      <a:lumMod val="60000"/>
                                      <a:lumOff val="40000"/>
                                    </a:schemeClr>
                                  </a:solidFill>
                                  <a:latin typeface="Cambria Math" panose="02040503050406030204" pitchFamily="18" charset="0"/>
                                </a:rPr>
                              </m:ctrlPr>
                            </m:sSupPr>
                            <m:e>
                              <m:r>
                                <a:rPr lang="zh-CN" altLang="en-US" sz="1800" b="1" i="1">
                                  <a:solidFill>
                                    <a:schemeClr val="accent1">
                                      <a:lumMod val="60000"/>
                                      <a:lumOff val="40000"/>
                                    </a:schemeClr>
                                  </a:solidFill>
                                  <a:latin typeface="Cambria Math" panose="02040503050406030204" pitchFamily="18" charset="0"/>
                                </a:rPr>
                                <m:t>𝒕</m:t>
                              </m:r>
                            </m:e>
                            <m:sup>
                              <m:r>
                                <a:rPr lang="zh-CN" altLang="en-US" sz="1800" b="1" i="1">
                                  <a:solidFill>
                                    <a:schemeClr val="accent1">
                                      <a:lumMod val="60000"/>
                                      <a:lumOff val="40000"/>
                                    </a:schemeClr>
                                  </a:solidFill>
                                  <a:latin typeface="Cambria Math" panose="02040503050406030204" pitchFamily="18" charset="0"/>
                                </a:rPr>
                                <m:t>𝟑</m:t>
                              </m:r>
                            </m:sup>
                          </m:sSup>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𝟔</m:t>
                          </m:r>
                          <m:sSup>
                            <m:sSupPr>
                              <m:ctrlPr>
                                <a:rPr lang="zh-CN" altLang="en-US" sz="1800" b="1" i="1">
                                  <a:solidFill>
                                    <a:schemeClr val="accent1">
                                      <a:lumMod val="60000"/>
                                      <a:lumOff val="40000"/>
                                    </a:schemeClr>
                                  </a:solidFill>
                                  <a:latin typeface="Cambria Math" panose="02040503050406030204" pitchFamily="18" charset="0"/>
                                </a:rPr>
                              </m:ctrlPr>
                            </m:sSupPr>
                            <m:e>
                              <m:r>
                                <a:rPr lang="zh-CN" altLang="en-US" sz="1800" b="1" i="1">
                                  <a:solidFill>
                                    <a:schemeClr val="accent1">
                                      <a:lumMod val="60000"/>
                                      <a:lumOff val="40000"/>
                                    </a:schemeClr>
                                  </a:solidFill>
                                  <a:latin typeface="Cambria Math" panose="02040503050406030204" pitchFamily="18" charset="0"/>
                                </a:rPr>
                                <m:t>𝒕</m:t>
                              </m:r>
                            </m:e>
                            <m:sup>
                              <m:r>
                                <a:rPr lang="zh-CN" altLang="en-US" sz="1800" b="1" i="1">
                                  <a:solidFill>
                                    <a:schemeClr val="accent1">
                                      <a:lumMod val="60000"/>
                                      <a:lumOff val="40000"/>
                                    </a:schemeClr>
                                  </a:solidFill>
                                  <a:latin typeface="Cambria Math" panose="02040503050406030204" pitchFamily="18" charset="0"/>
                                </a:rPr>
                                <m:t>𝟐</m:t>
                              </m:r>
                            </m:sup>
                          </m:sSup>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𝟒</m:t>
                          </m:r>
                        </m:num>
                        <m:den>
                          <m:r>
                            <a:rPr lang="zh-CN" altLang="en-US" sz="1800" b="1" i="1">
                              <a:solidFill>
                                <a:schemeClr val="accent1">
                                  <a:lumMod val="60000"/>
                                  <a:lumOff val="40000"/>
                                </a:schemeClr>
                              </a:solidFill>
                              <a:latin typeface="Cambria Math" panose="02040503050406030204" pitchFamily="18" charset="0"/>
                            </a:rPr>
                            <m:t>𝟔</m:t>
                          </m:r>
                        </m:den>
                      </m:f>
                      <m:sSub>
                        <m:sSubPr>
                          <m:ctrlPr>
                            <a:rPr lang="zh-CN" altLang="en-US" sz="1800" b="1" i="1">
                              <a:solidFill>
                                <a:schemeClr val="accent1">
                                  <a:lumMod val="60000"/>
                                  <a:lumOff val="40000"/>
                                </a:schemeClr>
                              </a:solidFill>
                              <a:latin typeface="Cambria Math" panose="02040503050406030204" pitchFamily="18" charset="0"/>
                            </a:rPr>
                          </m:ctrlPr>
                        </m:sSubPr>
                        <m:e>
                          <m:r>
                            <a:rPr lang="zh-CN" altLang="en-US" sz="1800" b="1" i="1">
                              <a:solidFill>
                                <a:schemeClr val="accent1">
                                  <a:lumMod val="60000"/>
                                  <a:lumOff val="40000"/>
                                </a:schemeClr>
                              </a:solidFill>
                              <a:latin typeface="Cambria Math" panose="02040503050406030204" pitchFamily="18" charset="0"/>
                            </a:rPr>
                            <m:t>𝑷</m:t>
                          </m:r>
                        </m:e>
                        <m:sub>
                          <m:r>
                            <a:rPr lang="zh-CN" altLang="en-US" sz="1800" b="1" i="1">
                              <a:solidFill>
                                <a:schemeClr val="accent1">
                                  <a:lumMod val="60000"/>
                                  <a:lumOff val="40000"/>
                                </a:schemeClr>
                              </a:solidFill>
                              <a:latin typeface="Cambria Math" panose="02040503050406030204" pitchFamily="18" charset="0"/>
                            </a:rPr>
                            <m:t>𝒊</m:t>
                          </m:r>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𝟐</m:t>
                          </m:r>
                        </m:sub>
                      </m:sSub>
                      <m:r>
                        <a:rPr lang="zh-CN" altLang="en-US" sz="1800" b="1" i="1">
                          <a:solidFill>
                            <a:schemeClr val="accent1">
                              <a:lumMod val="60000"/>
                              <a:lumOff val="40000"/>
                            </a:schemeClr>
                          </a:solidFill>
                          <a:latin typeface="Cambria Math" panose="02040503050406030204" pitchFamily="18" charset="0"/>
                        </a:rPr>
                        <m:t>+</m:t>
                      </m:r>
                      <m:f>
                        <m:fPr>
                          <m:ctrlPr>
                            <a:rPr lang="zh-CN" altLang="en-US" sz="1800" b="1" i="1">
                              <a:solidFill>
                                <a:schemeClr val="accent1">
                                  <a:lumMod val="60000"/>
                                  <a:lumOff val="40000"/>
                                </a:schemeClr>
                              </a:solidFill>
                              <a:latin typeface="Cambria Math" panose="02040503050406030204" pitchFamily="18" charset="0"/>
                            </a:rPr>
                          </m:ctrlPr>
                        </m:fPr>
                        <m:num>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𝟑</m:t>
                          </m:r>
                          <m:sSup>
                            <m:sSupPr>
                              <m:ctrlPr>
                                <a:rPr lang="zh-CN" altLang="en-US" sz="1800" b="1" i="1">
                                  <a:solidFill>
                                    <a:schemeClr val="accent1">
                                      <a:lumMod val="60000"/>
                                      <a:lumOff val="40000"/>
                                    </a:schemeClr>
                                  </a:solidFill>
                                  <a:latin typeface="Cambria Math" panose="02040503050406030204" pitchFamily="18" charset="0"/>
                                </a:rPr>
                              </m:ctrlPr>
                            </m:sSupPr>
                            <m:e>
                              <m:r>
                                <a:rPr lang="zh-CN" altLang="en-US" sz="1800" b="1" i="1">
                                  <a:solidFill>
                                    <a:schemeClr val="accent1">
                                      <a:lumMod val="60000"/>
                                      <a:lumOff val="40000"/>
                                    </a:schemeClr>
                                  </a:solidFill>
                                  <a:latin typeface="Cambria Math" panose="02040503050406030204" pitchFamily="18" charset="0"/>
                                </a:rPr>
                                <m:t>𝒕</m:t>
                              </m:r>
                            </m:e>
                            <m:sup>
                              <m:r>
                                <a:rPr lang="zh-CN" altLang="en-US" sz="1800" b="1" i="1">
                                  <a:solidFill>
                                    <a:schemeClr val="accent1">
                                      <a:lumMod val="60000"/>
                                      <a:lumOff val="40000"/>
                                    </a:schemeClr>
                                  </a:solidFill>
                                  <a:latin typeface="Cambria Math" panose="02040503050406030204" pitchFamily="18" charset="0"/>
                                </a:rPr>
                                <m:t>𝟑</m:t>
                              </m:r>
                            </m:sup>
                          </m:sSup>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𝟑</m:t>
                          </m:r>
                          <m:sSup>
                            <m:sSupPr>
                              <m:ctrlPr>
                                <a:rPr lang="zh-CN" altLang="en-US" sz="1800" b="1" i="1">
                                  <a:solidFill>
                                    <a:schemeClr val="accent1">
                                      <a:lumMod val="60000"/>
                                      <a:lumOff val="40000"/>
                                    </a:schemeClr>
                                  </a:solidFill>
                                  <a:latin typeface="Cambria Math" panose="02040503050406030204" pitchFamily="18" charset="0"/>
                                </a:rPr>
                              </m:ctrlPr>
                            </m:sSupPr>
                            <m:e>
                              <m:r>
                                <a:rPr lang="zh-CN" altLang="en-US" sz="1800" b="1" i="1">
                                  <a:solidFill>
                                    <a:schemeClr val="accent1">
                                      <a:lumMod val="60000"/>
                                      <a:lumOff val="40000"/>
                                    </a:schemeClr>
                                  </a:solidFill>
                                  <a:latin typeface="Cambria Math" panose="02040503050406030204" pitchFamily="18" charset="0"/>
                                </a:rPr>
                                <m:t>𝒕</m:t>
                              </m:r>
                            </m:e>
                            <m:sup>
                              <m:r>
                                <a:rPr lang="zh-CN" altLang="en-US" sz="1800" b="1" i="1">
                                  <a:solidFill>
                                    <a:schemeClr val="accent1">
                                      <a:lumMod val="60000"/>
                                      <a:lumOff val="40000"/>
                                    </a:schemeClr>
                                  </a:solidFill>
                                  <a:latin typeface="Cambria Math" panose="02040503050406030204" pitchFamily="18" charset="0"/>
                                </a:rPr>
                                <m:t>𝟐</m:t>
                              </m:r>
                            </m:sup>
                          </m:sSup>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𝟑</m:t>
                          </m:r>
                          <m:r>
                            <a:rPr lang="zh-CN" altLang="en-US" sz="1800" b="1" i="1">
                              <a:solidFill>
                                <a:schemeClr val="accent1">
                                  <a:lumMod val="60000"/>
                                  <a:lumOff val="40000"/>
                                </a:schemeClr>
                              </a:solidFill>
                              <a:latin typeface="Cambria Math" panose="02040503050406030204" pitchFamily="18" charset="0"/>
                            </a:rPr>
                            <m:t>𝒕</m:t>
                          </m:r>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𝟏</m:t>
                          </m:r>
                        </m:num>
                        <m:den>
                          <m:r>
                            <a:rPr lang="zh-CN" altLang="en-US" sz="1800" b="1" i="1">
                              <a:solidFill>
                                <a:schemeClr val="accent1">
                                  <a:lumMod val="60000"/>
                                  <a:lumOff val="40000"/>
                                </a:schemeClr>
                              </a:solidFill>
                              <a:latin typeface="Cambria Math" panose="02040503050406030204" pitchFamily="18" charset="0"/>
                            </a:rPr>
                            <m:t>𝟔</m:t>
                          </m:r>
                        </m:den>
                      </m:f>
                      <m:sSub>
                        <m:sSubPr>
                          <m:ctrlPr>
                            <a:rPr lang="zh-CN" altLang="en-US" sz="1800" b="1" i="1">
                              <a:solidFill>
                                <a:schemeClr val="accent1">
                                  <a:lumMod val="60000"/>
                                  <a:lumOff val="40000"/>
                                </a:schemeClr>
                              </a:solidFill>
                              <a:latin typeface="Cambria Math" panose="02040503050406030204" pitchFamily="18" charset="0"/>
                            </a:rPr>
                          </m:ctrlPr>
                        </m:sSubPr>
                        <m:e>
                          <m:r>
                            <a:rPr lang="zh-CN" altLang="en-US" sz="1800" b="1" i="1">
                              <a:solidFill>
                                <a:schemeClr val="accent1">
                                  <a:lumMod val="60000"/>
                                  <a:lumOff val="40000"/>
                                </a:schemeClr>
                              </a:solidFill>
                              <a:latin typeface="Cambria Math" panose="02040503050406030204" pitchFamily="18" charset="0"/>
                            </a:rPr>
                            <m:t>𝑷</m:t>
                          </m:r>
                        </m:e>
                        <m:sub>
                          <m:r>
                            <a:rPr lang="zh-CN" altLang="en-US" sz="1800" b="1" i="1">
                              <a:solidFill>
                                <a:schemeClr val="accent1">
                                  <a:lumMod val="60000"/>
                                  <a:lumOff val="40000"/>
                                </a:schemeClr>
                              </a:solidFill>
                              <a:latin typeface="Cambria Math" panose="02040503050406030204" pitchFamily="18" charset="0"/>
                            </a:rPr>
                            <m:t>𝒊</m:t>
                          </m:r>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𝟏</m:t>
                          </m:r>
                        </m:sub>
                      </m:sSub>
                      <m:r>
                        <a:rPr lang="zh-CN" altLang="en-US" sz="1800" b="1" i="1">
                          <a:solidFill>
                            <a:schemeClr val="accent1">
                              <a:lumMod val="60000"/>
                              <a:lumOff val="40000"/>
                            </a:schemeClr>
                          </a:solidFill>
                          <a:latin typeface="Cambria Math" panose="02040503050406030204" pitchFamily="18" charset="0"/>
                        </a:rPr>
                        <m:t> +</m:t>
                      </m:r>
                      <m:f>
                        <m:fPr>
                          <m:ctrlPr>
                            <a:rPr lang="zh-CN" altLang="en-US" sz="1800" b="1" i="1">
                              <a:solidFill>
                                <a:schemeClr val="accent1">
                                  <a:lumMod val="60000"/>
                                  <a:lumOff val="40000"/>
                                </a:schemeClr>
                              </a:solidFill>
                              <a:latin typeface="Cambria Math" panose="02040503050406030204" pitchFamily="18" charset="0"/>
                            </a:rPr>
                          </m:ctrlPr>
                        </m:fPr>
                        <m:num>
                          <m:sSup>
                            <m:sSupPr>
                              <m:ctrlPr>
                                <a:rPr lang="zh-CN" altLang="en-US" sz="1800" b="1" i="1">
                                  <a:solidFill>
                                    <a:schemeClr val="accent1">
                                      <a:lumMod val="60000"/>
                                      <a:lumOff val="40000"/>
                                    </a:schemeClr>
                                  </a:solidFill>
                                  <a:latin typeface="Cambria Math" panose="02040503050406030204" pitchFamily="18" charset="0"/>
                                </a:rPr>
                              </m:ctrlPr>
                            </m:sSupPr>
                            <m:e>
                              <m:r>
                                <a:rPr lang="zh-CN" altLang="en-US" sz="1800" b="1" i="1">
                                  <a:solidFill>
                                    <a:schemeClr val="accent1">
                                      <a:lumMod val="60000"/>
                                      <a:lumOff val="40000"/>
                                    </a:schemeClr>
                                  </a:solidFill>
                                  <a:latin typeface="Cambria Math" panose="02040503050406030204" pitchFamily="18" charset="0"/>
                                </a:rPr>
                                <m:t>𝒕</m:t>
                              </m:r>
                            </m:e>
                            <m:sup>
                              <m:r>
                                <a:rPr lang="zh-CN" altLang="en-US" sz="1800" b="1" i="1">
                                  <a:solidFill>
                                    <a:schemeClr val="accent1">
                                      <a:lumMod val="60000"/>
                                      <a:lumOff val="40000"/>
                                    </a:schemeClr>
                                  </a:solidFill>
                                  <a:latin typeface="Cambria Math" panose="02040503050406030204" pitchFamily="18" charset="0"/>
                                </a:rPr>
                                <m:t>𝟑</m:t>
                              </m:r>
                            </m:sup>
                          </m:sSup>
                        </m:num>
                        <m:den>
                          <m:r>
                            <a:rPr lang="zh-CN" altLang="en-US" sz="1800" b="1" i="1">
                              <a:solidFill>
                                <a:schemeClr val="accent1">
                                  <a:lumMod val="60000"/>
                                  <a:lumOff val="40000"/>
                                </a:schemeClr>
                              </a:solidFill>
                              <a:latin typeface="Cambria Math" panose="02040503050406030204" pitchFamily="18" charset="0"/>
                            </a:rPr>
                            <m:t>𝟔</m:t>
                          </m:r>
                        </m:den>
                      </m:f>
                      <m:sSub>
                        <m:sSubPr>
                          <m:ctrlPr>
                            <a:rPr lang="zh-CN" altLang="en-US" sz="1800" b="1" i="1">
                              <a:solidFill>
                                <a:schemeClr val="accent1">
                                  <a:lumMod val="60000"/>
                                  <a:lumOff val="40000"/>
                                </a:schemeClr>
                              </a:solidFill>
                              <a:latin typeface="Cambria Math" panose="02040503050406030204" pitchFamily="18" charset="0"/>
                            </a:rPr>
                          </m:ctrlPr>
                        </m:sSubPr>
                        <m:e>
                          <m:r>
                            <a:rPr lang="zh-CN" altLang="en-US" sz="1800" b="1" i="1">
                              <a:solidFill>
                                <a:schemeClr val="accent1">
                                  <a:lumMod val="60000"/>
                                  <a:lumOff val="40000"/>
                                </a:schemeClr>
                              </a:solidFill>
                              <a:latin typeface="Cambria Math" panose="02040503050406030204" pitchFamily="18" charset="0"/>
                            </a:rPr>
                            <m:t>𝑷</m:t>
                          </m:r>
                        </m:e>
                        <m:sub>
                          <m:r>
                            <a:rPr lang="zh-CN" altLang="en-US" sz="1800" b="1" i="1">
                              <a:solidFill>
                                <a:schemeClr val="accent1">
                                  <a:lumMod val="60000"/>
                                  <a:lumOff val="40000"/>
                                </a:schemeClr>
                              </a:solidFill>
                              <a:latin typeface="Cambria Math" panose="02040503050406030204" pitchFamily="18" charset="0"/>
                            </a:rPr>
                            <m:t>𝒊</m:t>
                          </m:r>
                        </m:sub>
                      </m:sSub>
                    </m:oMath>
                  </m:oMathPara>
                </a14:m>
                <a:endParaRPr lang="zh-CN" altLang="en-US" sz="1800" b="1" dirty="0">
                  <a:solidFill>
                    <a:schemeClr val="accent1">
                      <a:lumMod val="60000"/>
                      <a:lumOff val="40000"/>
                    </a:schemeClr>
                  </a:solidFill>
                </a:endParaRPr>
              </a:p>
            </p:txBody>
          </p:sp>
        </mc:Choice>
        <mc:Fallback xmlns="">
          <p:sp>
            <p:nvSpPr>
              <p:cNvPr id="239622" name="Object 3"/>
              <p:cNvSpPr txBox="1">
                <a:spLocks noRot="1" noChangeAspect="1" noMove="1" noResize="1" noEditPoints="1" noAdjustHandles="1" noChangeArrowheads="1" noChangeShapeType="1" noTextEdit="1"/>
              </p:cNvSpPr>
              <p:nvPr>
                <p:ph sz="half" idx="1"/>
              </p:nvPr>
            </p:nvSpPr>
            <p:spPr bwMode="auto">
              <a:xfrm>
                <a:off x="316239" y="2359025"/>
                <a:ext cx="8767761" cy="1223962"/>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239623" name="Text Box 6"/>
          <p:cNvSpPr txBox="1">
            <a:spLocks noChangeArrowheads="1"/>
          </p:cNvSpPr>
          <p:nvPr/>
        </p:nvSpPr>
        <p:spPr bwMode="auto">
          <a:xfrm>
            <a:off x="458564" y="3726263"/>
            <a:ext cx="4584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FFFFFF"/>
                </a:solidFill>
                <a:effectLst/>
                <a:uLnTx/>
                <a:uFillTx/>
                <a:latin typeface="Times New Roman" panose="02020603050405020304" pitchFamily="18" charset="0"/>
                <a:ea typeface="宋体" panose="02010600030101010101" pitchFamily="2" charset="-122"/>
                <a:cs typeface="+mn-cs"/>
              </a:rPr>
              <a:t>B Spline Matrix of degree </a:t>
            </a:r>
            <a:r>
              <a:rPr kumimoji="1" lang="en-US" altLang="zh-CN" sz="2400" b="1" i="0" u="none" strike="noStrike" kern="1200" cap="none" spc="0" normalizeH="0" baseline="0" noProof="0" dirty="0">
                <a:ln>
                  <a:noFill/>
                </a:ln>
                <a:solidFill>
                  <a:srgbClr val="00E4A8"/>
                </a:solidFill>
                <a:effectLst/>
                <a:uLnTx/>
                <a:uFillTx/>
                <a:latin typeface="Times New Roman" panose="02020603050405020304" pitchFamily="18" charset="0"/>
                <a:ea typeface="宋体" panose="02010600030101010101" pitchFamily="2" charset="-122"/>
                <a:cs typeface="+mn-cs"/>
              </a:rPr>
              <a:t>3</a:t>
            </a:r>
          </a:p>
        </p:txBody>
      </p:sp>
      <p:sp>
        <p:nvSpPr>
          <p:cNvPr id="239624" name="Text Box 13"/>
          <p:cNvSpPr txBox="1">
            <a:spLocks noChangeArrowheads="1"/>
          </p:cNvSpPr>
          <p:nvPr/>
        </p:nvSpPr>
        <p:spPr bwMode="auto">
          <a:xfrm>
            <a:off x="215900" y="1901825"/>
            <a:ext cx="8928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Given 4 control points, the B spline curve  segment of degree </a:t>
            </a:r>
            <a:r>
              <a:rPr kumimoji="1" lang="en-US" altLang="zh-CN" sz="24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rPr>
              <a:t>3</a:t>
            </a:r>
          </a:p>
        </p:txBody>
      </p:sp>
      <mc:AlternateContent xmlns:mc="http://schemas.openxmlformats.org/markup-compatibility/2006" xmlns:a14="http://schemas.microsoft.com/office/drawing/2010/main">
        <mc:Choice Requires="a14">
          <p:sp>
            <p:nvSpPr>
              <p:cNvPr id="239625" name="Object 15"/>
              <p:cNvSpPr txBox="1">
                <a:spLocks noGrp="1"/>
              </p:cNvSpPr>
              <p:nvPr>
                <p:ph sz="half" idx="2"/>
              </p:nvPr>
            </p:nvSpPr>
            <p:spPr bwMode="auto">
              <a:xfrm>
                <a:off x="316239" y="4769247"/>
                <a:ext cx="3184157" cy="1314053"/>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sSub>
                        <m:sSubPr>
                          <m:ctrlPr>
                            <a:rPr lang="zh-CN" altLang="en-US" sz="1800" b="1" i="1" smtClean="0">
                              <a:solidFill>
                                <a:schemeClr val="accent1">
                                  <a:lumMod val="60000"/>
                                  <a:lumOff val="40000"/>
                                </a:schemeClr>
                              </a:solidFill>
                              <a:latin typeface="Cambria Math" panose="02040503050406030204" pitchFamily="18" charset="0"/>
                            </a:rPr>
                          </m:ctrlPr>
                        </m:sSubPr>
                        <m:e>
                          <m:r>
                            <m:rPr>
                              <m:sty m:val="p"/>
                            </m:rPr>
                            <a:rPr lang="en-US" altLang="zh-CN" sz="1800" b="1" i="1">
                              <a:solidFill>
                                <a:schemeClr val="accent1">
                                  <a:lumMod val="60000"/>
                                  <a:lumOff val="40000"/>
                                </a:schemeClr>
                              </a:solidFill>
                              <a:latin typeface="Cambria Math" panose="02040503050406030204" pitchFamily="18" charset="0"/>
                            </a:rPr>
                            <m:t>M</m:t>
                          </m:r>
                        </m:e>
                        <m:sub>
                          <m:r>
                            <a:rPr lang="zh-CN" altLang="en-US" sz="1800" b="1" i="1">
                              <a:solidFill>
                                <a:schemeClr val="accent1">
                                  <a:lumMod val="60000"/>
                                  <a:lumOff val="40000"/>
                                </a:schemeClr>
                              </a:solidFill>
                              <a:latin typeface="Cambria Math" panose="02040503050406030204" pitchFamily="18" charset="0"/>
                            </a:rPr>
                            <m:t>𝑩</m:t>
                          </m:r>
                        </m:sub>
                      </m:sSub>
                      <m:r>
                        <a:rPr lang="zh-CN" altLang="en-US" sz="1800" b="1" i="1">
                          <a:solidFill>
                            <a:schemeClr val="accent1">
                              <a:lumMod val="60000"/>
                              <a:lumOff val="40000"/>
                            </a:schemeClr>
                          </a:solidFill>
                          <a:latin typeface="Cambria Math" panose="02040503050406030204" pitchFamily="18" charset="0"/>
                        </a:rPr>
                        <m:t>=</m:t>
                      </m:r>
                      <m:f>
                        <m:fPr>
                          <m:ctrlPr>
                            <a:rPr lang="zh-CN" altLang="en-US" sz="1800" b="1" i="1">
                              <a:solidFill>
                                <a:schemeClr val="accent1">
                                  <a:lumMod val="60000"/>
                                  <a:lumOff val="40000"/>
                                </a:schemeClr>
                              </a:solidFill>
                              <a:latin typeface="Cambria Math" panose="02040503050406030204" pitchFamily="18" charset="0"/>
                            </a:rPr>
                          </m:ctrlPr>
                        </m:fPr>
                        <m:num>
                          <m:r>
                            <a:rPr lang="zh-CN" altLang="en-US" sz="1800" b="1" i="1">
                              <a:solidFill>
                                <a:schemeClr val="accent1">
                                  <a:lumMod val="60000"/>
                                  <a:lumOff val="40000"/>
                                </a:schemeClr>
                              </a:solidFill>
                              <a:latin typeface="Cambria Math" panose="02040503050406030204" pitchFamily="18" charset="0"/>
                            </a:rPr>
                            <m:t>𝟏</m:t>
                          </m:r>
                        </m:num>
                        <m:den>
                          <m:r>
                            <a:rPr lang="zh-CN" altLang="en-US" sz="1800" b="1" i="1">
                              <a:solidFill>
                                <a:schemeClr val="accent1">
                                  <a:lumMod val="60000"/>
                                  <a:lumOff val="40000"/>
                                </a:schemeClr>
                              </a:solidFill>
                              <a:latin typeface="Cambria Math" panose="02040503050406030204" pitchFamily="18" charset="0"/>
                            </a:rPr>
                            <m:t>𝟔</m:t>
                          </m:r>
                        </m:den>
                      </m:f>
                      <m:d>
                        <m:dPr>
                          <m:begChr m:val="["/>
                          <m:endChr m:val="]"/>
                          <m:ctrlPr>
                            <a:rPr lang="zh-CN" altLang="en-US" sz="1800" b="1" i="1">
                              <a:solidFill>
                                <a:schemeClr val="accent1">
                                  <a:lumMod val="60000"/>
                                  <a:lumOff val="40000"/>
                                </a:schemeClr>
                              </a:solidFill>
                              <a:latin typeface="Cambria Math" panose="02040503050406030204" pitchFamily="18" charset="0"/>
                            </a:rPr>
                          </m:ctrlPr>
                        </m:dPr>
                        <m:e>
                          <m:m>
                            <m:mPr>
                              <m:plcHide m:val="on"/>
                              <m:mcs>
                                <m:mc>
                                  <m:mcPr>
                                    <m:count m:val="4"/>
                                    <m:mcJc m:val="center"/>
                                  </m:mcPr>
                                </m:mc>
                              </m:mcs>
                              <m:ctrlPr>
                                <a:rPr lang="zh-CN" altLang="en-US" sz="1800" b="1" i="1">
                                  <a:solidFill>
                                    <a:schemeClr val="accent1">
                                      <a:lumMod val="60000"/>
                                      <a:lumOff val="40000"/>
                                    </a:schemeClr>
                                  </a:solidFill>
                                  <a:latin typeface="Cambria Math" panose="02040503050406030204" pitchFamily="18" charset="0"/>
                                </a:rPr>
                              </m:ctrlPr>
                            </m:mPr>
                            <m:mr>
                              <m:e>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𝟏</m:t>
                                </m:r>
                              </m:e>
                              <m:e>
                                <m:r>
                                  <a:rPr lang="zh-CN" altLang="en-US" sz="1800" b="1" i="1">
                                    <a:solidFill>
                                      <a:schemeClr val="accent1">
                                        <a:lumMod val="60000"/>
                                        <a:lumOff val="40000"/>
                                      </a:schemeClr>
                                    </a:solidFill>
                                    <a:latin typeface="Cambria Math" panose="02040503050406030204" pitchFamily="18" charset="0"/>
                                  </a:rPr>
                                  <m:t>𝟑</m:t>
                                </m:r>
                              </m:e>
                              <m:e>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𝟑</m:t>
                                </m:r>
                              </m:e>
                              <m:e>
                                <m:r>
                                  <a:rPr lang="zh-CN" altLang="en-US" sz="1800" b="1" i="1">
                                    <a:solidFill>
                                      <a:schemeClr val="accent1">
                                        <a:lumMod val="60000"/>
                                        <a:lumOff val="40000"/>
                                      </a:schemeClr>
                                    </a:solidFill>
                                    <a:latin typeface="Cambria Math" panose="02040503050406030204" pitchFamily="18" charset="0"/>
                                  </a:rPr>
                                  <m:t>𝟏</m:t>
                                </m:r>
                              </m:e>
                            </m:mr>
                            <m:mr>
                              <m:e>
                                <m:r>
                                  <a:rPr lang="zh-CN" altLang="en-US" sz="1800" b="1" i="1">
                                    <a:solidFill>
                                      <a:schemeClr val="accent1">
                                        <a:lumMod val="60000"/>
                                        <a:lumOff val="40000"/>
                                      </a:schemeClr>
                                    </a:solidFill>
                                    <a:latin typeface="Cambria Math" panose="02040503050406030204" pitchFamily="18" charset="0"/>
                                  </a:rPr>
                                  <m:t>𝟑</m:t>
                                </m:r>
                              </m:e>
                              <m:e>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𝟔</m:t>
                                </m:r>
                              </m:e>
                              <m:e>
                                <m:r>
                                  <a:rPr lang="en-US" altLang="zh-CN" sz="1800" b="1" i="1" smtClean="0">
                                    <a:solidFill>
                                      <a:schemeClr val="accent1">
                                        <a:lumMod val="60000"/>
                                        <a:lumOff val="40000"/>
                                      </a:schemeClr>
                                    </a:solidFill>
                                    <a:latin typeface="Cambria Math" panose="02040503050406030204" pitchFamily="18" charset="0"/>
                                  </a:rPr>
                                  <m:t>𝟑</m:t>
                                </m:r>
                              </m:e>
                              <m:e>
                                <m:r>
                                  <a:rPr lang="en-US" altLang="zh-CN" sz="1800" b="1" i="1" smtClean="0">
                                    <a:solidFill>
                                      <a:schemeClr val="accent1">
                                        <a:lumMod val="60000"/>
                                        <a:lumOff val="40000"/>
                                      </a:schemeClr>
                                    </a:solidFill>
                                    <a:latin typeface="Cambria Math" panose="02040503050406030204" pitchFamily="18" charset="0"/>
                                  </a:rPr>
                                  <m:t>𝟎</m:t>
                                </m:r>
                              </m:e>
                            </m:mr>
                            <m:mr>
                              <m:e>
                                <m:r>
                                  <a:rPr lang="zh-CN" altLang="en-US" sz="1800" b="1" i="1">
                                    <a:solidFill>
                                      <a:schemeClr val="accent1">
                                        <a:lumMod val="60000"/>
                                        <a:lumOff val="40000"/>
                                      </a:schemeClr>
                                    </a:solidFill>
                                    <a:latin typeface="Cambria Math" panose="02040503050406030204" pitchFamily="18" charset="0"/>
                                  </a:rPr>
                                  <m:t>−</m:t>
                                </m:r>
                                <m:r>
                                  <a:rPr lang="zh-CN" altLang="en-US" sz="1800" b="1" i="1">
                                    <a:solidFill>
                                      <a:schemeClr val="accent1">
                                        <a:lumMod val="60000"/>
                                        <a:lumOff val="40000"/>
                                      </a:schemeClr>
                                    </a:solidFill>
                                    <a:latin typeface="Cambria Math" panose="02040503050406030204" pitchFamily="18" charset="0"/>
                                  </a:rPr>
                                  <m:t>𝟑</m:t>
                                </m:r>
                              </m:e>
                              <m:e>
                                <m:r>
                                  <a:rPr lang="en-US" altLang="zh-CN" sz="1800" b="1" i="1" smtClean="0">
                                    <a:solidFill>
                                      <a:schemeClr val="accent1">
                                        <a:lumMod val="60000"/>
                                        <a:lumOff val="40000"/>
                                      </a:schemeClr>
                                    </a:solidFill>
                                    <a:latin typeface="Cambria Math" panose="02040503050406030204" pitchFamily="18" charset="0"/>
                                  </a:rPr>
                                  <m:t>𝟎</m:t>
                                </m:r>
                              </m:e>
                              <m:e>
                                <m:r>
                                  <a:rPr lang="zh-CN" altLang="en-US" sz="1800" b="1" i="1">
                                    <a:solidFill>
                                      <a:schemeClr val="accent1">
                                        <a:lumMod val="60000"/>
                                        <a:lumOff val="40000"/>
                                      </a:schemeClr>
                                    </a:solidFill>
                                    <a:latin typeface="Cambria Math" panose="02040503050406030204" pitchFamily="18" charset="0"/>
                                  </a:rPr>
                                  <m:t>𝟑</m:t>
                                </m:r>
                              </m:e>
                              <m:e>
                                <m:r>
                                  <a:rPr lang="en-US" altLang="zh-CN" sz="1800" b="1" i="1" smtClean="0">
                                    <a:solidFill>
                                      <a:schemeClr val="accent1">
                                        <a:lumMod val="60000"/>
                                        <a:lumOff val="40000"/>
                                      </a:schemeClr>
                                    </a:solidFill>
                                    <a:latin typeface="Cambria Math" panose="02040503050406030204" pitchFamily="18" charset="0"/>
                                  </a:rPr>
                                  <m:t>𝟎</m:t>
                                </m:r>
                              </m:e>
                            </m:mr>
                            <m:mr>
                              <m:e>
                                <m:r>
                                  <a:rPr lang="zh-CN" altLang="en-US" sz="1800" b="1" i="1">
                                    <a:solidFill>
                                      <a:schemeClr val="accent1">
                                        <a:lumMod val="60000"/>
                                        <a:lumOff val="40000"/>
                                      </a:schemeClr>
                                    </a:solidFill>
                                    <a:latin typeface="Cambria Math" panose="02040503050406030204" pitchFamily="18" charset="0"/>
                                  </a:rPr>
                                  <m:t>𝟏</m:t>
                                </m:r>
                              </m:e>
                              <m:e>
                                <m:r>
                                  <a:rPr lang="en-US" altLang="zh-CN" sz="1800" b="1" i="1" smtClean="0">
                                    <a:solidFill>
                                      <a:schemeClr val="accent1">
                                        <a:lumMod val="60000"/>
                                        <a:lumOff val="40000"/>
                                      </a:schemeClr>
                                    </a:solidFill>
                                    <a:latin typeface="Cambria Math" panose="02040503050406030204" pitchFamily="18" charset="0"/>
                                  </a:rPr>
                                  <m:t>𝟒</m:t>
                                </m:r>
                              </m:e>
                              <m:e>
                                <m:r>
                                  <a:rPr lang="en-US" altLang="zh-CN" sz="1800" b="1" i="1" smtClean="0">
                                    <a:solidFill>
                                      <a:schemeClr val="accent1">
                                        <a:lumMod val="60000"/>
                                        <a:lumOff val="40000"/>
                                      </a:schemeClr>
                                    </a:solidFill>
                                    <a:latin typeface="Cambria Math" panose="02040503050406030204" pitchFamily="18" charset="0"/>
                                  </a:rPr>
                                  <m:t>𝟏</m:t>
                                </m:r>
                              </m:e>
                              <m:e>
                                <m:r>
                                  <a:rPr lang="zh-CN" altLang="en-US" sz="1800" b="1" i="1">
                                    <a:solidFill>
                                      <a:schemeClr val="accent1">
                                        <a:lumMod val="60000"/>
                                        <a:lumOff val="40000"/>
                                      </a:schemeClr>
                                    </a:solidFill>
                                    <a:latin typeface="Cambria Math" panose="02040503050406030204" pitchFamily="18" charset="0"/>
                                  </a:rPr>
                                  <m:t>𝟎</m:t>
                                </m:r>
                              </m:e>
                            </m:mr>
                          </m:m>
                        </m:e>
                      </m:d>
                    </m:oMath>
                  </m:oMathPara>
                </a14:m>
                <a:endParaRPr lang="zh-CN" altLang="en-US" sz="1800" b="1" dirty="0">
                  <a:solidFill>
                    <a:schemeClr val="accent1">
                      <a:lumMod val="60000"/>
                      <a:lumOff val="40000"/>
                    </a:schemeClr>
                  </a:solidFill>
                </a:endParaRPr>
              </a:p>
            </p:txBody>
          </p:sp>
        </mc:Choice>
        <mc:Fallback xmlns="">
          <p:sp>
            <p:nvSpPr>
              <p:cNvPr id="239625" name="Object 15"/>
              <p:cNvSpPr txBox="1">
                <a:spLocks noGrp="1" noRot="1" noChangeAspect="1" noMove="1" noResize="1" noEditPoints="1" noAdjustHandles="1" noChangeArrowheads="1" noChangeShapeType="1" noTextEdit="1"/>
              </p:cNvSpPr>
              <p:nvPr>
                <p:ph sz="half" idx="2"/>
              </p:nvPr>
            </p:nvSpPr>
            <p:spPr bwMode="auto">
              <a:xfrm>
                <a:off x="316239" y="4769247"/>
                <a:ext cx="3184157" cy="1314053"/>
              </a:xfrm>
              <a:prstGeom prst="rect">
                <a:avLst/>
              </a:prstGeom>
              <a:blipFill rotWithShape="0">
                <a:blip r:embed="rId4"/>
                <a:stretch>
                  <a:fillRect/>
                </a:stretch>
              </a:blipFill>
              <a:ln>
                <a:noFill/>
              </a:ln>
              <a:effectLst/>
            </p:spPr>
            <p:txBody>
              <a:bodyPr/>
              <a:lstStyle/>
              <a:p>
                <a:r>
                  <a:rPr lang="zh-CN" altLang="en-US">
                    <a:noFill/>
                  </a:rPr>
                  <a:t> </a:t>
                </a:r>
              </a:p>
            </p:txBody>
          </p:sp>
        </mc:Fallback>
      </mc:AlternateContent>
      <p:pic>
        <p:nvPicPr>
          <p:cNvPr id="239626"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825" y="3043638"/>
            <a:ext cx="2376488" cy="198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627"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0396" y="4567631"/>
            <a:ext cx="3014662" cy="1817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8"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9"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F7356F1-8705-43C4-9E19-A9F72AFE6909}"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41669" name="Rectangle 2"/>
          <p:cNvSpPr>
            <a:spLocks noGrp="1" noChangeArrowheads="1"/>
          </p:cNvSpPr>
          <p:nvPr>
            <p:ph type="title"/>
          </p:nvPr>
        </p:nvSpPr>
        <p:spPr/>
        <p:txBody>
          <a:bodyPr/>
          <a:lstStyle/>
          <a:p>
            <a:pPr eaLnBrk="1" hangingPunct="1"/>
            <a:r>
              <a:rPr lang="en-US" altLang="zh-CN" sz="4000" b="1">
                <a:solidFill>
                  <a:schemeClr val="bg1"/>
                </a:solidFill>
                <a:latin typeface="Times New Roman" panose="02020603050405020304" pitchFamily="18" charset="0"/>
              </a:rPr>
              <a:t>B Spline curves and surface</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(B</a:t>
            </a:r>
            <a:r>
              <a:rPr lang="zh-CN" altLang="en-US" sz="4000" b="1">
                <a:solidFill>
                  <a:schemeClr val="bg1"/>
                </a:solidFill>
                <a:latin typeface="Times New Roman" panose="02020603050405020304" pitchFamily="18" charset="0"/>
              </a:rPr>
              <a:t>样条曲线曲面</a:t>
            </a:r>
            <a:r>
              <a:rPr lang="en-US" altLang="zh-CN" sz="4000" b="1">
                <a:solidFill>
                  <a:schemeClr val="bg1"/>
                </a:solidFill>
                <a:latin typeface="Times New Roman" panose="02020603050405020304" pitchFamily="18" charset="0"/>
              </a:rPr>
              <a:t>)</a:t>
            </a:r>
          </a:p>
        </p:txBody>
      </p:sp>
      <p:sp>
        <p:nvSpPr>
          <p:cNvPr id="241670" name="Text Box 3"/>
          <p:cNvSpPr txBox="1">
            <a:spLocks noChangeArrowheads="1"/>
          </p:cNvSpPr>
          <p:nvPr/>
        </p:nvSpPr>
        <p:spPr bwMode="auto">
          <a:xfrm>
            <a:off x="304800" y="2225675"/>
            <a:ext cx="1095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Bezier</a:t>
            </a:r>
            <a:endParaRPr kumimoji="1" lang="en-US" altLang="zh-CN" sz="24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endParaRPr>
          </a:p>
        </p:txBody>
      </p:sp>
      <p:sp>
        <p:nvSpPr>
          <p:cNvPr id="241671" name="Text Box 7"/>
          <p:cNvSpPr txBox="1">
            <a:spLocks noChangeArrowheads="1"/>
          </p:cNvSpPr>
          <p:nvPr/>
        </p:nvSpPr>
        <p:spPr bwMode="auto">
          <a:xfrm>
            <a:off x="304800" y="4403725"/>
            <a:ext cx="1509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 spline</a:t>
            </a:r>
            <a:endParaRPr kumimoji="1" lang="en-US" altLang="zh-CN" sz="24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endParaRPr>
          </a:p>
        </p:txBody>
      </p:sp>
      <p:pic>
        <p:nvPicPr>
          <p:cNvPr id="24167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538" y="2000250"/>
            <a:ext cx="5570537" cy="176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167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5538" y="4275138"/>
            <a:ext cx="5499100" cy="189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9"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10"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BA192E07-C837-48D8-8708-5716E7061543}"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43717" name="Rectangle 2"/>
          <p:cNvSpPr>
            <a:spLocks noGrp="1" noChangeArrowheads="1"/>
          </p:cNvSpPr>
          <p:nvPr>
            <p:ph type="title"/>
          </p:nvPr>
        </p:nvSpPr>
        <p:spPr/>
        <p:txBody>
          <a:bodyPr/>
          <a:lstStyle/>
          <a:p>
            <a:pPr eaLnBrk="1" hangingPunct="1"/>
            <a:r>
              <a:rPr lang="en-US" altLang="zh-CN" sz="4000" b="1">
                <a:solidFill>
                  <a:schemeClr val="bg1"/>
                </a:solidFill>
                <a:latin typeface="Times New Roman" panose="02020603050405020304" pitchFamily="18" charset="0"/>
              </a:rPr>
              <a:t>B Spline curves and surface</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(B</a:t>
            </a:r>
            <a:r>
              <a:rPr lang="zh-CN" altLang="en-US" sz="4000" b="1">
                <a:solidFill>
                  <a:schemeClr val="bg1"/>
                </a:solidFill>
                <a:latin typeface="Times New Roman" panose="02020603050405020304" pitchFamily="18" charset="0"/>
              </a:rPr>
              <a:t>样条曲线曲面</a:t>
            </a:r>
            <a:r>
              <a:rPr lang="en-US" altLang="zh-CN" sz="4000" b="1">
                <a:solidFill>
                  <a:schemeClr val="bg1"/>
                </a:solidFill>
                <a:latin typeface="Times New Roman" panose="02020603050405020304" pitchFamily="18" charset="0"/>
              </a:rPr>
              <a:t>)</a:t>
            </a:r>
          </a:p>
        </p:txBody>
      </p:sp>
      <p:sp>
        <p:nvSpPr>
          <p:cNvPr id="243718" name="Text Box 4"/>
          <p:cNvSpPr txBox="1">
            <a:spLocks noChangeArrowheads="1"/>
          </p:cNvSpPr>
          <p:nvPr/>
        </p:nvSpPr>
        <p:spPr bwMode="auto">
          <a:xfrm>
            <a:off x="0" y="1978025"/>
            <a:ext cx="150971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 spline:</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Can be chained together</a:t>
            </a:r>
            <a:endParaRPr kumimoji="1" lang="en-US" altLang="zh-CN" sz="24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endParaRPr>
          </a:p>
        </p:txBody>
      </p:sp>
      <p:pic>
        <p:nvPicPr>
          <p:cNvPr id="24371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513" y="2008188"/>
            <a:ext cx="47783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372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813" y="2054225"/>
            <a:ext cx="2443162" cy="147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3721"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889375"/>
            <a:ext cx="2312988" cy="193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3722"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7000" y="4340225"/>
            <a:ext cx="4983163" cy="144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9"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10"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CECC4DD-BC50-4144-8550-9DFE3966B14F}"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45765" name="Rectangle 2"/>
          <p:cNvSpPr>
            <a:spLocks noGrp="1" noChangeArrowheads="1"/>
          </p:cNvSpPr>
          <p:nvPr>
            <p:ph type="title"/>
          </p:nvPr>
        </p:nvSpPr>
        <p:spPr/>
        <p:txBody>
          <a:bodyPr/>
          <a:lstStyle/>
          <a:p>
            <a:pPr eaLnBrk="1" hangingPunct="1"/>
            <a:r>
              <a:rPr lang="en-US" altLang="zh-CN" sz="4000" b="1">
                <a:solidFill>
                  <a:schemeClr val="bg1"/>
                </a:solidFill>
                <a:latin typeface="Times New Roman" panose="02020603050405020304" pitchFamily="18" charset="0"/>
              </a:rPr>
              <a:t>B Spline curves and surface</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(B</a:t>
            </a:r>
            <a:r>
              <a:rPr lang="zh-CN" altLang="en-US" sz="4000" b="1">
                <a:solidFill>
                  <a:schemeClr val="bg1"/>
                </a:solidFill>
                <a:latin typeface="Times New Roman" panose="02020603050405020304" pitchFamily="18" charset="0"/>
              </a:rPr>
              <a:t>样条曲线曲面</a:t>
            </a:r>
            <a:r>
              <a:rPr lang="en-US" altLang="zh-CN" sz="4000" b="1">
                <a:solidFill>
                  <a:schemeClr val="bg1"/>
                </a:solidFill>
                <a:latin typeface="Times New Roman" panose="02020603050405020304" pitchFamily="18" charset="0"/>
              </a:rPr>
              <a:t>)</a:t>
            </a:r>
          </a:p>
        </p:txBody>
      </p:sp>
      <p:sp>
        <p:nvSpPr>
          <p:cNvPr id="245766" name="Text Box 13"/>
          <p:cNvSpPr txBox="1">
            <a:spLocks noChangeArrowheads="1"/>
          </p:cNvSpPr>
          <p:nvPr/>
        </p:nvSpPr>
        <p:spPr bwMode="auto">
          <a:xfrm>
            <a:off x="0" y="2165350"/>
            <a:ext cx="2351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Original control points as Bezier</a:t>
            </a:r>
            <a:endParaRPr kumimoji="1" lang="en-US" altLang="zh-CN" sz="20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endParaRPr>
          </a:p>
        </p:txBody>
      </p:sp>
      <p:pic>
        <p:nvPicPr>
          <p:cNvPr id="245767"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88" y="1852613"/>
            <a:ext cx="4491037" cy="469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768" name="Text Box 17"/>
          <p:cNvSpPr txBox="1">
            <a:spLocks noChangeArrowheads="1"/>
          </p:cNvSpPr>
          <p:nvPr/>
        </p:nvSpPr>
        <p:spPr bwMode="auto">
          <a:xfrm>
            <a:off x="6792913" y="2097088"/>
            <a:ext cx="2351087"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New B spline control points to match Bezier</a:t>
            </a:r>
            <a:endParaRPr kumimoji="1" lang="en-US" altLang="zh-CN" sz="20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endParaRPr>
          </a:p>
        </p:txBody>
      </p:sp>
      <p:sp>
        <p:nvSpPr>
          <p:cNvPr id="245769" name="Text Box 18"/>
          <p:cNvSpPr txBox="1">
            <a:spLocks noChangeArrowheads="1"/>
          </p:cNvSpPr>
          <p:nvPr/>
        </p:nvSpPr>
        <p:spPr bwMode="auto">
          <a:xfrm>
            <a:off x="7004050" y="4349750"/>
            <a:ext cx="23510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Original control points as B Spline</a:t>
            </a:r>
            <a:endParaRPr kumimoji="1" lang="en-US" altLang="zh-CN" sz="20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endParaRPr>
          </a:p>
        </p:txBody>
      </p:sp>
      <p:sp>
        <p:nvSpPr>
          <p:cNvPr id="245770" name="Text Box 19"/>
          <p:cNvSpPr txBox="1">
            <a:spLocks noChangeArrowheads="1"/>
          </p:cNvSpPr>
          <p:nvPr/>
        </p:nvSpPr>
        <p:spPr bwMode="auto">
          <a:xfrm>
            <a:off x="0" y="4403725"/>
            <a:ext cx="2351088"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New Bezier control points to match B spline</a:t>
            </a:r>
            <a:endParaRPr kumimoji="1" lang="en-US" altLang="zh-CN" sz="20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954BBAA-29BC-4965-B850-6B42A8409F63}"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47813" name="Rectangle 2"/>
          <p:cNvSpPr>
            <a:spLocks noGrp="1" noChangeArrowheads="1"/>
          </p:cNvSpPr>
          <p:nvPr>
            <p:ph type="title"/>
          </p:nvPr>
        </p:nvSpPr>
        <p:spPr/>
        <p:txBody>
          <a:bodyPr/>
          <a:lstStyle/>
          <a:p>
            <a:pPr eaLnBrk="1" hangingPunct="1"/>
            <a:r>
              <a:rPr lang="en-US" altLang="zh-CN" sz="4000" b="1">
                <a:solidFill>
                  <a:schemeClr val="bg1"/>
                </a:solidFill>
                <a:latin typeface="Times New Roman" panose="02020603050405020304" pitchFamily="18" charset="0"/>
              </a:rPr>
              <a:t>B Spline curves and surface</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(B</a:t>
            </a:r>
            <a:r>
              <a:rPr lang="zh-CN" altLang="en-US" sz="4000" b="1">
                <a:solidFill>
                  <a:schemeClr val="bg1"/>
                </a:solidFill>
                <a:latin typeface="Times New Roman" panose="02020603050405020304" pitchFamily="18" charset="0"/>
              </a:rPr>
              <a:t>样条曲线曲面</a:t>
            </a:r>
            <a:r>
              <a:rPr lang="en-US" altLang="zh-CN" sz="4000" b="1">
                <a:solidFill>
                  <a:schemeClr val="bg1"/>
                </a:solidFill>
                <a:latin typeface="Times New Roman" panose="02020603050405020304" pitchFamily="18" charset="0"/>
              </a:rPr>
              <a:t>)</a:t>
            </a:r>
          </a:p>
        </p:txBody>
      </p:sp>
      <p:sp>
        <p:nvSpPr>
          <p:cNvPr id="247814" name="Text Box 6"/>
          <p:cNvSpPr txBox="1">
            <a:spLocks noChangeArrowheads="1"/>
          </p:cNvSpPr>
          <p:nvPr/>
        </p:nvSpPr>
        <p:spPr bwMode="auto">
          <a:xfrm>
            <a:off x="3925888" y="5772150"/>
            <a:ext cx="235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B Spline surface</a:t>
            </a:r>
            <a:endParaRPr kumimoji="1" lang="en-US" altLang="zh-CN" sz="20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endParaRPr>
          </a:p>
        </p:txBody>
      </p:sp>
      <p:pic>
        <p:nvPicPr>
          <p:cNvPr id="247815" name="Picture 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52675" y="1874838"/>
            <a:ext cx="4754563" cy="3738562"/>
          </a:xfr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4"/>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2023-11-14</a:t>
            </a:r>
          </a:p>
        </p:txBody>
      </p:sp>
      <p:sp>
        <p:nvSpPr>
          <p:cNvPr id="7"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t>北京林业大学</a:t>
            </a:r>
          </a:p>
        </p:txBody>
      </p:sp>
      <p:sp>
        <p:nvSpPr>
          <p:cNvPr id="8"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E9F4784-2005-49F0-9B1F-5081EB0AC9D1}" type="slidenum">
              <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400" b="0" i="0" u="none" strike="noStrike" kern="1200" cap="none" spc="0" normalizeH="0" baseline="0" noProof="0">
              <a:ln>
                <a:noFill/>
              </a:ln>
              <a:solidFill>
                <a:srgbClr val="000000"/>
              </a:solidFill>
              <a:effectLst/>
              <a:uLnTx/>
              <a:uFillTx/>
              <a:latin typeface="Tahoma"/>
              <a:ea typeface="宋体" panose="02010600030101010101" pitchFamily="2" charset="-122"/>
              <a:cs typeface="+mn-cs"/>
            </a:endParaRPr>
          </a:p>
        </p:txBody>
      </p:sp>
      <p:sp>
        <p:nvSpPr>
          <p:cNvPr id="251909" name="Rectangle 2"/>
          <p:cNvSpPr>
            <a:spLocks noGrp="1" noChangeArrowheads="1"/>
          </p:cNvSpPr>
          <p:nvPr>
            <p:ph type="title"/>
          </p:nvPr>
        </p:nvSpPr>
        <p:spPr/>
        <p:txBody>
          <a:bodyPr/>
          <a:lstStyle/>
          <a:p>
            <a:pPr eaLnBrk="1" hangingPunct="1"/>
            <a:r>
              <a:rPr lang="en-US" altLang="zh-CN" sz="4000" b="1">
                <a:solidFill>
                  <a:schemeClr val="bg1"/>
                </a:solidFill>
                <a:latin typeface="Times New Roman" panose="02020603050405020304" pitchFamily="18" charset="0"/>
              </a:rPr>
              <a:t>B Spline curves and surface</a:t>
            </a:r>
            <a:br>
              <a:rPr lang="en-US" altLang="zh-CN" sz="4000" b="1">
                <a:solidFill>
                  <a:schemeClr val="bg1"/>
                </a:solidFill>
                <a:latin typeface="Times New Roman" panose="02020603050405020304" pitchFamily="18" charset="0"/>
              </a:rPr>
            </a:br>
            <a:r>
              <a:rPr lang="en-US" altLang="zh-CN" sz="4000" b="1">
                <a:solidFill>
                  <a:schemeClr val="bg1"/>
                </a:solidFill>
                <a:latin typeface="Times New Roman" panose="02020603050405020304" pitchFamily="18" charset="0"/>
              </a:rPr>
              <a:t>(B</a:t>
            </a:r>
            <a:r>
              <a:rPr lang="zh-CN" altLang="en-US" sz="4000" b="1">
                <a:solidFill>
                  <a:schemeClr val="bg1"/>
                </a:solidFill>
                <a:latin typeface="Times New Roman" panose="02020603050405020304" pitchFamily="18" charset="0"/>
              </a:rPr>
              <a:t>样条曲线曲面</a:t>
            </a:r>
            <a:r>
              <a:rPr lang="en-US" altLang="zh-CN" sz="4000" b="1">
                <a:solidFill>
                  <a:schemeClr val="bg1"/>
                </a:solidFill>
                <a:latin typeface="Times New Roman" panose="02020603050405020304" pitchFamily="18" charset="0"/>
              </a:rPr>
              <a:t>)</a:t>
            </a:r>
          </a:p>
        </p:txBody>
      </p:sp>
      <p:sp>
        <p:nvSpPr>
          <p:cNvPr id="251910" name="Text Box 3"/>
          <p:cNvSpPr txBox="1">
            <a:spLocks noChangeArrowheads="1"/>
          </p:cNvSpPr>
          <p:nvPr/>
        </p:nvSpPr>
        <p:spPr bwMode="auto">
          <a:xfrm>
            <a:off x="4346575" y="5789613"/>
            <a:ext cx="11906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2000" b="1" i="0" u="none" strike="noStrike" kern="1200" cap="none" spc="0" normalizeH="0" baseline="0" noProof="0">
                <a:ln>
                  <a:noFill/>
                </a:ln>
                <a:solidFill>
                  <a:srgbClr val="FFFFFF"/>
                </a:solidFill>
                <a:effectLst/>
                <a:uLnTx/>
                <a:uFillTx/>
                <a:latin typeface="Times New Roman" panose="02020603050405020304" pitchFamily="18" charset="0"/>
                <a:ea typeface="宋体" panose="02010600030101010101" pitchFamily="2" charset="-122"/>
                <a:cs typeface="+mn-cs"/>
              </a:rPr>
              <a:t>NURBS</a:t>
            </a:r>
            <a:endParaRPr kumimoji="1" lang="en-US" altLang="zh-CN" sz="2000" b="1" i="0" u="none" strike="noStrike" kern="1200" cap="none" spc="0" normalizeH="0" baseline="0" noProof="0">
              <a:ln>
                <a:noFill/>
              </a:ln>
              <a:solidFill>
                <a:srgbClr val="00E4A8"/>
              </a:solidFill>
              <a:effectLst/>
              <a:uLnTx/>
              <a:uFillTx/>
              <a:latin typeface="Times New Roman" panose="02020603050405020304" pitchFamily="18" charset="0"/>
              <a:ea typeface="宋体" panose="02010600030101010101" pitchFamily="2" charset="-122"/>
              <a:cs typeface="+mn-cs"/>
            </a:endParaRPr>
          </a:p>
        </p:txBody>
      </p:sp>
      <p:graphicFrame>
        <p:nvGraphicFramePr>
          <p:cNvPr id="251911" name="Object 6"/>
          <p:cNvGraphicFramePr>
            <a:graphicFrameLocks noGrp="1" noChangeAspect="1"/>
          </p:cNvGraphicFramePr>
          <p:nvPr>
            <p:ph idx="1"/>
          </p:nvPr>
        </p:nvGraphicFramePr>
        <p:xfrm>
          <a:off x="2838450" y="1898650"/>
          <a:ext cx="3554413" cy="3621088"/>
        </p:xfrm>
        <a:graphic>
          <a:graphicData uri="http://schemas.openxmlformats.org/presentationml/2006/ole">
            <mc:AlternateContent xmlns:mc="http://schemas.openxmlformats.org/markup-compatibility/2006">
              <mc:Choice xmlns:v="urn:schemas-microsoft-com:vml" Requires="v">
                <p:oleObj name="BMP 图像" r:id="rId3" imgW="7980952" imgH="8028571" progId="Paint.Picture">
                  <p:embed/>
                </p:oleObj>
              </mc:Choice>
              <mc:Fallback>
                <p:oleObj name="BMP 图像" r:id="rId3" imgW="7980952" imgH="8028571" progId="Paint.Picture">
                  <p:embed/>
                  <p:pic>
                    <p:nvPicPr>
                      <p:cNvPr id="251911"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8450" y="1898650"/>
                        <a:ext cx="3554413" cy="36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1912" name="Rectangle 7"/>
          <p:cNvSpPr>
            <a:spLocks noChangeArrowheads="1"/>
          </p:cNvSpPr>
          <p:nvPr/>
        </p:nvSpPr>
        <p:spPr bwMode="auto">
          <a:xfrm>
            <a:off x="6650038" y="2695575"/>
            <a:ext cx="2219325"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在</a:t>
            </a: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1991</a:t>
            </a: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年国际标准组织颁布的工业产品几何定义的</a:t>
            </a: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STEP</a:t>
            </a: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标准中，自由曲线曲面唯一地采用</a:t>
            </a:r>
            <a:r>
              <a:rPr kumimoji="0" lang="en-US" altLang="zh-CN"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NURBS</a:t>
            </a:r>
            <a:r>
              <a:rPr kumimoji="0" lang="zh-CN" altLang="en-US" sz="1800"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rPr>
              <a:t>表示</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a:extLst>
              <a:ext uri="{FF2B5EF4-FFF2-40B4-BE49-F238E27FC236}">
                <a16:creationId xmlns:a16="http://schemas.microsoft.com/office/drawing/2014/main" id="{823D0CE1-9334-468E-BD85-D4E8591801C8}"/>
              </a:ext>
            </a:extLst>
          </p:cNvPr>
          <p:cNvSpPr>
            <a:spLocks noGrp="1"/>
          </p:cNvSpPr>
          <p:nvPr>
            <p:ph type="dt" sz="quarter" idx="10"/>
          </p:nvPr>
        </p:nvSpPr>
        <p:spPr/>
        <p:txBody>
          <a:bodyPr/>
          <a:lstStyle/>
          <a:p>
            <a:pPr>
              <a:defRPr/>
            </a:pPr>
            <a:r>
              <a:rPr lang="en-US" altLang="zh-CN"/>
              <a:t>2023-11-14</a:t>
            </a:r>
          </a:p>
        </p:txBody>
      </p:sp>
      <p:sp>
        <p:nvSpPr>
          <p:cNvPr id="13" name="页脚占位符 4">
            <a:extLst>
              <a:ext uri="{FF2B5EF4-FFF2-40B4-BE49-F238E27FC236}">
                <a16:creationId xmlns:a16="http://schemas.microsoft.com/office/drawing/2014/main" id="{1AF0F2EC-8C0C-4321-A447-5D4DF6F620B3}"/>
              </a:ext>
            </a:extLst>
          </p:cNvPr>
          <p:cNvSpPr>
            <a:spLocks noGrp="1"/>
          </p:cNvSpPr>
          <p:nvPr>
            <p:ph type="ftr" sz="quarter" idx="11"/>
          </p:nvPr>
        </p:nvSpPr>
        <p:spPr/>
        <p:txBody>
          <a:bodyPr/>
          <a:lstStyle/>
          <a:p>
            <a:pPr>
              <a:defRPr/>
            </a:pPr>
            <a:r>
              <a:rPr lang="en-US" altLang="zh-CN"/>
              <a:t>北京林业大学</a:t>
            </a:r>
          </a:p>
        </p:txBody>
      </p:sp>
      <p:sp>
        <p:nvSpPr>
          <p:cNvPr id="14" name="灯片编号占位符 5">
            <a:extLst>
              <a:ext uri="{FF2B5EF4-FFF2-40B4-BE49-F238E27FC236}">
                <a16:creationId xmlns:a16="http://schemas.microsoft.com/office/drawing/2014/main" id="{CE5EDA82-827D-46A9-9931-AD2CAFBBBCCD}"/>
              </a:ext>
            </a:extLst>
          </p:cNvPr>
          <p:cNvSpPr>
            <a:spLocks noGrp="1"/>
          </p:cNvSpPr>
          <p:nvPr>
            <p:ph type="sldNum" sz="quarter" idx="12"/>
          </p:nvPr>
        </p:nvSpPr>
        <p:spPr/>
        <p:txBody>
          <a:bodyPr/>
          <a:lstStyle/>
          <a:p>
            <a:pPr>
              <a:defRPr/>
            </a:pPr>
            <a:fld id="{028526DD-7824-415D-A697-17B2484D4F30}" type="slidenum">
              <a:rPr lang="en-US" altLang="zh-CN"/>
              <a:pPr>
                <a:defRPr/>
              </a:pPr>
              <a:t>87</a:t>
            </a:fld>
            <a:endParaRPr lang="en-US" altLang="zh-CN"/>
          </a:p>
        </p:txBody>
      </p:sp>
      <p:sp>
        <p:nvSpPr>
          <p:cNvPr id="68613" name="Rectangle 2">
            <a:extLst>
              <a:ext uri="{FF2B5EF4-FFF2-40B4-BE49-F238E27FC236}">
                <a16:creationId xmlns:a16="http://schemas.microsoft.com/office/drawing/2014/main" id="{24661410-7FEF-4360-9D7B-1F8319FA8F35}"/>
              </a:ext>
            </a:extLst>
          </p:cNvPr>
          <p:cNvSpPr>
            <a:spLocks noGrp="1" noChangeArrowheads="1"/>
          </p:cNvSpPr>
          <p:nvPr>
            <p:ph type="title"/>
          </p:nvPr>
        </p:nvSpPr>
        <p:spPr/>
        <p:txBody>
          <a:bodyPr/>
          <a:lstStyle/>
          <a:p>
            <a:pPr eaLnBrk="1" hangingPunct="1"/>
            <a:r>
              <a:rPr lang="en-US" altLang="zh-CN" sz="4800" b="1">
                <a:solidFill>
                  <a:schemeClr val="bg1"/>
                </a:solidFill>
                <a:latin typeface="Times New Roman" panose="02020603050405020304" pitchFamily="18" charset="0"/>
              </a:rPr>
              <a:t>Summary</a:t>
            </a:r>
            <a:r>
              <a:rPr lang="zh-CN" altLang="en-US" sz="4800" b="1">
                <a:solidFill>
                  <a:schemeClr val="bg1"/>
                </a:solidFill>
                <a:latin typeface="Times New Roman" panose="02020603050405020304" pitchFamily="18" charset="0"/>
              </a:rPr>
              <a:t>（</a:t>
            </a:r>
            <a:r>
              <a:rPr lang="en-US" altLang="zh-CN" sz="4800" b="1">
                <a:solidFill>
                  <a:schemeClr val="bg1"/>
                </a:solidFill>
                <a:latin typeface="Times New Roman" panose="02020603050405020304" pitchFamily="18" charset="0"/>
              </a:rPr>
              <a:t>1</a:t>
            </a:r>
            <a:r>
              <a:rPr lang="zh-CN" altLang="en-US" sz="4800" b="1">
                <a:solidFill>
                  <a:schemeClr val="bg1"/>
                </a:solidFill>
                <a:latin typeface="Times New Roman" panose="02020603050405020304" pitchFamily="18" charset="0"/>
              </a:rPr>
              <a:t>）</a:t>
            </a:r>
          </a:p>
        </p:txBody>
      </p:sp>
      <p:sp>
        <p:nvSpPr>
          <p:cNvPr id="68614" name="Rectangle 3">
            <a:hlinkClick r:id="rId3" action="ppaction://hlinksldjump"/>
            <a:extLst>
              <a:ext uri="{FF2B5EF4-FFF2-40B4-BE49-F238E27FC236}">
                <a16:creationId xmlns:a16="http://schemas.microsoft.com/office/drawing/2014/main" id="{38964E4D-6BA3-427F-98BC-5683E6B1D731}"/>
              </a:ext>
            </a:extLst>
          </p:cNvPr>
          <p:cNvSpPr>
            <a:spLocks noChangeArrowheads="1"/>
          </p:cNvSpPr>
          <p:nvPr/>
        </p:nvSpPr>
        <p:spPr bwMode="auto">
          <a:xfrm>
            <a:off x="1385888" y="1782763"/>
            <a:ext cx="2649537" cy="61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a:solidFill>
                  <a:schemeClr val="bg1"/>
                </a:solidFill>
                <a:latin typeface="Times New Roman" panose="02020603050405020304" pitchFamily="18" charset="0"/>
              </a:rPr>
              <a:t>Concepts</a:t>
            </a:r>
          </a:p>
        </p:txBody>
      </p:sp>
      <p:sp>
        <p:nvSpPr>
          <p:cNvPr id="68615" name="Oval 4">
            <a:extLst>
              <a:ext uri="{FF2B5EF4-FFF2-40B4-BE49-F238E27FC236}">
                <a16:creationId xmlns:a16="http://schemas.microsoft.com/office/drawing/2014/main" id="{85277A73-4D79-41F1-9A4A-A1C866EF918E}"/>
              </a:ext>
            </a:extLst>
          </p:cNvPr>
          <p:cNvSpPr>
            <a:spLocks noChangeArrowheads="1"/>
          </p:cNvSpPr>
          <p:nvPr/>
        </p:nvSpPr>
        <p:spPr bwMode="auto">
          <a:xfrm>
            <a:off x="882650" y="1939925"/>
            <a:ext cx="333375" cy="327025"/>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8616" name="Oval 5">
            <a:extLst>
              <a:ext uri="{FF2B5EF4-FFF2-40B4-BE49-F238E27FC236}">
                <a16:creationId xmlns:a16="http://schemas.microsoft.com/office/drawing/2014/main" id="{3858DBD6-2CD5-46C4-BC2C-FCAD51B148A6}"/>
              </a:ext>
            </a:extLst>
          </p:cNvPr>
          <p:cNvSpPr>
            <a:spLocks noChangeArrowheads="1"/>
          </p:cNvSpPr>
          <p:nvPr/>
        </p:nvSpPr>
        <p:spPr bwMode="auto">
          <a:xfrm>
            <a:off x="882650" y="3665538"/>
            <a:ext cx="333375" cy="327025"/>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8617" name="Oval 6">
            <a:extLst>
              <a:ext uri="{FF2B5EF4-FFF2-40B4-BE49-F238E27FC236}">
                <a16:creationId xmlns:a16="http://schemas.microsoft.com/office/drawing/2014/main" id="{AEBBF975-EF31-40CB-91D8-784AF81F8F75}"/>
              </a:ext>
            </a:extLst>
          </p:cNvPr>
          <p:cNvSpPr>
            <a:spLocks noChangeArrowheads="1"/>
          </p:cNvSpPr>
          <p:nvPr/>
        </p:nvSpPr>
        <p:spPr bwMode="auto">
          <a:xfrm>
            <a:off x="882650" y="4718050"/>
            <a:ext cx="333375" cy="327025"/>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8618" name="Rectangle 7">
            <a:hlinkClick r:id="rId4" action="ppaction://hlinksldjump"/>
            <a:extLst>
              <a:ext uri="{FF2B5EF4-FFF2-40B4-BE49-F238E27FC236}">
                <a16:creationId xmlns:a16="http://schemas.microsoft.com/office/drawing/2014/main" id="{A69441C7-82E2-4350-88D6-84F895FD82B7}"/>
              </a:ext>
            </a:extLst>
          </p:cNvPr>
          <p:cNvSpPr>
            <a:spLocks noChangeArrowheads="1"/>
          </p:cNvSpPr>
          <p:nvPr/>
        </p:nvSpPr>
        <p:spPr bwMode="auto">
          <a:xfrm>
            <a:off x="1385888" y="3624263"/>
            <a:ext cx="7758112"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a:solidFill>
                  <a:schemeClr val="bg1"/>
                </a:solidFill>
                <a:latin typeface="Times New Roman" panose="02020603050405020304" pitchFamily="18" charset="0"/>
              </a:rPr>
              <a:t>The development of the mathematics</a:t>
            </a:r>
          </a:p>
          <a:p>
            <a:pPr eaLnBrk="1" hangingPunct="1">
              <a:buFont typeface="Wingdings" panose="05000000000000000000" pitchFamily="2" charset="2"/>
              <a:buNone/>
            </a:pPr>
            <a:r>
              <a:rPr lang="en-US" altLang="zh-CN" sz="2800">
                <a:solidFill>
                  <a:schemeClr val="bg1"/>
                </a:solidFill>
                <a:latin typeface="Times New Roman" panose="02020603050405020304" pitchFamily="18" charset="0"/>
              </a:rPr>
              <a:t> (</a:t>
            </a:r>
            <a:r>
              <a:rPr lang="zh-CN" altLang="en-US" sz="2800">
                <a:solidFill>
                  <a:schemeClr val="bg1"/>
                </a:solidFill>
                <a:latin typeface="Times New Roman" panose="02020603050405020304" pitchFamily="18" charset="0"/>
              </a:rPr>
              <a:t>曲线曲面数学描述的发展</a:t>
            </a:r>
            <a:r>
              <a:rPr lang="en-US" altLang="zh-CN" sz="2800">
                <a:solidFill>
                  <a:schemeClr val="bg1"/>
                </a:solidFill>
                <a:latin typeface="Times New Roman" panose="02020603050405020304" pitchFamily="18" charset="0"/>
              </a:rPr>
              <a:t>) (</a:t>
            </a:r>
            <a:r>
              <a:rPr lang="zh-CN" altLang="en-US" sz="2800">
                <a:solidFill>
                  <a:schemeClr val="bg1"/>
                </a:solidFill>
                <a:latin typeface="Times New Roman" panose="02020603050405020304" pitchFamily="18" charset="0"/>
              </a:rPr>
              <a:t>了解</a:t>
            </a:r>
            <a:r>
              <a:rPr lang="en-US" altLang="zh-CN" sz="2800">
                <a:solidFill>
                  <a:schemeClr val="bg1"/>
                </a:solidFill>
                <a:latin typeface="Times New Roman" panose="02020603050405020304" pitchFamily="18" charset="0"/>
              </a:rPr>
              <a:t>)</a:t>
            </a:r>
          </a:p>
        </p:txBody>
      </p:sp>
      <p:sp>
        <p:nvSpPr>
          <p:cNvPr id="68619" name="Rectangle 8">
            <a:hlinkClick r:id="" action="ppaction://noaction"/>
            <a:extLst>
              <a:ext uri="{FF2B5EF4-FFF2-40B4-BE49-F238E27FC236}">
                <a16:creationId xmlns:a16="http://schemas.microsoft.com/office/drawing/2014/main" id="{44C0EE39-0B42-442B-A2E7-3F927B5BFA8A}"/>
              </a:ext>
            </a:extLst>
          </p:cNvPr>
          <p:cNvSpPr>
            <a:spLocks noChangeArrowheads="1"/>
          </p:cNvSpPr>
          <p:nvPr/>
        </p:nvSpPr>
        <p:spPr bwMode="auto">
          <a:xfrm>
            <a:off x="1385888" y="4632325"/>
            <a:ext cx="7016750"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a:solidFill>
                  <a:schemeClr val="bg1"/>
                </a:solidFill>
                <a:latin typeface="Times New Roman" panose="02020603050405020304" pitchFamily="18" charset="0"/>
              </a:rPr>
              <a:t>Advantages of parametric representation</a:t>
            </a:r>
          </a:p>
          <a:p>
            <a:pPr eaLnBrk="1" hangingPunct="1">
              <a:buFont typeface="Wingdings" panose="05000000000000000000" pitchFamily="2" charset="2"/>
              <a:buNone/>
            </a:pPr>
            <a:r>
              <a:rPr lang="en-US" altLang="zh-CN" sz="2800">
                <a:solidFill>
                  <a:schemeClr val="bg1"/>
                </a:solidFill>
                <a:latin typeface="Times New Roman" panose="02020603050405020304" pitchFamily="18" charset="0"/>
              </a:rPr>
              <a:t>(</a:t>
            </a:r>
            <a:r>
              <a:rPr lang="zh-CN" altLang="en-US" sz="2800">
                <a:solidFill>
                  <a:schemeClr val="bg1"/>
                </a:solidFill>
                <a:latin typeface="Times New Roman" panose="02020603050405020304" pitchFamily="18" charset="0"/>
              </a:rPr>
              <a:t>参数表示方法的优点</a:t>
            </a:r>
            <a:r>
              <a:rPr lang="en-US" altLang="zh-CN" sz="2800">
                <a:solidFill>
                  <a:schemeClr val="bg1"/>
                </a:solidFill>
                <a:latin typeface="Times New Roman" panose="02020603050405020304" pitchFamily="18" charset="0"/>
              </a:rPr>
              <a:t>)</a:t>
            </a:r>
            <a:r>
              <a:rPr lang="zh-CN" altLang="en-US" sz="2800">
                <a:solidFill>
                  <a:schemeClr val="bg1"/>
                </a:solidFill>
                <a:latin typeface="Times New Roman" panose="02020603050405020304" pitchFamily="18" charset="0"/>
              </a:rPr>
              <a:t>（了解）</a:t>
            </a:r>
          </a:p>
        </p:txBody>
      </p:sp>
      <p:sp>
        <p:nvSpPr>
          <p:cNvPr id="68620" name="Rectangle 9">
            <a:hlinkClick r:id="" action="ppaction://noaction"/>
            <a:extLst>
              <a:ext uri="{FF2B5EF4-FFF2-40B4-BE49-F238E27FC236}">
                <a16:creationId xmlns:a16="http://schemas.microsoft.com/office/drawing/2014/main" id="{50204E12-1DCA-47C6-92FD-15B630A1951E}"/>
              </a:ext>
            </a:extLst>
          </p:cNvPr>
          <p:cNvSpPr>
            <a:spLocks noChangeArrowheads="1"/>
          </p:cNvSpPr>
          <p:nvPr/>
        </p:nvSpPr>
        <p:spPr bwMode="auto">
          <a:xfrm>
            <a:off x="1385888" y="5637213"/>
            <a:ext cx="60102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a:solidFill>
                  <a:schemeClr val="bg1"/>
                </a:solidFill>
                <a:latin typeface="Times New Roman" panose="02020603050405020304" pitchFamily="18" charset="0"/>
              </a:rPr>
              <a:t>Continuity conditions (</a:t>
            </a:r>
            <a:r>
              <a:rPr lang="zh-CN" altLang="en-US" sz="2800">
                <a:solidFill>
                  <a:schemeClr val="bg1"/>
                </a:solidFill>
                <a:latin typeface="Times New Roman" panose="02020603050405020304" pitchFamily="18" charset="0"/>
              </a:rPr>
              <a:t>连续性条件</a:t>
            </a:r>
            <a:r>
              <a:rPr lang="en-US" altLang="zh-CN" sz="2800">
                <a:solidFill>
                  <a:schemeClr val="bg1"/>
                </a:solidFill>
                <a:latin typeface="Times New Roman" panose="02020603050405020304" pitchFamily="18" charset="0"/>
              </a:rPr>
              <a:t>)</a:t>
            </a:r>
          </a:p>
        </p:txBody>
      </p:sp>
      <p:sp>
        <p:nvSpPr>
          <p:cNvPr id="68621" name="Oval 10">
            <a:extLst>
              <a:ext uri="{FF2B5EF4-FFF2-40B4-BE49-F238E27FC236}">
                <a16:creationId xmlns:a16="http://schemas.microsoft.com/office/drawing/2014/main" id="{813DB481-C90E-416F-AC82-E1D5298A02B9}"/>
              </a:ext>
            </a:extLst>
          </p:cNvPr>
          <p:cNvSpPr>
            <a:spLocks noChangeArrowheads="1"/>
          </p:cNvSpPr>
          <p:nvPr/>
        </p:nvSpPr>
        <p:spPr bwMode="auto">
          <a:xfrm>
            <a:off x="882650" y="5764213"/>
            <a:ext cx="333375" cy="327025"/>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68622" name="Rectangle 11">
            <a:extLst>
              <a:ext uri="{FF2B5EF4-FFF2-40B4-BE49-F238E27FC236}">
                <a16:creationId xmlns:a16="http://schemas.microsoft.com/office/drawing/2014/main" id="{D45385E0-B657-4A4D-B0E1-2F7C5A5C8C63}"/>
              </a:ext>
            </a:extLst>
          </p:cNvPr>
          <p:cNvSpPr>
            <a:spLocks noChangeArrowheads="1"/>
          </p:cNvSpPr>
          <p:nvPr/>
        </p:nvSpPr>
        <p:spPr bwMode="auto">
          <a:xfrm>
            <a:off x="1385888" y="2187575"/>
            <a:ext cx="73977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400">
                <a:solidFill>
                  <a:schemeClr val="accent2"/>
                </a:solidFill>
                <a:latin typeface="Times New Roman" panose="02020603050405020304" pitchFamily="18" charset="0"/>
                <a:ea typeface="楷体_GB2312" pitchFamily="49" charset="-122"/>
              </a:rPr>
              <a:t>spline </a:t>
            </a:r>
            <a:r>
              <a:rPr lang="zh-CN" altLang="en-US" sz="2400">
                <a:solidFill>
                  <a:schemeClr val="accent2"/>
                </a:solidFill>
                <a:latin typeface="Times New Roman" panose="02020603050405020304" pitchFamily="18" charset="0"/>
                <a:ea typeface="楷体_GB2312" pitchFamily="49" charset="-122"/>
              </a:rPr>
              <a:t>（样条）， </a:t>
            </a:r>
            <a:r>
              <a:rPr lang="en-US" altLang="zh-CN" sz="2400">
                <a:solidFill>
                  <a:schemeClr val="accent2"/>
                </a:solidFill>
                <a:latin typeface="Times New Roman" panose="02020603050405020304" pitchFamily="18" charset="0"/>
                <a:ea typeface="楷体_GB2312" pitchFamily="49" charset="-122"/>
              </a:rPr>
              <a:t>spline curve(</a:t>
            </a:r>
            <a:r>
              <a:rPr lang="zh-CN" altLang="en-US" sz="2400">
                <a:solidFill>
                  <a:schemeClr val="accent2"/>
                </a:solidFill>
                <a:latin typeface="Times New Roman" panose="02020603050405020304" pitchFamily="18" charset="0"/>
                <a:ea typeface="楷体_GB2312" pitchFamily="49" charset="-122"/>
              </a:rPr>
              <a:t>样条曲线</a:t>
            </a:r>
            <a:r>
              <a:rPr lang="en-US" altLang="zh-CN" sz="2400">
                <a:solidFill>
                  <a:schemeClr val="accent2"/>
                </a:solidFill>
                <a:latin typeface="Times New Roman" panose="02020603050405020304" pitchFamily="18" charset="0"/>
                <a:ea typeface="楷体_GB2312" pitchFamily="49" charset="-122"/>
              </a:rPr>
              <a:t>), spline surface </a:t>
            </a:r>
            <a:r>
              <a:rPr lang="zh-CN" altLang="en-US" sz="2400">
                <a:solidFill>
                  <a:schemeClr val="accent2"/>
                </a:solidFill>
                <a:latin typeface="Times New Roman" panose="02020603050405020304" pitchFamily="18" charset="0"/>
                <a:ea typeface="楷体_GB2312" pitchFamily="49" charset="-122"/>
              </a:rPr>
              <a:t>（样条曲面）</a:t>
            </a:r>
            <a:r>
              <a:rPr lang="en-US" altLang="zh-CN" sz="2400">
                <a:solidFill>
                  <a:schemeClr val="accent2"/>
                </a:solidFill>
                <a:latin typeface="Times New Roman" panose="02020603050405020304" pitchFamily="18" charset="0"/>
                <a:ea typeface="楷体_GB2312" pitchFamily="49" charset="-122"/>
              </a:rPr>
              <a:t>, Interpolation </a:t>
            </a:r>
            <a:r>
              <a:rPr lang="zh-CN" altLang="en-US" sz="2400">
                <a:solidFill>
                  <a:schemeClr val="accent2"/>
                </a:solidFill>
                <a:latin typeface="Times New Roman" panose="02020603050405020304" pitchFamily="18" charset="0"/>
                <a:ea typeface="楷体_GB2312" pitchFamily="49" charset="-122"/>
              </a:rPr>
              <a:t>（插值）， </a:t>
            </a:r>
            <a:r>
              <a:rPr lang="en-US" altLang="zh-CN" sz="2400">
                <a:solidFill>
                  <a:schemeClr val="accent2"/>
                </a:solidFill>
                <a:latin typeface="Times New Roman" panose="02020603050405020304" pitchFamily="18" charset="0"/>
                <a:ea typeface="楷体_GB2312" pitchFamily="49" charset="-122"/>
              </a:rPr>
              <a:t>Approximation(</a:t>
            </a:r>
            <a:r>
              <a:rPr lang="zh-CN" altLang="en-US" sz="2400">
                <a:solidFill>
                  <a:schemeClr val="accent2"/>
                </a:solidFill>
                <a:latin typeface="Times New Roman" panose="02020603050405020304" pitchFamily="18" charset="0"/>
                <a:ea typeface="楷体_GB2312" pitchFamily="49" charset="-122"/>
              </a:rPr>
              <a:t>逼近</a:t>
            </a:r>
            <a:r>
              <a:rPr lang="en-US" altLang="zh-CN" sz="2400">
                <a:solidFill>
                  <a:schemeClr val="accent2"/>
                </a:solidFill>
                <a:latin typeface="Times New Roman" panose="02020603050405020304" pitchFamily="18" charset="0"/>
                <a:ea typeface="楷体_GB2312" pitchFamily="49" charset="-122"/>
              </a:rPr>
              <a:t>), Natural Cubic splines(</a:t>
            </a:r>
            <a:r>
              <a:rPr lang="zh-CN" altLang="en-US" sz="2400">
                <a:solidFill>
                  <a:schemeClr val="accent2"/>
                </a:solidFill>
                <a:latin typeface="Times New Roman" panose="02020603050405020304" pitchFamily="18" charset="0"/>
                <a:ea typeface="楷体_GB2312" pitchFamily="49" charset="-122"/>
              </a:rPr>
              <a:t>自然三次样条</a:t>
            </a:r>
            <a:r>
              <a:rPr lang="en-US" altLang="zh-CN" sz="2400">
                <a:solidFill>
                  <a:schemeClr val="accent2"/>
                </a:solidFill>
                <a:latin typeface="Times New Roman" panose="02020603050405020304" pitchFamily="18" charset="0"/>
                <a:ea typeface="楷体_GB2312" pitchFamily="49" charset="-122"/>
              </a:rPr>
              <a:t>), Hermite Interpolation (Hermite</a:t>
            </a:r>
            <a:r>
              <a:rPr lang="zh-CN" altLang="en-US" sz="2400">
                <a:solidFill>
                  <a:schemeClr val="accent2"/>
                </a:solidFill>
                <a:latin typeface="Times New Roman" panose="02020603050405020304" pitchFamily="18" charset="0"/>
                <a:ea typeface="楷体_GB2312" pitchFamily="49" charset="-122"/>
              </a:rPr>
              <a:t>插值 </a:t>
            </a:r>
            <a:r>
              <a:rPr lang="en-US" altLang="zh-CN" sz="2400">
                <a:solidFill>
                  <a:schemeClr val="accent2"/>
                </a:solidFill>
                <a:latin typeface="Times New Roman" panose="02020603050405020304" pitchFamily="18" charset="0"/>
                <a:ea typeface="楷体_GB2312" pitchFamily="49" charset="-122"/>
              </a:rPr>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981097AD-0696-4FA3-B403-20E1CCDF98A1}"/>
              </a:ext>
            </a:extLst>
          </p:cNvPr>
          <p:cNvSpPr>
            <a:spLocks noGrp="1"/>
          </p:cNvSpPr>
          <p:nvPr>
            <p:ph type="dt" sz="quarter" idx="10"/>
          </p:nvPr>
        </p:nvSpPr>
        <p:spPr/>
        <p:txBody>
          <a:bodyPr/>
          <a:lstStyle/>
          <a:p>
            <a:pPr>
              <a:defRPr/>
            </a:pPr>
            <a:r>
              <a:rPr lang="en-US" altLang="zh-CN"/>
              <a:t>2023-11-14</a:t>
            </a:r>
          </a:p>
        </p:txBody>
      </p:sp>
      <p:sp>
        <p:nvSpPr>
          <p:cNvPr id="8" name="页脚占位符 4">
            <a:extLst>
              <a:ext uri="{FF2B5EF4-FFF2-40B4-BE49-F238E27FC236}">
                <a16:creationId xmlns:a16="http://schemas.microsoft.com/office/drawing/2014/main" id="{66AEE86D-6832-4180-BBE3-8D05BC577693}"/>
              </a:ext>
            </a:extLst>
          </p:cNvPr>
          <p:cNvSpPr>
            <a:spLocks noGrp="1"/>
          </p:cNvSpPr>
          <p:nvPr>
            <p:ph type="ftr" sz="quarter" idx="11"/>
          </p:nvPr>
        </p:nvSpPr>
        <p:spPr/>
        <p:txBody>
          <a:bodyPr/>
          <a:lstStyle/>
          <a:p>
            <a:pPr>
              <a:defRPr/>
            </a:pPr>
            <a:r>
              <a:rPr lang="en-US" altLang="zh-CN"/>
              <a:t>北京林业大学</a:t>
            </a:r>
          </a:p>
        </p:txBody>
      </p:sp>
      <p:sp>
        <p:nvSpPr>
          <p:cNvPr id="9" name="灯片编号占位符 5">
            <a:extLst>
              <a:ext uri="{FF2B5EF4-FFF2-40B4-BE49-F238E27FC236}">
                <a16:creationId xmlns:a16="http://schemas.microsoft.com/office/drawing/2014/main" id="{4D0E6708-2721-45E8-B62E-D6FB7A39B693}"/>
              </a:ext>
            </a:extLst>
          </p:cNvPr>
          <p:cNvSpPr>
            <a:spLocks noGrp="1"/>
          </p:cNvSpPr>
          <p:nvPr>
            <p:ph type="sldNum" sz="quarter" idx="12"/>
          </p:nvPr>
        </p:nvSpPr>
        <p:spPr/>
        <p:txBody>
          <a:bodyPr/>
          <a:lstStyle/>
          <a:p>
            <a:pPr>
              <a:defRPr/>
            </a:pPr>
            <a:fld id="{118F10BD-6726-4AC7-8060-8A032DA7FCDE}" type="slidenum">
              <a:rPr lang="en-US" altLang="zh-CN"/>
              <a:pPr>
                <a:defRPr/>
              </a:pPr>
              <a:t>88</a:t>
            </a:fld>
            <a:endParaRPr lang="en-US" altLang="zh-CN"/>
          </a:p>
        </p:txBody>
      </p:sp>
      <p:sp>
        <p:nvSpPr>
          <p:cNvPr id="70661" name="Rectangle 2">
            <a:extLst>
              <a:ext uri="{FF2B5EF4-FFF2-40B4-BE49-F238E27FC236}">
                <a16:creationId xmlns:a16="http://schemas.microsoft.com/office/drawing/2014/main" id="{772A1114-4B17-44D1-A5C2-36F162E1361C}"/>
              </a:ext>
            </a:extLst>
          </p:cNvPr>
          <p:cNvSpPr>
            <a:spLocks noGrp="1" noChangeArrowheads="1"/>
          </p:cNvSpPr>
          <p:nvPr>
            <p:ph type="title"/>
          </p:nvPr>
        </p:nvSpPr>
        <p:spPr/>
        <p:txBody>
          <a:bodyPr/>
          <a:lstStyle/>
          <a:p>
            <a:pPr eaLnBrk="1" hangingPunct="1"/>
            <a:r>
              <a:rPr lang="en-US" altLang="zh-CN" sz="4800" b="1">
                <a:solidFill>
                  <a:schemeClr val="bg1"/>
                </a:solidFill>
                <a:latin typeface="Times New Roman" panose="02020603050405020304" pitchFamily="18" charset="0"/>
              </a:rPr>
              <a:t>Summary </a:t>
            </a:r>
            <a:r>
              <a:rPr lang="zh-CN" altLang="en-US" sz="4800" b="1">
                <a:solidFill>
                  <a:schemeClr val="bg1"/>
                </a:solidFill>
                <a:latin typeface="Times New Roman" panose="02020603050405020304" pitchFamily="18" charset="0"/>
              </a:rPr>
              <a:t>（</a:t>
            </a:r>
            <a:r>
              <a:rPr lang="en-US" altLang="zh-CN" sz="4800" b="1">
                <a:solidFill>
                  <a:schemeClr val="bg1"/>
                </a:solidFill>
                <a:latin typeface="Times New Roman" panose="02020603050405020304" pitchFamily="18" charset="0"/>
              </a:rPr>
              <a:t>2</a:t>
            </a:r>
            <a:r>
              <a:rPr lang="zh-CN" altLang="en-US" sz="4800" b="1">
                <a:solidFill>
                  <a:schemeClr val="bg1"/>
                </a:solidFill>
                <a:latin typeface="Times New Roman" panose="02020603050405020304" pitchFamily="18" charset="0"/>
              </a:rPr>
              <a:t>）</a:t>
            </a:r>
          </a:p>
        </p:txBody>
      </p:sp>
      <p:sp>
        <p:nvSpPr>
          <p:cNvPr id="70662" name="Rectangle 3">
            <a:hlinkClick r:id="" action="ppaction://noaction"/>
            <a:extLst>
              <a:ext uri="{FF2B5EF4-FFF2-40B4-BE49-F238E27FC236}">
                <a16:creationId xmlns:a16="http://schemas.microsoft.com/office/drawing/2014/main" id="{4F2A2908-823E-4AAE-B4D2-AE1BC29C95F2}"/>
              </a:ext>
            </a:extLst>
          </p:cNvPr>
          <p:cNvSpPr>
            <a:spLocks noChangeArrowheads="1"/>
          </p:cNvSpPr>
          <p:nvPr/>
        </p:nvSpPr>
        <p:spPr bwMode="auto">
          <a:xfrm>
            <a:off x="1184275" y="2170113"/>
            <a:ext cx="795972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800" dirty="0">
                <a:solidFill>
                  <a:schemeClr val="bg1"/>
                </a:solidFill>
                <a:latin typeface="Times New Roman" panose="02020603050405020304" pitchFamily="18" charset="0"/>
              </a:rPr>
              <a:t>Bezier Spline curves and surface (Bezier</a:t>
            </a:r>
            <a:r>
              <a:rPr lang="zh-CN" altLang="en-US" sz="2800" dirty="0">
                <a:solidFill>
                  <a:schemeClr val="bg1"/>
                </a:solidFill>
                <a:latin typeface="Times New Roman" panose="02020603050405020304" pitchFamily="18" charset="0"/>
              </a:rPr>
              <a:t>曲线曲面</a:t>
            </a:r>
            <a:r>
              <a:rPr lang="en-US" altLang="zh-CN" sz="2800" dirty="0">
                <a:solidFill>
                  <a:schemeClr val="bg1"/>
                </a:solidFill>
                <a:latin typeface="Times New Roman" panose="02020603050405020304" pitchFamily="18" charset="0"/>
              </a:rPr>
              <a:t>)</a:t>
            </a:r>
          </a:p>
          <a:p>
            <a:pPr eaLnBrk="1" hangingPunct="1">
              <a:buNone/>
            </a:pPr>
            <a:r>
              <a:rPr lang="en-US" altLang="zh-CN" sz="2400" dirty="0">
                <a:solidFill>
                  <a:schemeClr val="bg1"/>
                </a:solidFill>
                <a:latin typeface="Times New Roman" panose="02020603050405020304" pitchFamily="18" charset="0"/>
              </a:rPr>
              <a:t>(</a:t>
            </a:r>
            <a:r>
              <a:rPr lang="zh-CN" altLang="en-US" sz="2400" dirty="0">
                <a:solidFill>
                  <a:schemeClr val="bg1"/>
                </a:solidFill>
                <a:latin typeface="Times New Roman" panose="02020603050405020304" pitchFamily="18" charset="0"/>
              </a:rPr>
              <a:t>了解</a:t>
            </a:r>
            <a:r>
              <a:rPr lang="en-US" altLang="zh-CN" sz="2400" dirty="0">
                <a:solidFill>
                  <a:schemeClr val="bg1"/>
                </a:solidFill>
                <a:latin typeface="Times New Roman" panose="02020603050405020304" pitchFamily="18" charset="0"/>
              </a:rPr>
              <a:t>)</a:t>
            </a:r>
          </a:p>
          <a:p>
            <a:pPr eaLnBrk="1" hangingPunct="1">
              <a:buNone/>
            </a:pPr>
            <a:r>
              <a:rPr lang="en-US" altLang="zh-CN" sz="2400" dirty="0">
                <a:solidFill>
                  <a:schemeClr val="accent2"/>
                </a:solidFill>
                <a:latin typeface="Times New Roman" panose="02020603050405020304" pitchFamily="18" charset="0"/>
                <a:ea typeface="楷体_GB2312" pitchFamily="49" charset="-122"/>
              </a:rPr>
              <a:t>Definition, properties, and its construction</a:t>
            </a:r>
          </a:p>
        </p:txBody>
      </p:sp>
      <p:sp>
        <p:nvSpPr>
          <p:cNvPr id="70663" name="Oval 4">
            <a:extLst>
              <a:ext uri="{FF2B5EF4-FFF2-40B4-BE49-F238E27FC236}">
                <a16:creationId xmlns:a16="http://schemas.microsoft.com/office/drawing/2014/main" id="{2F183637-34C8-47BE-AF8F-B88F9A2FB583}"/>
              </a:ext>
            </a:extLst>
          </p:cNvPr>
          <p:cNvSpPr>
            <a:spLocks noChangeArrowheads="1"/>
          </p:cNvSpPr>
          <p:nvPr/>
        </p:nvSpPr>
        <p:spPr bwMode="auto">
          <a:xfrm>
            <a:off x="763588" y="2228850"/>
            <a:ext cx="333375" cy="327025"/>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70664" name="Rectangle 5">
            <a:extLst>
              <a:ext uri="{FF2B5EF4-FFF2-40B4-BE49-F238E27FC236}">
                <a16:creationId xmlns:a16="http://schemas.microsoft.com/office/drawing/2014/main" id="{267AACDA-16FC-419B-B8E5-98D13341420A}"/>
              </a:ext>
            </a:extLst>
          </p:cNvPr>
          <p:cNvSpPr>
            <a:spLocks noChangeArrowheads="1"/>
          </p:cNvSpPr>
          <p:nvPr/>
        </p:nvSpPr>
        <p:spPr bwMode="auto">
          <a:xfrm>
            <a:off x="1162050" y="3768409"/>
            <a:ext cx="7643812"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Font typeface="Wingdings" panose="05000000000000000000" pitchFamily="2" charset="2"/>
              <a:buNone/>
            </a:pPr>
            <a:r>
              <a:rPr lang="en-US" altLang="zh-CN" sz="2800" dirty="0">
                <a:solidFill>
                  <a:schemeClr val="bg1"/>
                </a:solidFill>
                <a:latin typeface="Times New Roman" panose="02020603050405020304" pitchFamily="18" charset="0"/>
              </a:rPr>
              <a:t>B</a:t>
            </a:r>
            <a:r>
              <a:rPr lang="en-US" altLang="zh-CN" sz="1800" dirty="0">
                <a:solidFill>
                  <a:schemeClr val="bg1"/>
                </a:solidFill>
                <a:latin typeface="Times New Roman" panose="02020603050405020304" pitchFamily="18" charset="0"/>
              </a:rPr>
              <a:t> </a:t>
            </a:r>
            <a:r>
              <a:rPr lang="en-US" altLang="zh-CN" sz="2800" dirty="0">
                <a:solidFill>
                  <a:schemeClr val="bg1"/>
                </a:solidFill>
                <a:latin typeface="Times New Roman" panose="02020603050405020304" pitchFamily="18" charset="0"/>
              </a:rPr>
              <a:t>Spline curves and surface (B</a:t>
            </a:r>
            <a:r>
              <a:rPr lang="zh-CN" altLang="en-US" sz="2800" dirty="0">
                <a:solidFill>
                  <a:schemeClr val="bg1"/>
                </a:solidFill>
                <a:latin typeface="Times New Roman" panose="02020603050405020304" pitchFamily="18" charset="0"/>
              </a:rPr>
              <a:t>样条曲线曲面</a:t>
            </a:r>
            <a:r>
              <a:rPr lang="en-US" altLang="zh-CN" sz="2800" dirty="0">
                <a:solidFill>
                  <a:schemeClr val="bg1"/>
                </a:solidFill>
                <a:latin typeface="Times New Roman" panose="02020603050405020304" pitchFamily="18" charset="0"/>
              </a:rPr>
              <a:t>)</a:t>
            </a:r>
          </a:p>
          <a:p>
            <a:pPr eaLnBrk="1" hangingPunct="1">
              <a:buFont typeface="Wingdings" panose="05000000000000000000" pitchFamily="2" charset="2"/>
              <a:buNone/>
            </a:pPr>
            <a:r>
              <a:rPr lang="en-US" altLang="zh-CN" sz="2800" dirty="0">
                <a:solidFill>
                  <a:schemeClr val="bg1"/>
                </a:solidFill>
                <a:latin typeface="Times New Roman" panose="02020603050405020304" pitchFamily="18" charset="0"/>
              </a:rPr>
              <a:t>(</a:t>
            </a:r>
            <a:r>
              <a:rPr lang="zh-CN" altLang="en-US" sz="2800" dirty="0">
                <a:solidFill>
                  <a:schemeClr val="bg1"/>
                </a:solidFill>
                <a:latin typeface="Times New Roman" panose="02020603050405020304" pitchFamily="18" charset="0"/>
              </a:rPr>
              <a:t>了解</a:t>
            </a:r>
            <a:r>
              <a:rPr lang="en-US" altLang="zh-CN" sz="2800" dirty="0">
                <a:solidFill>
                  <a:schemeClr val="bg1"/>
                </a:solidFill>
                <a:latin typeface="Times New Roman" panose="02020603050405020304" pitchFamily="18" charset="0"/>
              </a:rPr>
              <a:t>)</a:t>
            </a:r>
          </a:p>
        </p:txBody>
      </p:sp>
      <p:sp>
        <p:nvSpPr>
          <p:cNvPr id="70665" name="Oval 7">
            <a:extLst>
              <a:ext uri="{FF2B5EF4-FFF2-40B4-BE49-F238E27FC236}">
                <a16:creationId xmlns:a16="http://schemas.microsoft.com/office/drawing/2014/main" id="{7A331D6B-C0D0-44C6-904A-AA98F3CB7917}"/>
              </a:ext>
            </a:extLst>
          </p:cNvPr>
          <p:cNvSpPr>
            <a:spLocks noChangeArrowheads="1"/>
          </p:cNvSpPr>
          <p:nvPr/>
        </p:nvSpPr>
        <p:spPr bwMode="auto">
          <a:xfrm>
            <a:off x="679450" y="3904934"/>
            <a:ext cx="333375" cy="327025"/>
          </a:xfrm>
          <a:prstGeom prst="ellipse">
            <a:avLst/>
          </a:prstGeom>
          <a:gradFill rotWithShape="1">
            <a:gsLst>
              <a:gs pos="0">
                <a:schemeClr val="bg1"/>
              </a:gs>
              <a:gs pos="100000">
                <a:schemeClr val="accent1"/>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3">
            <a:extLst>
              <a:ext uri="{FF2B5EF4-FFF2-40B4-BE49-F238E27FC236}">
                <a16:creationId xmlns:a16="http://schemas.microsoft.com/office/drawing/2014/main" id="{ECD5238F-E73E-4B27-A9C5-670B1BFE6C50}"/>
              </a:ext>
            </a:extLst>
          </p:cNvPr>
          <p:cNvSpPr>
            <a:spLocks noGrp="1"/>
          </p:cNvSpPr>
          <p:nvPr>
            <p:ph type="dt" sz="quarter" idx="10"/>
          </p:nvPr>
        </p:nvSpPr>
        <p:spPr/>
        <p:txBody>
          <a:bodyPr/>
          <a:lstStyle/>
          <a:p>
            <a:pPr>
              <a:defRPr/>
            </a:pPr>
            <a:r>
              <a:rPr lang="en-US" altLang="zh-CN"/>
              <a:t>2023-11-14</a:t>
            </a:r>
          </a:p>
        </p:txBody>
      </p:sp>
      <p:sp>
        <p:nvSpPr>
          <p:cNvPr id="8" name="页脚占位符 4">
            <a:extLst>
              <a:ext uri="{FF2B5EF4-FFF2-40B4-BE49-F238E27FC236}">
                <a16:creationId xmlns:a16="http://schemas.microsoft.com/office/drawing/2014/main" id="{31B3E936-0357-4264-8DE4-B2B6ABA41ACE}"/>
              </a:ext>
            </a:extLst>
          </p:cNvPr>
          <p:cNvSpPr>
            <a:spLocks noGrp="1"/>
          </p:cNvSpPr>
          <p:nvPr>
            <p:ph type="ftr" sz="quarter" idx="11"/>
          </p:nvPr>
        </p:nvSpPr>
        <p:spPr/>
        <p:txBody>
          <a:bodyPr/>
          <a:lstStyle/>
          <a:p>
            <a:pPr>
              <a:defRPr/>
            </a:pPr>
            <a:r>
              <a:rPr lang="en-US" altLang="zh-CN"/>
              <a:t>北京林业大学</a:t>
            </a:r>
          </a:p>
        </p:txBody>
      </p:sp>
      <p:sp>
        <p:nvSpPr>
          <p:cNvPr id="9" name="灯片编号占位符 5">
            <a:extLst>
              <a:ext uri="{FF2B5EF4-FFF2-40B4-BE49-F238E27FC236}">
                <a16:creationId xmlns:a16="http://schemas.microsoft.com/office/drawing/2014/main" id="{C65D18EA-D783-4C6B-96E2-FC4ED4E1E81B}"/>
              </a:ext>
            </a:extLst>
          </p:cNvPr>
          <p:cNvSpPr>
            <a:spLocks noGrp="1"/>
          </p:cNvSpPr>
          <p:nvPr>
            <p:ph type="sldNum" sz="quarter" idx="12"/>
          </p:nvPr>
        </p:nvSpPr>
        <p:spPr/>
        <p:txBody>
          <a:bodyPr/>
          <a:lstStyle/>
          <a:p>
            <a:pPr>
              <a:defRPr/>
            </a:pPr>
            <a:fld id="{88E47AAA-DB28-4A71-A48C-ABC5D952489A}" type="slidenum">
              <a:rPr lang="en-US" altLang="zh-CN"/>
              <a:pPr>
                <a:defRPr/>
              </a:pPr>
              <a:t>9</a:t>
            </a:fld>
            <a:endParaRPr lang="en-US" altLang="zh-CN"/>
          </a:p>
        </p:txBody>
      </p:sp>
      <p:sp>
        <p:nvSpPr>
          <p:cNvPr id="29701" name="Rectangle 2">
            <a:extLst>
              <a:ext uri="{FF2B5EF4-FFF2-40B4-BE49-F238E27FC236}">
                <a16:creationId xmlns:a16="http://schemas.microsoft.com/office/drawing/2014/main" id="{2CF49EAF-2720-4D4F-8768-CB0F3A1F2FD7}"/>
              </a:ext>
            </a:extLst>
          </p:cNvPr>
          <p:cNvSpPr>
            <a:spLocks noGrp="1" noChangeArrowheads="1"/>
          </p:cNvSpPr>
          <p:nvPr>
            <p:ph type="title"/>
          </p:nvPr>
        </p:nvSpPr>
        <p:spPr>
          <a:xfrm>
            <a:off x="1122363" y="347663"/>
            <a:ext cx="7564437" cy="1462087"/>
          </a:xfrm>
        </p:spPr>
        <p:txBody>
          <a:bodyPr/>
          <a:lstStyle/>
          <a:p>
            <a:pPr eaLnBrk="1" hangingPunct="1"/>
            <a:r>
              <a:rPr lang="en-US" altLang="zh-CN" sz="3600" b="1">
                <a:solidFill>
                  <a:schemeClr val="bg1"/>
                </a:solidFill>
                <a:latin typeface="Times New Roman" panose="02020603050405020304" pitchFamily="18" charset="0"/>
              </a:rPr>
              <a:t>Curves and surfaces in Engineering</a:t>
            </a:r>
            <a:br>
              <a:rPr lang="en-US" altLang="zh-CN" sz="3600" b="1">
                <a:solidFill>
                  <a:schemeClr val="bg1"/>
                </a:solidFill>
                <a:latin typeface="Times New Roman" panose="02020603050405020304" pitchFamily="18" charset="0"/>
              </a:rPr>
            </a:br>
            <a:r>
              <a:rPr lang="en-US" altLang="zh-CN" sz="3600" b="1">
                <a:solidFill>
                  <a:schemeClr val="bg1"/>
                </a:solidFill>
                <a:latin typeface="Times New Roman" panose="02020603050405020304" pitchFamily="18" charset="0"/>
              </a:rPr>
              <a:t>(</a:t>
            </a:r>
            <a:r>
              <a:rPr lang="zh-CN" altLang="en-US" sz="3600" b="1">
                <a:solidFill>
                  <a:schemeClr val="bg1"/>
                </a:solidFill>
                <a:latin typeface="Times New Roman" panose="02020603050405020304" pitchFamily="18" charset="0"/>
              </a:rPr>
              <a:t>工程实践中的曲线曲面</a:t>
            </a:r>
            <a:r>
              <a:rPr lang="en-US" altLang="zh-CN" sz="3600" b="1">
                <a:solidFill>
                  <a:schemeClr val="bg1"/>
                </a:solidFill>
                <a:latin typeface="Times New Roman" panose="02020603050405020304" pitchFamily="18" charset="0"/>
              </a:rPr>
              <a:t>)</a:t>
            </a:r>
          </a:p>
        </p:txBody>
      </p:sp>
      <p:sp>
        <p:nvSpPr>
          <p:cNvPr id="29702" name="Oval 3">
            <a:extLst>
              <a:ext uri="{FF2B5EF4-FFF2-40B4-BE49-F238E27FC236}">
                <a16:creationId xmlns:a16="http://schemas.microsoft.com/office/drawing/2014/main" id="{08504C51-BA73-408E-933D-4A41500F1E77}"/>
              </a:ext>
            </a:extLst>
          </p:cNvPr>
          <p:cNvSpPr>
            <a:spLocks noChangeArrowheads="1"/>
          </p:cNvSpPr>
          <p:nvPr/>
        </p:nvSpPr>
        <p:spPr bwMode="auto">
          <a:xfrm>
            <a:off x="657225" y="2433638"/>
            <a:ext cx="444500" cy="422275"/>
          </a:xfrm>
          <a:prstGeom prst="ellipse">
            <a:avLst/>
          </a:prstGeom>
          <a:gradFill rotWithShape="1">
            <a:gsLst>
              <a:gs pos="0">
                <a:schemeClr val="bg1"/>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703" name="Rectangle 4">
            <a:extLst>
              <a:ext uri="{FF2B5EF4-FFF2-40B4-BE49-F238E27FC236}">
                <a16:creationId xmlns:a16="http://schemas.microsoft.com/office/drawing/2014/main" id="{F3C0F109-BD51-4E00-8F46-BD502F96D7B1}"/>
              </a:ext>
            </a:extLst>
          </p:cNvPr>
          <p:cNvSpPr>
            <a:spLocks noChangeArrowheads="1"/>
          </p:cNvSpPr>
          <p:nvPr/>
        </p:nvSpPr>
        <p:spPr bwMode="auto">
          <a:xfrm>
            <a:off x="1285875" y="2687638"/>
            <a:ext cx="71024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bg1"/>
                </a:solidFill>
                <a:latin typeface="Times New Roman" panose="02020603050405020304" pitchFamily="18" charset="0"/>
              </a:rPr>
              <a:t>Fitting the discrete points</a:t>
            </a:r>
          </a:p>
          <a:p>
            <a:pPr eaLnBrk="1" hangingPunct="1">
              <a:spcBef>
                <a:spcPct val="0"/>
              </a:spcBef>
              <a:buClrTx/>
              <a:buSzTx/>
              <a:buFontTx/>
              <a:buNone/>
            </a:pPr>
            <a:r>
              <a:rPr lang="en-US" altLang="zh-CN" sz="2800">
                <a:solidFill>
                  <a:schemeClr val="bg1"/>
                </a:solidFill>
                <a:latin typeface="Times New Roman" panose="02020603050405020304" pitchFamily="18" charset="0"/>
              </a:rPr>
              <a:t>(</a:t>
            </a:r>
            <a:r>
              <a:rPr lang="zh-CN" altLang="en-US" sz="2800">
                <a:solidFill>
                  <a:schemeClr val="bg1"/>
                </a:solidFill>
                <a:latin typeface="Times New Roman" panose="02020603050405020304" pitchFamily="18" charset="0"/>
              </a:rPr>
              <a:t>由离散点来近似地决定曲线和曲面</a:t>
            </a:r>
            <a:r>
              <a:rPr lang="en-US" altLang="zh-CN" sz="2800">
                <a:solidFill>
                  <a:schemeClr val="bg1"/>
                </a:solidFill>
                <a:latin typeface="Times New Roman" panose="02020603050405020304" pitchFamily="18" charset="0"/>
              </a:rPr>
              <a:t>)</a:t>
            </a:r>
          </a:p>
        </p:txBody>
      </p:sp>
      <p:sp>
        <p:nvSpPr>
          <p:cNvPr id="29704" name="Oval 5">
            <a:extLst>
              <a:ext uri="{FF2B5EF4-FFF2-40B4-BE49-F238E27FC236}">
                <a16:creationId xmlns:a16="http://schemas.microsoft.com/office/drawing/2014/main" id="{95CD128F-393C-464A-AC9F-D17A1EC3678E}"/>
              </a:ext>
            </a:extLst>
          </p:cNvPr>
          <p:cNvSpPr>
            <a:spLocks noChangeArrowheads="1"/>
          </p:cNvSpPr>
          <p:nvPr/>
        </p:nvSpPr>
        <p:spPr bwMode="auto">
          <a:xfrm>
            <a:off x="644525" y="3773488"/>
            <a:ext cx="444500" cy="422275"/>
          </a:xfrm>
          <a:prstGeom prst="ellipse">
            <a:avLst/>
          </a:prstGeom>
          <a:gradFill rotWithShape="1">
            <a:gsLst>
              <a:gs pos="0">
                <a:schemeClr val="bg1"/>
              </a:gs>
              <a:gs pos="100000">
                <a:schemeClr val="accent2"/>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29705" name="Rectangle 6">
            <a:extLst>
              <a:ext uri="{FF2B5EF4-FFF2-40B4-BE49-F238E27FC236}">
                <a16:creationId xmlns:a16="http://schemas.microsoft.com/office/drawing/2014/main" id="{0E03D147-1055-4407-9ED4-91A0550BA2C8}"/>
              </a:ext>
            </a:extLst>
          </p:cNvPr>
          <p:cNvSpPr>
            <a:spLocks noChangeArrowheads="1"/>
          </p:cNvSpPr>
          <p:nvPr/>
        </p:nvSpPr>
        <p:spPr bwMode="auto">
          <a:xfrm>
            <a:off x="1273175" y="4027488"/>
            <a:ext cx="71024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2800">
                <a:solidFill>
                  <a:schemeClr val="bg1"/>
                </a:solidFill>
                <a:latin typeface="Times New Roman" panose="02020603050405020304" pitchFamily="18" charset="0"/>
              </a:rPr>
              <a:t>Geometric modeling of industrial products</a:t>
            </a:r>
          </a:p>
          <a:p>
            <a:pPr eaLnBrk="1" hangingPunct="1">
              <a:spcBef>
                <a:spcPct val="0"/>
              </a:spcBef>
              <a:buClrTx/>
              <a:buSzTx/>
              <a:buFontTx/>
              <a:buNone/>
            </a:pPr>
            <a:r>
              <a:rPr lang="en-US" altLang="zh-CN" sz="2800">
                <a:solidFill>
                  <a:schemeClr val="bg1"/>
                </a:solidFill>
                <a:latin typeface="Times New Roman" panose="02020603050405020304" pitchFamily="18" charset="0"/>
              </a:rPr>
              <a:t>(</a:t>
            </a:r>
            <a:r>
              <a:rPr lang="zh-CN" altLang="en-US" sz="2800">
                <a:solidFill>
                  <a:schemeClr val="bg1"/>
                </a:solidFill>
                <a:latin typeface="Times New Roman" panose="02020603050405020304" pitchFamily="18" charset="0"/>
              </a:rPr>
              <a:t>工业产品几何造型</a:t>
            </a:r>
            <a:r>
              <a:rPr lang="en-US" altLang="zh-CN" sz="2800">
                <a:solidFill>
                  <a:schemeClr val="bg1"/>
                </a:solidFill>
                <a:latin typeface="Times New Roman" panose="02020603050405020304" pitchFamily="18" charset="0"/>
              </a:rPr>
              <a:t>)</a:t>
            </a:r>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27187</TotalTime>
  <Words>9935</Words>
  <Application>Microsoft Office PowerPoint</Application>
  <PresentationFormat>全屏显示(4:3)</PresentationFormat>
  <Paragraphs>1181</Paragraphs>
  <Slides>88</Slides>
  <Notes>88</Notes>
  <HiddenSlides>0</HiddenSlides>
  <MMClips>0</MMClips>
  <ScaleCrop>false</ScaleCrop>
  <HeadingPairs>
    <vt:vector size="8" baseType="variant">
      <vt:variant>
        <vt:lpstr>已用的字体</vt:lpstr>
      </vt:variant>
      <vt:variant>
        <vt:i4>8</vt:i4>
      </vt:variant>
      <vt:variant>
        <vt:lpstr>主题</vt:lpstr>
      </vt:variant>
      <vt:variant>
        <vt:i4>4</vt:i4>
      </vt:variant>
      <vt:variant>
        <vt:lpstr>嵌入 OLE 服务器</vt:lpstr>
      </vt:variant>
      <vt:variant>
        <vt:i4>1</vt:i4>
      </vt:variant>
      <vt:variant>
        <vt:lpstr>幻灯片标题</vt:lpstr>
      </vt:variant>
      <vt:variant>
        <vt:i4>88</vt:i4>
      </vt:variant>
    </vt:vector>
  </HeadingPairs>
  <TitlesOfParts>
    <vt:vector size="101" baseType="lpstr">
      <vt:lpstr>Monotype Sorts</vt:lpstr>
      <vt:lpstr>宋体</vt:lpstr>
      <vt:lpstr>Arial</vt:lpstr>
      <vt:lpstr>Cambria Math</vt:lpstr>
      <vt:lpstr>Symbol</vt:lpstr>
      <vt:lpstr>Tahoma</vt:lpstr>
      <vt:lpstr>Times New Roman</vt:lpstr>
      <vt:lpstr>Wingdings</vt:lpstr>
      <vt:lpstr>Blends</vt:lpstr>
      <vt:lpstr>1_Blends</vt:lpstr>
      <vt:lpstr>2_Blends</vt:lpstr>
      <vt:lpstr>3_Blends</vt:lpstr>
      <vt:lpstr>BMP 图像</vt:lpstr>
      <vt:lpstr>Computer Graphics</vt:lpstr>
      <vt:lpstr>Representing Curves and Surfaces (曲线与曲面)</vt:lpstr>
      <vt:lpstr>Polyhedra（多面体)</vt:lpstr>
      <vt:lpstr>A typical Data Structure of polyhera (一个典型的多边形物体数据结构)</vt:lpstr>
      <vt:lpstr>Representing Curves and Surfaces (曲线与曲面)</vt:lpstr>
      <vt:lpstr>Fundaments of Curves and Surfaces (曲线曲面基础)</vt:lpstr>
      <vt:lpstr>Curves and surfaces in Engineering (工程实践中的曲线曲面)</vt:lpstr>
      <vt:lpstr>Fitting the discrete points (由离散点来近似地决定曲线和曲面)</vt:lpstr>
      <vt:lpstr>Curves and surfaces in Engineering (工程实践中的曲线曲面)</vt:lpstr>
      <vt:lpstr>Geometric modeling of industrial products (工业产品几何造型)</vt:lpstr>
      <vt:lpstr>Geometric modeling of industrial products (工业产品几何造型)</vt:lpstr>
      <vt:lpstr> Lofting and template (模线样板法)</vt:lpstr>
      <vt:lpstr> Lofting and template (模线样板法)</vt:lpstr>
      <vt:lpstr>Fundaments of Curves and Surfaces (曲线曲面基础)</vt:lpstr>
      <vt:lpstr>The development of the mathematics  (曲线曲面数学描述的发展)</vt:lpstr>
      <vt:lpstr>The development of the mathematics  (曲线曲面数学描述的发展)</vt:lpstr>
      <vt:lpstr>The development of the mathematics  (曲线曲面数学描述的发展)</vt:lpstr>
      <vt:lpstr>Fundaments of Curves and Surfaces (曲线曲面基础)</vt:lpstr>
      <vt:lpstr>Requirements for its representation (曲线曲面的表示要求)</vt:lpstr>
      <vt:lpstr>Fundaments of Curves and Surfaces (曲线曲面基础)</vt:lpstr>
      <vt:lpstr>Representation of curves and surfaces (曲线曲面的表示)</vt:lpstr>
      <vt:lpstr>Representation of curves and surfaces (曲线曲面的表示)</vt:lpstr>
      <vt:lpstr>Representation of curves and surfaces (曲线曲面的表示)</vt:lpstr>
      <vt:lpstr>Representation of curves and surfaces (曲线曲面的表示)</vt:lpstr>
      <vt:lpstr>Fundaments of Curves and Surfaces (曲线曲面基础)</vt:lpstr>
      <vt:lpstr>Interpolation and Approximation splines  (插值和逼近样条)</vt:lpstr>
      <vt:lpstr>Interpolation and Approximation splines  (插值和逼近样条)</vt:lpstr>
      <vt:lpstr>Interpolation(插值)</vt:lpstr>
      <vt:lpstr>Interpolation and Approximation splines  (插值和逼近样条)</vt:lpstr>
      <vt:lpstr>Approximation(逼近)</vt:lpstr>
      <vt:lpstr>Fundaments of Curves and Surfaces (曲线曲面基础)</vt:lpstr>
      <vt:lpstr>Continuity conditions (连续性条件)</vt:lpstr>
      <vt:lpstr>Parametric continuity (参数连续性)</vt:lpstr>
      <vt:lpstr>Parametric continuity (参数连续性)</vt:lpstr>
      <vt:lpstr>Parametric continuity (参数连续性)</vt:lpstr>
      <vt:lpstr>Parametric continuity (参数连续性)</vt:lpstr>
      <vt:lpstr>Parametric continuity (参数连续性)</vt:lpstr>
      <vt:lpstr>Parametric continuity (参数连续性)</vt:lpstr>
      <vt:lpstr>Geometric Continuity (几何连续性) </vt:lpstr>
      <vt:lpstr>Geometric Continuity (几何连续性)</vt:lpstr>
      <vt:lpstr>Representing Curves and Surfaces (曲线与曲面)</vt:lpstr>
      <vt:lpstr>Quadric Surfaces(二次曲面)</vt:lpstr>
      <vt:lpstr>Quadric Surfaces(二次曲面)</vt:lpstr>
      <vt:lpstr>Representing Curves and Surfaces (曲线与曲面)</vt:lpstr>
      <vt:lpstr>Cubic-Spline Interpolation Methods (三次样条插值方法)</vt:lpstr>
      <vt:lpstr>Parametric polynomial curves (参数多项式曲线 )</vt:lpstr>
      <vt:lpstr>Parametric polynomial curves (参数多项式曲线 )</vt:lpstr>
      <vt:lpstr>Parametric polynomial curves (参数多项式曲线 )</vt:lpstr>
      <vt:lpstr>Cubic parametric curve (三次参数曲线)</vt:lpstr>
      <vt:lpstr>Cubic parametric curve (三次参数曲线)</vt:lpstr>
      <vt:lpstr>Natural Cubic splines (自然三次样条)</vt:lpstr>
      <vt:lpstr>Natural Cubic splines (自然三次样条)</vt:lpstr>
      <vt:lpstr>Cubic Hermite Spline (三次Hermite样条)</vt:lpstr>
      <vt:lpstr>Cubic Hermite Spline (三次Hermite样条)</vt:lpstr>
      <vt:lpstr>Cubic Hermite Spline (三次Hermite样条)</vt:lpstr>
      <vt:lpstr>Cubic Hermite Spline (三次Hermite样条)</vt:lpstr>
      <vt:lpstr>Cubic Hermite Spline (三次Hermite样条)</vt:lpstr>
      <vt:lpstr>Cubic Hermite Spline (三次Hermite样条)</vt:lpstr>
      <vt:lpstr>Cubic Hermite Spline (三次Hermite样条)</vt:lpstr>
      <vt:lpstr>Cubic Hermite Spline (三次Hermite样条)</vt:lpstr>
      <vt:lpstr>Cubic Hermite Spline (三次Hermite样条)</vt:lpstr>
      <vt:lpstr>Cubic Hermite Spline (三次Hermite样条)</vt:lpstr>
      <vt:lpstr>Cubic Hermite Spline (三次Hermite样条)</vt:lpstr>
      <vt:lpstr>Cubic Hermite Spline (三次Hermite样条)</vt:lpstr>
      <vt:lpstr>Cubic Hermite Spline (三次Hermite样条)</vt:lpstr>
      <vt:lpstr>Representing Curves and Surfaces (曲线与曲面)</vt:lpstr>
      <vt:lpstr>The definition  (Bezier曲线的定义)</vt:lpstr>
      <vt:lpstr>The definition  (Bezier曲线的定义)</vt:lpstr>
      <vt:lpstr>The definition  (Bezier曲线的定义)</vt:lpstr>
      <vt:lpstr>The definition  (Bezier曲线的定义)</vt:lpstr>
      <vt:lpstr>The definition  (Bezier曲线的定义)</vt:lpstr>
      <vt:lpstr>The definition  (Bezier曲线的定义)</vt:lpstr>
      <vt:lpstr>The definition  (Bezier曲线的定义)</vt:lpstr>
      <vt:lpstr>Matching of Bezier curves (Bezier曲线的拼接)</vt:lpstr>
      <vt:lpstr>Matching of Bezier curves (Bezier曲线的拼接)</vt:lpstr>
      <vt:lpstr>Bezier surfaces</vt:lpstr>
      <vt:lpstr>Bezier surfaces</vt:lpstr>
      <vt:lpstr>Matching of Bezier surfaces (Bezier曲面的拼接)</vt:lpstr>
      <vt:lpstr>Representing Curves and Surfaces (曲线与曲面)</vt:lpstr>
      <vt:lpstr>B Spline curves and surface (B样条曲线曲面)</vt:lpstr>
      <vt:lpstr>Uniform Cubic B Spline  (均匀三次B样条)</vt:lpstr>
      <vt:lpstr>B Spline curves and surface (B样条曲线曲面)</vt:lpstr>
      <vt:lpstr>B Spline curves and surface (B样条曲线曲面)</vt:lpstr>
      <vt:lpstr>B Spline curves and surface (B样条曲线曲面)</vt:lpstr>
      <vt:lpstr>B Spline curves and surface (B样条曲线曲面)</vt:lpstr>
      <vt:lpstr>B Spline curves and surface (B样条曲线曲面)</vt:lpstr>
      <vt:lpstr>Summary（1）</vt:lpstr>
      <vt:lpstr>Summary （2）</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计算机图形学</dc:title>
  <dc:creator>MSRA</dc:creator>
  <cp:lastModifiedBy>cao gluckskind</cp:lastModifiedBy>
  <cp:revision>3641</cp:revision>
  <dcterms:created xsi:type="dcterms:W3CDTF">2004-09-12T08:38:40Z</dcterms:created>
  <dcterms:modified xsi:type="dcterms:W3CDTF">2023-11-15T10:49:59Z</dcterms:modified>
</cp:coreProperties>
</file>